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47869" y="987611"/>
            <a:ext cx="8338931" cy="238760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347869" y="3467286"/>
            <a:ext cx="8338931" cy="16557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xfrm>
            <a:off x="457200" y="1845503"/>
            <a:ext cx="8229600" cy="392065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543675" y="365125"/>
            <a:ext cx="2143125" cy="528490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365125"/>
            <a:ext cx="5972175" cy="528490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357808" y="1825625"/>
            <a:ext cx="8328992" cy="392913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337930" y="1709739"/>
            <a:ext cx="834887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337930" y="4589464"/>
            <a:ext cx="8348871" cy="123486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57808" y="1825625"/>
            <a:ext cx="4114801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357808" y="365125"/>
            <a:ext cx="8158734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57808" y="1681163"/>
            <a:ext cx="411480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572000" y="1681163"/>
            <a:ext cx="4114800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47869" y="457200"/>
            <a:ext cx="323115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887389" y="987425"/>
            <a:ext cx="4799410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347869" y="2057400"/>
            <a:ext cx="3231151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Placeholder 2"/>
          <p:cNvSpPr/>
          <p:nvPr>
            <p:ph type="pic" sz="half" idx="21"/>
          </p:nvPr>
        </p:nvSpPr>
        <p:spPr>
          <a:xfrm>
            <a:off x="3887389" y="987425"/>
            <a:ext cx="4799410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347869" y="457200"/>
            <a:ext cx="323115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347869" y="2057400"/>
            <a:ext cx="3231151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7808" y="365125"/>
            <a:ext cx="8328992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35172" y="6387536"/>
            <a:ext cx="273656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23900" marR="0" indent="-2667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34439" marR="0" indent="-32003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27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ebtest.sdcc.bnl.gov/" TargetMode="External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lepore@bnl.gov" TargetMode="External"/><Relationship Id="rId3" Type="http://schemas.openxmlformats.org/officeDocument/2006/relationships/hyperlink" Target="mailto:lpelosi@bnl.gov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DCC Website Updat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SDCC Website Update</a:t>
            </a:r>
          </a:p>
        </p:txBody>
      </p:sp>
      <p:sp>
        <p:nvSpPr>
          <p:cNvPr id="113" name="Status Update and Next Steps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Update and Next Steps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ublic-Facing Websit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Public-Facing Website</a:t>
            </a:r>
          </a:p>
          <a:p>
            <a:pPr/>
            <a:r>
              <a:t>Resource for Liaisons and Users</a:t>
            </a:r>
          </a:p>
        </p:txBody>
      </p:sp>
      <p:sp>
        <p:nvSpPr>
          <p:cNvPr id="116" name="One repository for documentation to avoid information divergence &amp; drif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repository for documentation to avoid information divergence &amp; drift</a:t>
            </a:r>
          </a:p>
          <a:p>
            <a:pPr/>
            <a:r>
              <a:t>Users can submit and edit content to site, reducing need to repeat content on other sites</a:t>
            </a:r>
          </a:p>
          <a:p>
            <a:pPr/>
            <a:r>
              <a:t>Updated content for today’s applications</a:t>
            </a:r>
          </a:p>
          <a:p>
            <a:pPr/>
            <a:r>
              <a:t>Rethinking IA and content organization for better usability and discoverability</a:t>
            </a:r>
          </a:p>
          <a:p>
            <a:pPr/>
            <a:r>
              <a:t>Clean, modern design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ction Pl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Plan</a:t>
            </a:r>
          </a:p>
        </p:txBody>
      </p:sp>
      <p:sp>
        <p:nvSpPr>
          <p:cNvPr id="119" name="Working on site architecture and content strategy in tand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Working on site architecture and content strategy in tandem</a:t>
            </a:r>
          </a:p>
          <a:p>
            <a:pPr/>
            <a:r>
              <a:t>Identify content owners and interested parties</a:t>
            </a:r>
            <a:br/>
            <a:r>
              <a:t>Work with them to adapt and update existing content on current site</a:t>
            </a:r>
          </a:p>
          <a:p>
            <a:pPr/>
            <a:r>
              <a:t>Content Migration should begin in earnest December, site widely available some time January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ublic-Facing Website…"/>
          <p:cNvSpPr txBox="1"/>
          <p:nvPr>
            <p:ph type="title"/>
          </p:nvPr>
        </p:nvSpPr>
        <p:spPr>
          <a:xfrm>
            <a:off x="347869" y="457200"/>
            <a:ext cx="8322704" cy="1600200"/>
          </a:xfrm>
          <a:prstGeom prst="rect">
            <a:avLst/>
          </a:prstGeom>
        </p:spPr>
        <p:txBody>
          <a:bodyPr/>
          <a:lstStyle/>
          <a:p>
            <a:pPr/>
            <a:r>
              <a:t>Public-Facing Website</a:t>
            </a:r>
          </a:p>
          <a:p>
            <a:pPr/>
            <a:r>
              <a:t>Design Concept</a:t>
            </a:r>
          </a:p>
        </p:txBody>
      </p:sp>
      <p:sp>
        <p:nvSpPr>
          <p:cNvPr id="122" name="Provides a cleaner, more modern organization that will improve discoverability and serve our users and the wider community.…"/>
          <p:cNvSpPr txBox="1"/>
          <p:nvPr>
            <p:ph type="body" sz="half" idx="1"/>
          </p:nvPr>
        </p:nvSpPr>
        <p:spPr>
          <a:xfrm>
            <a:off x="347869" y="2057400"/>
            <a:ext cx="3821584" cy="381158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Provides a cleaner, more modern organization that will improve discoverability and serve our users and the wider community.</a:t>
            </a:r>
          </a:p>
          <a:p>
            <a:pPr/>
            <a:r>
              <a:t>Work to adapt design concept to Drupal theme is under way</a:t>
            </a:r>
          </a:p>
          <a:p>
            <a:pPr/>
            <a:r>
              <a:t>Prototype at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https://webtest.sdcc.bnl.gov/</a:t>
            </a:r>
          </a:p>
        </p:txBody>
      </p:sp>
      <p:pic>
        <p:nvPicPr>
          <p:cNvPr id="123" name="SDCC Mockup Revised 11:11.png" descr="SDCC Mockup Revised 11: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9436" y="2200265"/>
            <a:ext cx="4368835" cy="2457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Updated Page Templ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Updated Page Templates</a:t>
            </a:r>
          </a:p>
        </p:txBody>
      </p:sp>
      <p:pic>
        <p:nvPicPr>
          <p:cNvPr id="126" name="Screen Shot 2020-11-11 at 12.37.45 PM.png" descr="Screen Shot 2020-11-11 at 12.37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926" y="1221773"/>
            <a:ext cx="7565512" cy="472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Updated Information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Updated Information Architecture</a:t>
            </a:r>
          </a:p>
        </p:txBody>
      </p:sp>
      <p:pic>
        <p:nvPicPr>
          <p:cNvPr id="129" name="Screen Shot 2020-11-11 at 11.47.37 AM.png" descr="Screen Shot 2020-11-11 at 11.47.3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361" y="1445882"/>
            <a:ext cx="8511278" cy="2649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at We Ne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Need</a:t>
            </a:r>
          </a:p>
        </p:txBody>
      </p:sp>
      <p:sp>
        <p:nvSpPr>
          <p:cNvPr id="132" name="We need your feedback! clepore@bnl.gov or lpelosi@bnl.gov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sz="2576"/>
            </a:pPr>
            <a:r>
              <a:t>We need your feedback!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clepore@bnl.gov</a:t>
            </a:r>
            <a:r>
              <a:t> or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lpelosi@bnl.gov</a:t>
            </a:r>
          </a:p>
          <a:p>
            <a:pPr lvl="1" marL="630936" indent="-210311" defTabSz="841247">
              <a:spcBef>
                <a:spcPts val="900"/>
              </a:spcBef>
              <a:defRPr sz="2576"/>
            </a:pPr>
            <a:r>
              <a:t>Services to highlight</a:t>
            </a:r>
          </a:p>
          <a:p>
            <a:pPr lvl="1" marL="630936" indent="-210311" defTabSz="841247">
              <a:spcBef>
                <a:spcPts val="900"/>
              </a:spcBef>
              <a:defRPr sz="2576"/>
            </a:pPr>
            <a:r>
              <a:t>Features that would be useful to the community (calendaring, web forms, email lists, etc.)</a:t>
            </a:r>
          </a:p>
          <a:p>
            <a:pPr lvl="1" marL="630936" indent="-210311" defTabSz="841247">
              <a:spcBef>
                <a:spcPts val="900"/>
              </a:spcBef>
              <a:defRPr sz="2576"/>
            </a:pPr>
            <a:r>
              <a:t>Design preferences/UX concerns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Once site is stood up, we will need service providers and users to help us with content creation and migration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Questions?"/>
          <p:cNvSpPr txBox="1"/>
          <p:nvPr>
            <p:ph type="title"/>
          </p:nvPr>
        </p:nvSpPr>
        <p:spPr>
          <a:xfrm>
            <a:off x="337930" y="1709739"/>
            <a:ext cx="8348871" cy="20783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