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ink/ink1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260" r:id="rId5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900"/>
    <a:srgbClr val="00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60" d="100"/>
          <a:sy n="160" d="100"/>
        </p:scale>
        <p:origin x="186" y="-22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0-12-09T19:15:07.071"/>
    </inkml:context>
    <inkml:brush xml:id="br0">
      <inkml:brushProperty name="width" value="0.05" units="cm"/>
      <inkml:brushProperty name="height" value="0.05" units="cm"/>
      <inkml:brushProperty name="color" value="#E71224"/>
      <inkml:brushProperty name="ignorePressure" value="1"/>
    </inkml:brush>
  </inkml:definitions>
  <inkml:trace contextRef="#ctx0" brushRef="#br0">1116 381,'-15'1,"1"0,0 1,0 1,0 0,1 1,-1 1,-6 2,-90 46,102-49,-314 182,233-136,-20 11,-18 2,112-56,0 1,0 0,1 0,1 2,-1 0,1 0,1 1,0 1,1 0,0 1,1 0,0 0,1 1,0 0,1 1,1 0,1 0,0 1,1-1,0 1,1 1,1-1,1 0,0 1,1 5,1 44,0-27,1 0,3 19,-2-45,1 0,-1-1,2 1,0-1,0 0,1-1,1 1,0-1,5 8,5 2,2 0,0-1,1 0,0-2,2 0,0-2,1 0,24 13,9 13,-46-33,1-1,0-1,0 1,1-1,0-1,0 0,3 0,20 6,0-3,0 0,1-3,0 0,21-1,181-1,-178-4,39 0,206-6,-246 1,0-2,0-3,0-2,9-6,172-65,17-19,-118 45,-19 6,-3-6,-3-4,-3-6,-2-4,-4-5,-3-5,51-54,-38 39,-58 51,38-40,-79 70,-1 0,-1-1,0-1,-1 0,-1 0,-1-1,0-1,0-4,-7 15,0 0,-1 0,0-1,0 1,-1-1,0 1,-1-1,0 1,0-1,-1 1,0-1,0 1,-1-1,0 1,0 0,-1 0,0 0,-1 0,0 0,0 1,-4-6,-11-13,-2 1,0 1,-1 1,-1 1,-7-3,6 4,-5-3,-2 2,-1 1,-1 2,0 1,-2 2,0 1,-26-7,27 14,1 1,-1 2,0 1,-1 2,1 1,0 2,-9 2,-93-3,82-3,-223-6,220 11,1 2,-1 2,-48 13,-43 11,87-20,1 2,0 4,1 1,1 4,-14 7,6 3,28-13,0 0,1 3,-23 17,-275 203,286-192,39-43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13A9D7E2-FD2A-4C24-B6B1-76DB0789245A}" type="datetimeFigureOut">
              <a:rPr lang="en-US" smtClean="0"/>
              <a:t>12/9/2020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14463" y="1162050"/>
            <a:ext cx="4181475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5F6DCFAE-E939-447B-AE02-B75F4E5956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47769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</p:txBody>
      </p:sp>
      <p:sp>
        <p:nvSpPr>
          <p:cNvPr id="512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71450" indent="-296711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86847" indent="-237369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61585" indent="-237369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136324" indent="-237369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611062" indent="-23736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3085801" indent="-23736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560540" indent="-23736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4035279" indent="-23736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2C80785A-A73E-4504-A35F-56FC9405BF01}" type="slidenum">
              <a:rPr lang="en-US" altLang="en-US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pPr/>
              <a:t>1</a:t>
            </a:fld>
            <a:endParaRPr lang="en-US" altLang="en-US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109909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3F6DFF-1CC3-46A5-8548-5AB2CE19BCF9}" type="datetime1">
              <a:rPr lang="en-US" smtClean="0"/>
              <a:t>12/9/2020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F1D39F-94AC-4860-B3D4-8D2422ABB9B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10284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CCE024-F9AE-4993-ABFA-A4041141BE03}" type="datetime1">
              <a:rPr lang="en-US" smtClean="0"/>
              <a:t>12/9/2020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F1D39F-94AC-4860-B3D4-8D2422ABB9B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30593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2FE122-FC77-4F19-B9C3-221DA95EB1DB}" type="datetime1">
              <a:rPr lang="en-US" smtClean="0"/>
              <a:t>12/9/2020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F1D39F-94AC-4860-B3D4-8D2422ABB9B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73502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D67BF3-6AB1-46A1-8A3E-6D1CE5DB7D9C}" type="datetime1">
              <a:rPr lang="en-US" smtClean="0"/>
              <a:t>12/9/2020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F1D39F-94AC-4860-B3D4-8D2422ABB9B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71686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B07F1-7C8E-42E4-B6A4-501CAFC3D40A}" type="datetime1">
              <a:rPr lang="en-US" smtClean="0"/>
              <a:t>12/9/2020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F1D39F-94AC-4860-B3D4-8D2422ABB9B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92633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7BD862-365F-4944-B3CB-706339FE4FD4}" type="datetime1">
              <a:rPr lang="en-US" smtClean="0"/>
              <a:t>12/9/2020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F1D39F-94AC-4860-B3D4-8D2422ABB9B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76294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4A59B5-51B7-443D-B5FE-908BFD167FC6}" type="datetime1">
              <a:rPr lang="en-US" smtClean="0"/>
              <a:t>12/9/2020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F1D39F-94AC-4860-B3D4-8D2422ABB9B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0197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E5082-C9E3-438D-9C6C-3A3A6F27E60D}" type="datetime1">
              <a:rPr lang="en-US" smtClean="0"/>
              <a:t>12/9/2020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F1D39F-94AC-4860-B3D4-8D2422ABB9B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18395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9A3843-3441-4749-9B6D-674A09E5D5B5}" type="datetime1">
              <a:rPr lang="en-US" smtClean="0"/>
              <a:t>12/9/2020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F1D39F-94AC-4860-B3D4-8D2422ABB9B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91384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AD0A1-0EDB-4861-8B1F-B88397F1BB10}" type="datetime1">
              <a:rPr lang="en-US" smtClean="0"/>
              <a:t>12/9/2020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F1D39F-94AC-4860-B3D4-8D2422ABB9B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10191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73E2E2-1374-47F4-8729-44071368F31A}" type="datetime1">
              <a:rPr lang="en-US" smtClean="0"/>
              <a:t>12/9/2020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F1D39F-94AC-4860-B3D4-8D2422ABB9B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0449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CDA6EC-A2E8-456B-BC01-C414283DCE80}" type="datetime1">
              <a:rPr lang="en-US" smtClean="0"/>
              <a:t>12/9/2020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F1D39F-94AC-4860-B3D4-8D2422ABB9B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9448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image" Target="../media/image1.png"/><Relationship Id="rId7" Type="http://schemas.openxmlformats.org/officeDocument/2006/relationships/customXml" Target="../ink/ink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jpeg"/><Relationship Id="rId5" Type="http://schemas.openxmlformats.org/officeDocument/2006/relationships/image" Target="../media/image3.png"/><Relationship Id="rId4" Type="http://schemas.openxmlformats.org/officeDocument/2006/relationships/image" Target="../media/image2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8"/>
          <p:cNvSpPr txBox="1">
            <a:spLocks noChangeArrowheads="1"/>
          </p:cNvSpPr>
          <p:nvPr/>
        </p:nvSpPr>
        <p:spPr bwMode="auto">
          <a:xfrm>
            <a:off x="76200" y="0"/>
            <a:ext cx="8991600" cy="67762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400" kern="1200">
                <a:solidFill>
                  <a:srgbClr val="0033CC"/>
                </a:solidFill>
                <a:latin typeface="+mn-lt"/>
                <a:ea typeface="+mn-ea"/>
                <a:cs typeface="+mn-cs"/>
              </a:defRPr>
            </a:lvl1pPr>
            <a:lvl2pPr marL="114300" algn="l" rtl="0" fontAlgn="base">
              <a:spcBef>
                <a:spcPct val="20000"/>
              </a:spcBef>
              <a:spcAft>
                <a:spcPct val="0"/>
              </a:spcAft>
              <a:buBlip>
                <a:blip r:embed="rId4"/>
              </a:buBlip>
              <a:defRPr sz="2400" kern="1200">
                <a:solidFill>
                  <a:srgbClr val="009900"/>
                </a:solidFill>
                <a:latin typeface="+mn-lt"/>
                <a:ea typeface="+mn-ea"/>
                <a:cs typeface="+mn-cs"/>
              </a:defRPr>
            </a:lvl2pPr>
            <a:lvl3pPr marL="288925" indent="-60325" algn="l" rtl="0" fontAlgn="base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sz="2000" kern="1200">
                <a:solidFill>
                  <a:srgbClr val="6600FF"/>
                </a:solidFill>
                <a:latin typeface="+mn-lt"/>
                <a:ea typeface="+mn-ea"/>
                <a:cs typeface="+mn-cs"/>
              </a:defRPr>
            </a:lvl3pPr>
            <a:lvl4pPr marL="461963" indent="-58738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rgbClr val="6600FF"/>
                </a:solidFill>
                <a:latin typeface="+mn-lt"/>
                <a:ea typeface="+mn-ea"/>
                <a:cs typeface="+mn-cs"/>
              </a:defRPr>
            </a:lvl4pPr>
            <a:lvl5pPr marL="623888" indent="-46038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000" kern="1200">
                <a:solidFill>
                  <a:srgbClr val="6600FF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buNone/>
            </a:pPr>
            <a:r>
              <a:rPr lang="en-US" sz="1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Meeting page: https://indico.bnl.gov/event/10194/</a:t>
            </a:r>
            <a:br>
              <a:rPr lang="en-US" sz="1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0"/>
              </a:spcBef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Agenda :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Cryo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group’s plan to access the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Valvebox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to the internal piping to change the coax helium line into 2 separate lines for supply and return.</a:t>
            </a:r>
          </a:p>
          <a:p>
            <a:pPr lvl="1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Mike’s concern about making the vacuum leak worse etc.</a:t>
            </a:r>
          </a:p>
          <a:p>
            <a:pPr lvl="1"/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When will we need Ray Ceruti &amp;“new crew” to come to help open up … and close afterwards ?  How long each occasion will be ?</a:t>
            </a:r>
          </a:p>
          <a:p>
            <a:pPr lvl="2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T. Tallerico has agreed to </a:t>
            </a:r>
          </a:p>
          <a:p>
            <a:pPr marL="228600" lvl="2" indent="0">
              <a:buNone/>
            </a:pPr>
            <a:r>
              <a:rPr lang="en-US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help record the process with </a:t>
            </a:r>
          </a:p>
          <a:p>
            <a:pPr marL="228600" lvl="2" indent="0">
              <a:buNone/>
            </a:pPr>
            <a:r>
              <a:rPr lang="en-US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video/pictures. Thanks, Tom !</a:t>
            </a:r>
          </a:p>
          <a:p>
            <a:pPr lvl="2"/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0"/>
              </a:spcBef>
              <a:buNone/>
            </a:pP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0"/>
              </a:spcBef>
            </a:pP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AOB</a:t>
            </a:r>
            <a:b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altLang="ja-JP" sz="2100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Picture 2" descr="The inside of a building&#10;&#10;Description automatically generated">
            <a:extLst>
              <a:ext uri="{FF2B5EF4-FFF2-40B4-BE49-F238E27FC236}">
                <a16:creationId xmlns:a16="http://schemas.microsoft.com/office/drawing/2014/main" id="{E7B8BEF6-25C2-4BBF-AAF8-AD74361E55F3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52801" y="2971800"/>
            <a:ext cx="5800724" cy="4648200"/>
          </a:xfrm>
          <a:prstGeom prst="rect">
            <a:avLst/>
          </a:prstGeom>
        </p:spPr>
      </p:pic>
      <mc:AlternateContent xmlns:mc="http://schemas.openxmlformats.org/markup-compatibility/2006">
        <mc:Choice xmlns:p14="http://schemas.microsoft.com/office/powerpoint/2010/main" Requires="p14">
          <p:contentPart p14:bwMode="auto" r:id="rId7">
            <p14:nvContentPartPr>
              <p14:cNvPr id="4" name="Ink 3">
                <a:extLst>
                  <a:ext uri="{FF2B5EF4-FFF2-40B4-BE49-F238E27FC236}">
                    <a16:creationId xmlns:a16="http://schemas.microsoft.com/office/drawing/2014/main" id="{1B5AA5B2-D14F-490C-B01C-94215E001DED}"/>
                  </a:ext>
                </a:extLst>
              </p14:cNvPr>
              <p14:cNvContentPartPr/>
              <p14:nvPr/>
            </p14:nvContentPartPr>
            <p14:xfrm>
              <a:off x="5532969" y="4763478"/>
              <a:ext cx="1282320" cy="657720"/>
            </p14:xfrm>
          </p:contentPart>
        </mc:Choice>
        <mc:Fallback>
          <p:pic>
            <p:nvPicPr>
              <p:cNvPr id="4" name="Ink 3">
                <a:extLst>
                  <a:ext uri="{FF2B5EF4-FFF2-40B4-BE49-F238E27FC236}">
                    <a16:creationId xmlns:a16="http://schemas.microsoft.com/office/drawing/2014/main" id="{1B5AA5B2-D14F-490C-B01C-94215E001DED}"/>
                  </a:ext>
                </a:extLst>
              </p:cNvPr>
              <p:cNvPicPr/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5524329" y="4754478"/>
                <a:ext cx="1299960" cy="67536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48677949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4026D858DA48142B333E277B393B541" ma:contentTypeVersion="0" ma:contentTypeDescription="Create a new document." ma:contentTypeScope="" ma:versionID="771f71df13f4bf7dd6f31f33ab478a14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c64490b4aec6201516c3a874156f37b2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CAE5A20F-EAD9-454F-97D5-AB5983BCFCA1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F3149E08-1E41-4F1C-9B7D-87DF5DB1A6AF}">
  <ds:schemaRefs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purl.org/dc/elements/1.1/"/>
    <ds:schemaRef ds:uri="http://schemas.microsoft.com/office/2006/documentManagement/types"/>
    <ds:schemaRef ds:uri="http://schemas.microsoft.com/office/2006/metadata/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B05F290A-636E-46C3-8ADB-BFC68030B21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5103</TotalTime>
  <Words>111</Words>
  <Application>Microsoft Office PowerPoint</Application>
  <PresentationFormat>On-screen Show (4:3)</PresentationFormat>
  <Paragraphs>12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Times New Roman</vt:lpstr>
      <vt:lpstr>Office Theme</vt:lpstr>
      <vt:lpstr>PowerPoint Presentation</vt:lpstr>
    </vt:vector>
  </TitlesOfParts>
  <Company>BNL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Forces on 24 Coils at Full Current in the most updated High-Field test configuration of Jon Hock's</dc:title>
  <dc:creator/>
  <cp:lastModifiedBy>Yip, Kin</cp:lastModifiedBy>
  <cp:revision>197</cp:revision>
  <cp:lastPrinted>2017-12-19T16:08:55Z</cp:lastPrinted>
  <dcterms:created xsi:type="dcterms:W3CDTF">2015-04-29T12:43:08Z</dcterms:created>
  <dcterms:modified xsi:type="dcterms:W3CDTF">2020-12-09T19:15:13Z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0x01010014026D858DA48142B333E277B393B541</vt:lpwstr>
  </property>
</Properties>
</file>