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5208-4DF6-4F61-8935-D7439E02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4345C-8518-4920-B236-94FCD036D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72E87-89A4-488D-9F4D-B225BD52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8B34F-9A4A-4204-99C7-A2744219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67B3-6B37-4E21-8430-576A96A2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5EC38-AB01-49F0-AA63-56D4CB0C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BA8E7-3360-4791-A77F-6609F6214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A731-9845-4F6D-8221-0B557FF2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10481-2B4A-4DF8-8822-DE63893F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412C0-5BC0-46D4-8825-F485B690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53059-2A45-4B7E-9414-0CCF97ABD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7AF6F-308B-4266-8EB8-490A374B2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ACEE8-F08C-4849-806A-50DA37B0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74103-C274-494C-97B2-BCE01E53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37785-1EFA-408A-8669-280C2468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B6065-7131-4753-8498-CA29C552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1139-949E-4FCB-9591-E3807DF87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EEE6-4EBB-4C42-969D-61EF80AA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B663C-6373-44EB-860E-F26DD83C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1CC42-524C-48FA-8819-2032B553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0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F83D-AC7D-4798-978E-595907B8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196E4-2B8C-4624-ADF4-B981C5FBC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B5221-3A59-4725-84EF-778B4573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2F6DE-D05A-4A10-97D7-9EC3B61F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59DEB-5B8B-4297-9915-18489C2F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F56A6-88C3-4102-8934-1C899A10A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3C11-4A58-473E-8CA5-729B33AF3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800B5-5ED4-45E5-989A-DA3B42C36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DF293-4266-4A03-81FC-903692D0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1A507-0575-415A-B295-6F3B219F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ADDBD-F314-47FE-ACD7-91CD4E4F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9A0C-5C9D-4F98-8342-1B3820BB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6A9FD-D120-4533-81E9-B215FB0A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6B99E-B614-46B1-9A42-7610FEAFC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BE3275-3F0D-440C-BC1B-B22BF7652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FC529-4062-439B-AA1F-F2564E5AD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14DC60-9A9C-4D81-A3BA-88EF4353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3ABA23-1016-4545-836C-F98CF54F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6EB09-D10F-4341-924C-E026FEF2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2FD7-E57D-458E-B637-D7189819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46D87-9988-4E5B-ABE7-3F7DB8F1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11E6E-4012-466D-A812-830D70F4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9C7DF-8F29-4B05-A35E-53AF253E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6AF45-8366-4EF5-A1AF-76688600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16934-A513-473D-89E4-60A960F2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4E324-D827-46D8-A17A-D2E84E8A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C3B3-D2C3-48BD-8CD4-298F775A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0E1F-4061-4CE6-93D7-844F85EB6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D9B9-7511-4662-9822-A5E2E6383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79BF4-F446-4758-9F14-4556713E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7B8AD-17B4-4AAE-B6BA-0CF5494F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B1110-C1EC-4196-A4D4-8834E63F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4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BE2FD-74CC-43A3-AE2F-A9791863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65F4F-5E06-4471-855F-E759702B9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3E9D7-267E-46A7-8F6E-FBAE99A76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6F57E-5E24-4912-83FD-D14D1D1E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06069-2675-41CE-A53A-92C55C47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125CC-A7CE-411C-BC79-FC4E863C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B40F2-B9C7-4071-8A8F-42816893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75FB6-4C1A-420D-B70F-D80D3300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FABDE-E6E6-4E86-B20B-20DA82E83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D803-B5A9-40C5-858B-513133CF058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F5513-CC2A-441E-A5F3-DD0AA9CEF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19216-6E03-41EF-9AA1-8E9B8E03E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01D6-7F2C-436F-9ED3-DF8FB0C5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69A3-9AD2-4772-A2E7-E53F1B564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Yellow Report Ch 8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A1CE0-D6A0-49EE-9C84-4EDEE3A9A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841"/>
            <a:ext cx="9144000" cy="1655762"/>
          </a:xfrm>
        </p:spPr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JHF Weekly Meeting</a:t>
            </a:r>
          </a:p>
          <a:p>
            <a:r>
              <a:rPr lang="en-US" dirty="0"/>
              <a:t>December 7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265522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0943B9-1156-4324-BA86-A3EF5EEF2840}"/>
              </a:ext>
            </a:extLst>
          </p:cNvPr>
          <p:cNvSpPr txBox="1"/>
          <p:nvPr/>
        </p:nvSpPr>
        <p:spPr>
          <a:xfrm>
            <a:off x="558800" y="651933"/>
            <a:ext cx="106002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Major edits to chapters 7 and 8 due by December 13</a:t>
            </a:r>
            <a:r>
              <a:rPr lang="en-US" sz="2400" baseline="30000" dirty="0"/>
              <a:t>th</a:t>
            </a:r>
            <a:r>
              <a:rPr lang="en-US" sz="2400" dirty="0"/>
              <a:t> (PWG conveners edit to 22</a:t>
            </a:r>
            <a:r>
              <a:rPr lang="en-US" sz="2400" baseline="30000" dirty="0"/>
              <a:t>nd</a:t>
            </a:r>
            <a:r>
              <a:rPr lang="en-US" sz="2400" dirty="0"/>
              <a:t>, then rounds of community / outside review)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Have received some comments on Ch 8 from PWG conveners – mostly </a:t>
            </a:r>
            <a:r>
              <a:rPr lang="en-US" sz="2400" dirty="0" err="1"/>
              <a:t>plotsmanship</a:t>
            </a:r>
            <a:r>
              <a:rPr lang="en-US" sz="2400" dirty="0"/>
              <a:t> issues and references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Will add some discussion on effects of new detector matrix parameters on Jet energy scale / resolution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Please let me know if anyone else has / is planning on doing further studies with the new parameters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After the 13</a:t>
            </a:r>
            <a:r>
              <a:rPr lang="en-US" sz="2400" baseline="30000" dirty="0"/>
              <a:t>th</a:t>
            </a:r>
            <a:r>
              <a:rPr lang="en-US" sz="2400" dirty="0"/>
              <a:t>, major edits will become much harder to implement – please speak up now if you have comments on Ch 8!</a:t>
            </a:r>
          </a:p>
        </p:txBody>
      </p:sp>
    </p:spTree>
    <p:extLst>
      <p:ext uri="{BB962C8B-B14F-4D97-AF65-F5344CB8AC3E}">
        <p14:creationId xmlns:p14="http://schemas.microsoft.com/office/powerpoint/2010/main" val="182873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22F916-23BF-4531-897A-16BC09EA4002}"/>
              </a:ext>
            </a:extLst>
          </p:cNvPr>
          <p:cNvSpPr txBox="1"/>
          <p:nvPr/>
        </p:nvSpPr>
        <p:spPr>
          <a:xfrm>
            <a:off x="546846" y="134470"/>
            <a:ext cx="8346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Tracking Parameters: 3T vs 1.5T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698EC28-F20A-4689-AFD6-457D7194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930C-0D14-4218-88CB-19B3D26C85D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3000C3C4-0191-4939-8CC3-813D622D6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69853"/>
              </p:ext>
            </p:extLst>
          </p:nvPr>
        </p:nvGraphicFramePr>
        <p:xfrm>
          <a:off x="1816100" y="1590040"/>
          <a:ext cx="8559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43">
                  <a:extLst>
                    <a:ext uri="{9D8B030D-6E8A-4147-A177-3AD203B41FA5}">
                      <a16:colId xmlns:a16="http://schemas.microsoft.com/office/drawing/2014/main" val="371802549"/>
                    </a:ext>
                  </a:extLst>
                </a:gridCol>
                <a:gridCol w="1720877">
                  <a:extLst>
                    <a:ext uri="{9D8B030D-6E8A-4147-A177-3AD203B41FA5}">
                      <a16:colId xmlns:a16="http://schemas.microsoft.com/office/drawing/2014/main" val="879353440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256667831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432357770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687919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Eta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3T Mom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1.5T Mom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3T Min </a:t>
                      </a:r>
                      <a:r>
                        <a:rPr lang="en-US" dirty="0" err="1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1.5T Min </a:t>
                      </a:r>
                      <a:r>
                        <a:rPr lang="en-US" dirty="0" err="1"/>
                        <a:t>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136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-3.5 to -3.0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0.1%*P + 2%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0.2%*P + 5%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19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-3.0 to -2.5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6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-2.5 to -2.0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0.02%*P + 1%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0.04%*P + 2%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9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-2.0 to -1.5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94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-1.5 to -1.0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690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-1.0 to 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0.02%*P + 0.5%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0.04%*P + 1%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460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-0.5 to 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 MeV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4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8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2760DC-3B20-45FE-91EC-A8AF06D86FEF}"/>
              </a:ext>
            </a:extLst>
          </p:cNvPr>
          <p:cNvSpPr txBox="1"/>
          <p:nvPr/>
        </p:nvSpPr>
        <p:spPr>
          <a:xfrm>
            <a:off x="546846" y="134470"/>
            <a:ext cx="8346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Jet Response: 3T vs 1.5T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EF84E736-D2C6-405E-A974-B9D755EBF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996417"/>
            <a:ext cx="1141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0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2760DC-3B20-45FE-91EC-A8AF06D86FEF}"/>
              </a:ext>
            </a:extLst>
          </p:cNvPr>
          <p:cNvSpPr txBox="1"/>
          <p:nvPr/>
        </p:nvSpPr>
        <p:spPr>
          <a:xfrm>
            <a:off x="546846" y="134470"/>
            <a:ext cx="8346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Jet Response: 3T vs 1.5T Thresholds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14870ECF-5C19-4E8D-81CA-26F2C3A5D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996424"/>
            <a:ext cx="1141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5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2760DC-3B20-45FE-91EC-A8AF06D86FEF}"/>
              </a:ext>
            </a:extLst>
          </p:cNvPr>
          <p:cNvSpPr txBox="1"/>
          <p:nvPr/>
        </p:nvSpPr>
        <p:spPr>
          <a:xfrm>
            <a:off x="546846" y="134470"/>
            <a:ext cx="8346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Jet Response: 3T vs 1.5T Fields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BA0791FB-7308-4AC8-8AFB-5EC1CC2B3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996421"/>
            <a:ext cx="1141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4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8BCB2EAC-9269-41DA-8882-3B7C394C6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70008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4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Yellow Report Ch 8 Status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Report Ch 8 Status</dc:title>
  <dc:creator>Page, Brian</dc:creator>
  <cp:lastModifiedBy>Page, Brian</cp:lastModifiedBy>
  <cp:revision>6</cp:revision>
  <dcterms:created xsi:type="dcterms:W3CDTF">2020-12-07T06:56:01Z</dcterms:created>
  <dcterms:modified xsi:type="dcterms:W3CDTF">2020-12-07T08:47:24Z</dcterms:modified>
</cp:coreProperties>
</file>