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15" r:id="rId5"/>
    <p:sldId id="790" r:id="rId6"/>
    <p:sldId id="789" r:id="rId7"/>
    <p:sldId id="788" r:id="rId8"/>
    <p:sldId id="779" r:id="rId9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pdated Slides" id="{962384B9-9F69-45AF-927F-1F08C48BE756}">
          <p14:sldIdLst>
            <p14:sldId id="315"/>
            <p14:sldId id="790"/>
            <p14:sldId id="789"/>
            <p14:sldId id="788"/>
            <p14:sldId id="779"/>
          </p14:sldIdLst>
        </p14:section>
        <p14:section name="Original Slides" id="{C3C2EFD8-5F98-4DAC-91BB-6FE41CDD9F65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9933FF"/>
    <a:srgbClr val="D5E13F"/>
    <a:srgbClr val="B8C858"/>
    <a:srgbClr val="C5C547"/>
    <a:srgbClr val="3399FF"/>
    <a:srgbClr val="C3D69B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7D173-F9F4-4397-BBC0-A5BDCA522B9A}" v="507" dt="2020-12-17T02:48:36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80" y="7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microsoft.com/office/2016/11/relationships/changesInfo" Target="changesInfos/changesInfo1.xml"/><Relationship Id="rId18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, Russell" userId="b2c76a22-1a17-4635-8f5b-08b1f580ad9a" providerId="ADAL" clId="{CB1DED73-6FDF-48E1-B05C-4D20BE416ADE}"/>
    <pc:docChg chg="custSel delSld modSld modSection">
      <pc:chgData name="Feder, Russell" userId="b2c76a22-1a17-4635-8f5b-08b1f580ad9a" providerId="ADAL" clId="{CB1DED73-6FDF-48E1-B05C-4D20BE416ADE}" dt="2020-12-15T16:35:49.475" v="12" actId="478"/>
      <pc:docMkLst>
        <pc:docMk/>
      </pc:docMkLst>
      <pc:sldChg chg="del">
        <pc:chgData name="Feder, Russell" userId="b2c76a22-1a17-4635-8f5b-08b1f580ad9a" providerId="ADAL" clId="{CB1DED73-6FDF-48E1-B05C-4D20BE416ADE}" dt="2020-12-15T16:35:40.994" v="6" actId="2696"/>
        <pc:sldMkLst>
          <pc:docMk/>
          <pc:sldMk cId="11609224" sldId="775"/>
        </pc:sldMkLst>
      </pc:sldChg>
      <pc:sldChg chg="del">
        <pc:chgData name="Feder, Russell" userId="b2c76a22-1a17-4635-8f5b-08b1f580ad9a" providerId="ADAL" clId="{CB1DED73-6FDF-48E1-B05C-4D20BE416ADE}" dt="2020-12-15T16:35:40.969" v="1" actId="2696"/>
        <pc:sldMkLst>
          <pc:docMk/>
          <pc:sldMk cId="3971180467" sldId="776"/>
        </pc:sldMkLst>
      </pc:sldChg>
      <pc:sldChg chg="del">
        <pc:chgData name="Feder, Russell" userId="b2c76a22-1a17-4635-8f5b-08b1f580ad9a" providerId="ADAL" clId="{CB1DED73-6FDF-48E1-B05C-4D20BE416ADE}" dt="2020-12-15T16:35:40.997" v="7" actId="2696"/>
        <pc:sldMkLst>
          <pc:docMk/>
          <pc:sldMk cId="2077645730" sldId="777"/>
        </pc:sldMkLst>
      </pc:sldChg>
      <pc:sldChg chg="del">
        <pc:chgData name="Feder, Russell" userId="b2c76a22-1a17-4635-8f5b-08b1f580ad9a" providerId="ADAL" clId="{CB1DED73-6FDF-48E1-B05C-4D20BE416ADE}" dt="2020-12-15T16:35:41" v="8" actId="2696"/>
        <pc:sldMkLst>
          <pc:docMk/>
          <pc:sldMk cId="518550425" sldId="778"/>
        </pc:sldMkLst>
      </pc:sldChg>
      <pc:sldChg chg="del">
        <pc:chgData name="Feder, Russell" userId="b2c76a22-1a17-4635-8f5b-08b1f580ad9a" providerId="ADAL" clId="{CB1DED73-6FDF-48E1-B05C-4D20BE416ADE}" dt="2020-12-15T16:35:40.990" v="4" actId="2696"/>
        <pc:sldMkLst>
          <pc:docMk/>
          <pc:sldMk cId="4293972606" sldId="780"/>
        </pc:sldMkLst>
      </pc:sldChg>
      <pc:sldChg chg="del">
        <pc:chgData name="Feder, Russell" userId="b2c76a22-1a17-4635-8f5b-08b1f580ad9a" providerId="ADAL" clId="{CB1DED73-6FDF-48E1-B05C-4D20BE416ADE}" dt="2020-12-15T16:35:40.993" v="5" actId="2696"/>
        <pc:sldMkLst>
          <pc:docMk/>
          <pc:sldMk cId="92745718" sldId="782"/>
        </pc:sldMkLst>
      </pc:sldChg>
      <pc:sldChg chg="del">
        <pc:chgData name="Feder, Russell" userId="b2c76a22-1a17-4635-8f5b-08b1f580ad9a" providerId="ADAL" clId="{CB1DED73-6FDF-48E1-B05C-4D20BE416ADE}" dt="2020-12-15T16:35:41.002" v="9" actId="2696"/>
        <pc:sldMkLst>
          <pc:docMk/>
          <pc:sldMk cId="4011249324" sldId="783"/>
        </pc:sldMkLst>
      </pc:sldChg>
      <pc:sldChg chg="del">
        <pc:chgData name="Feder, Russell" userId="b2c76a22-1a17-4635-8f5b-08b1f580ad9a" providerId="ADAL" clId="{CB1DED73-6FDF-48E1-B05C-4D20BE416ADE}" dt="2020-12-15T16:35:41.076" v="10" actId="2696"/>
        <pc:sldMkLst>
          <pc:docMk/>
          <pc:sldMk cId="816340383" sldId="784"/>
        </pc:sldMkLst>
      </pc:sldChg>
      <pc:sldChg chg="delSp">
        <pc:chgData name="Feder, Russell" userId="b2c76a22-1a17-4635-8f5b-08b1f580ad9a" providerId="ADAL" clId="{CB1DED73-6FDF-48E1-B05C-4D20BE416ADE}" dt="2020-12-15T16:35:49.475" v="12" actId="478"/>
        <pc:sldMkLst>
          <pc:docMk/>
          <pc:sldMk cId="474295895" sldId="785"/>
        </pc:sldMkLst>
        <pc:spChg chg="del">
          <ac:chgData name="Feder, Russell" userId="b2c76a22-1a17-4635-8f5b-08b1f580ad9a" providerId="ADAL" clId="{CB1DED73-6FDF-48E1-B05C-4D20BE416ADE}" dt="2020-12-15T16:35:49.475" v="12" actId="478"/>
          <ac:spMkLst>
            <pc:docMk/>
            <pc:sldMk cId="474295895" sldId="785"/>
            <ac:spMk id="88" creationId="{F3531A44-A16E-4EEA-A7AA-0032CE601419}"/>
          </ac:spMkLst>
        </pc:spChg>
      </pc:sldChg>
      <pc:sldChg chg="del">
        <pc:chgData name="Feder, Russell" userId="b2c76a22-1a17-4635-8f5b-08b1f580ad9a" providerId="ADAL" clId="{CB1DED73-6FDF-48E1-B05C-4D20BE416ADE}" dt="2020-12-15T16:35:40.973" v="2" actId="2696"/>
        <pc:sldMkLst>
          <pc:docMk/>
          <pc:sldMk cId="3797518394" sldId="786"/>
        </pc:sldMkLst>
      </pc:sldChg>
      <pc:sldChg chg="del">
        <pc:chgData name="Feder, Russell" userId="b2c76a22-1a17-4635-8f5b-08b1f580ad9a" providerId="ADAL" clId="{CB1DED73-6FDF-48E1-B05C-4D20BE416ADE}" dt="2020-12-15T16:35:40.977" v="3" actId="2696"/>
        <pc:sldMkLst>
          <pc:docMk/>
          <pc:sldMk cId="3016519841" sldId="787"/>
        </pc:sldMkLst>
      </pc:sldChg>
      <pc:sldChg chg="delSp">
        <pc:chgData name="Feder, Russell" userId="b2c76a22-1a17-4635-8f5b-08b1f580ad9a" providerId="ADAL" clId="{CB1DED73-6FDF-48E1-B05C-4D20BE416ADE}" dt="2020-12-15T16:35:45.827" v="11" actId="478"/>
        <pc:sldMkLst>
          <pc:docMk/>
          <pc:sldMk cId="2175698726" sldId="788"/>
        </pc:sldMkLst>
        <pc:spChg chg="del">
          <ac:chgData name="Feder, Russell" userId="b2c76a22-1a17-4635-8f5b-08b1f580ad9a" providerId="ADAL" clId="{CB1DED73-6FDF-48E1-B05C-4D20BE416ADE}" dt="2020-12-15T16:35:45.827" v="11" actId="478"/>
          <ac:spMkLst>
            <pc:docMk/>
            <pc:sldMk cId="2175698726" sldId="788"/>
            <ac:spMk id="3" creationId="{7D51FECC-C11A-4C3A-B765-9326E1EA86B1}"/>
          </ac:spMkLst>
        </pc:spChg>
      </pc:sldChg>
      <pc:sldChg chg="del">
        <pc:chgData name="Feder, Russell" userId="b2c76a22-1a17-4635-8f5b-08b1f580ad9a" providerId="ADAL" clId="{CB1DED73-6FDF-48E1-B05C-4D20BE416ADE}" dt="2020-12-15T16:35:40.964" v="0" actId="2696"/>
        <pc:sldMkLst>
          <pc:docMk/>
          <pc:sldMk cId="4108070594" sldId="789"/>
        </pc:sldMkLst>
      </pc:sldChg>
    </pc:docChg>
  </pc:docChgLst>
  <pc:docChgLst>
    <pc:chgData name="Feder, Russell" userId="b2c76a22-1a17-4635-8f5b-08b1f580ad9a" providerId="ADAL" clId="{5207D173-F9F4-4397-BBC0-A5BDCA522B9A}"/>
    <pc:docChg chg="undo custSel addSld delSld modSld sldOrd modSection">
      <pc:chgData name="Feder, Russell" userId="b2c76a22-1a17-4635-8f5b-08b1f580ad9a" providerId="ADAL" clId="{5207D173-F9F4-4397-BBC0-A5BDCA522B9A}" dt="2020-12-17T02:48:36.359" v="3244" actId="14100"/>
      <pc:docMkLst>
        <pc:docMk/>
      </pc:docMkLst>
      <pc:sldChg chg="modSp add">
        <pc:chgData name="Feder, Russell" userId="b2c76a22-1a17-4635-8f5b-08b1f580ad9a" providerId="ADAL" clId="{5207D173-F9F4-4397-BBC0-A5BDCA522B9A}" dt="2020-12-17T02:48:36.359" v="3244" actId="14100"/>
        <pc:sldMkLst>
          <pc:docMk/>
          <pc:sldMk cId="2965156332" sldId="315"/>
        </pc:sldMkLst>
        <pc:spChg chg="mod">
          <ac:chgData name="Feder, Russell" userId="b2c76a22-1a17-4635-8f5b-08b1f580ad9a" providerId="ADAL" clId="{5207D173-F9F4-4397-BBC0-A5BDCA522B9A}" dt="2020-12-17T02:48:36.359" v="3244" actId="14100"/>
          <ac:spMkLst>
            <pc:docMk/>
            <pc:sldMk cId="2965156332" sldId="315"/>
            <ac:spMk id="15361" creationId="{00000000-0000-0000-0000-000000000000}"/>
          </ac:spMkLst>
        </pc:spChg>
        <pc:spChg chg="mod">
          <ac:chgData name="Feder, Russell" userId="b2c76a22-1a17-4635-8f5b-08b1f580ad9a" providerId="ADAL" clId="{5207D173-F9F4-4397-BBC0-A5BDCA522B9A}" dt="2020-12-17T02:48:21.130" v="3241" actId="6549"/>
          <ac:spMkLst>
            <pc:docMk/>
            <pc:sldMk cId="2965156332" sldId="315"/>
            <ac:spMk id="15362" creationId="{00000000-0000-0000-0000-000000000000}"/>
          </ac:spMkLst>
        </pc:spChg>
      </pc:sldChg>
      <pc:sldChg chg="ord">
        <pc:chgData name="Feder, Russell" userId="b2c76a22-1a17-4635-8f5b-08b1f580ad9a" providerId="ADAL" clId="{5207D173-F9F4-4397-BBC0-A5BDCA522B9A}" dt="2020-12-17T01:40:31.918" v="2029"/>
        <pc:sldMkLst>
          <pc:docMk/>
          <pc:sldMk cId="3045565728" sldId="779"/>
        </pc:sldMkLst>
      </pc:sldChg>
      <pc:sldChg chg="del">
        <pc:chgData name="Feder, Russell" userId="b2c76a22-1a17-4635-8f5b-08b1f580ad9a" providerId="ADAL" clId="{5207D173-F9F4-4397-BBC0-A5BDCA522B9A}" dt="2020-12-16T21:06:49.438" v="172" actId="2696"/>
        <pc:sldMkLst>
          <pc:docMk/>
          <pc:sldMk cId="2572575774" sldId="781"/>
        </pc:sldMkLst>
      </pc:sldChg>
      <pc:sldChg chg="del ord">
        <pc:chgData name="Feder, Russell" userId="b2c76a22-1a17-4635-8f5b-08b1f580ad9a" providerId="ADAL" clId="{5207D173-F9F4-4397-BBC0-A5BDCA522B9A}" dt="2020-12-16T21:06:49.360" v="171" actId="2696"/>
        <pc:sldMkLst>
          <pc:docMk/>
          <pc:sldMk cId="474295895" sldId="785"/>
        </pc:sldMkLst>
      </pc:sldChg>
      <pc:sldChg chg="modSp ord">
        <pc:chgData name="Feder, Russell" userId="b2c76a22-1a17-4635-8f5b-08b1f580ad9a" providerId="ADAL" clId="{5207D173-F9F4-4397-BBC0-A5BDCA522B9A}" dt="2020-12-17T02:45:24.782" v="3149" actId="1076"/>
        <pc:sldMkLst>
          <pc:docMk/>
          <pc:sldMk cId="2175698726" sldId="788"/>
        </pc:sldMkLst>
        <pc:spChg chg="mod">
          <ac:chgData name="Feder, Russell" userId="b2c76a22-1a17-4635-8f5b-08b1f580ad9a" providerId="ADAL" clId="{5207D173-F9F4-4397-BBC0-A5BDCA522B9A}" dt="2020-12-17T02:44:08.661" v="3145" actId="404"/>
          <ac:spMkLst>
            <pc:docMk/>
            <pc:sldMk cId="2175698726" sldId="788"/>
            <ac:spMk id="2" creationId="{EF820B84-A243-448A-B345-D65D2A5773A7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" creationId="{EA32A960-4E82-4187-B19C-4B329F7F8F2C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9" creationId="{3E257168-6714-40C6-93BC-D1A17B011591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0" creationId="{6AEE950C-13F4-4468-8DE3-55AB70514B46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1" creationId="{2FC93FB1-A72E-442B-957A-B6290112DC96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2" creationId="{779F0ABC-AF49-453E-9107-40C35E3989A3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3" creationId="{2507E265-E48E-45E4-BD30-08CBDE33CD89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4" creationId="{155ADBCC-04C2-42FD-B540-3DC1469E0B27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5" creationId="{E7C017FF-2D79-41C5-BB36-57C7EBBCB989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0" creationId="{107A4A3D-2E7D-42D2-BF19-A73B6BB8FF22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1" creationId="{31D8D61A-2861-4B9C-9A74-7CA9D6C93673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2" creationId="{26DBA10E-A157-49F7-8DF5-6BC028A4EEB8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3" creationId="{ED7465CD-66DC-4373-9634-A86EDD072DF2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4" creationId="{4B722924-C6E7-4FCF-8C36-39344DA83B5B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6" creationId="{8F794EC6-890D-47BB-B37F-78416C25F3FF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7" creationId="{CBE878F6-732F-4FD9-BB90-6AA4E46A6E1E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28" creationId="{9D6F3DA0-335B-4D57-8FFF-B1495C711A62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42" creationId="{D2689F13-434A-4864-8514-DCD4B0320388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54" creationId="{52D0D66A-7B3A-49FF-B293-8C542E4B833E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58" creationId="{65D4FEDA-80CD-45CB-9341-30D0B0F2C487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0" creationId="{6823D83C-B1EE-417F-940E-603A89874BD6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1" creationId="{89246882-1250-45C0-9033-5AED027BA9DD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2" creationId="{0D15D768-2E47-4EB0-8BCF-B4C600EFF68E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3" creationId="{E0E63AB0-5F57-4A7C-BFBC-977BBEF2F00C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4" creationId="{8FFF927E-F36F-46CA-9244-871F2E0BB7BA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68" creationId="{7F5317BE-9E59-411F-8A80-0A586CB62CB6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1" creationId="{440CF1E1-743D-47EA-A92F-6BC44FD75415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2" creationId="{B08BE08B-3210-452E-9D77-38B46C8D9892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4" creationId="{888D2ADB-76D5-4550-8FA4-2240BF38D3CD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6" creationId="{CE12F070-D6E6-499B-9B29-373EFF49E1A0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77" creationId="{FF655AFC-464A-4DDF-B048-9563F17AC1AB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0" creationId="{8CE14B2E-883E-4689-B0D7-FF3E5AE58730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1" creationId="{79FB8061-EC97-4651-9B6F-91BE4A23EB75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3" creationId="{B5C73FE0-5D95-40B0-BA14-6CE31F65C69C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4" creationId="{9CE97AAF-F2F4-43E4-A8FE-ED3B6B896FD1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6" creationId="{659196A7-F760-448C-AD1A-CE7724322D78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89" creationId="{389F06A3-3556-49A2-B9B4-A5CBAA4E5885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03" creationId="{45007015-FC6A-4170-8B24-742E9022625A}"/>
          </ac:spMkLst>
        </pc:spChg>
        <pc:spChg chg="mod">
          <ac:chgData name="Feder, Russell" userId="b2c76a22-1a17-4635-8f5b-08b1f580ad9a" providerId="ADAL" clId="{5207D173-F9F4-4397-BBC0-A5BDCA522B9A}" dt="2020-12-17T02:45:24.782" v="3149" actId="1076"/>
          <ac:spMkLst>
            <pc:docMk/>
            <pc:sldMk cId="2175698726" sldId="788"/>
            <ac:spMk id="104" creationId="{1B709CC1-49F6-43C6-BEFC-C73F1F399C37}"/>
          </ac:spMkLst>
        </pc:sp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17" creationId="{A52AF162-C24B-4C35-BDF8-26CE88850AFC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19" creationId="{355CAB3A-0B0A-45F8-8FF3-DC3236435BF4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31" creationId="{C8FABF29-9E8C-4073-AE73-E0C460305A5C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33" creationId="{B69B536B-811D-4929-926C-806160A10263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39" creationId="{69ED3F77-E207-4554-B915-D8713ACADC7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40" creationId="{18FB725C-20B9-42F2-93CB-1F5195A4A9B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45" creationId="{5416AAC9-32F0-4AD8-8EA1-179CD5C162E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49" creationId="{894461EC-5913-4D3D-8ED9-DDA338EA7399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50" creationId="{FEAF9BAA-ED0E-4394-9C18-5E02A87836C0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51" creationId="{B4EFE1D7-0E11-454A-A978-B6204B1B9986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52" creationId="{DBF41B95-BAF9-4E63-BE7C-07D42E1F05B4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55" creationId="{FB36F8FB-367D-4240-B478-AB7260B9CC31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65" creationId="{60679365-C6C9-40EF-B8BB-319B215B3442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66" creationId="{5737C3DC-9B31-4481-AE63-AC469CBFF084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67" creationId="{FA615058-2CC5-444C-A38E-B539DDA142EA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69" creationId="{C1D8EB94-952B-4DBC-8FA1-25BEDDACED46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70" creationId="{D83BAC30-ACD1-4016-AE70-41A0C4621E51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73" creationId="{7BAFE3C0-FCED-41E6-9F7F-E49E23B6B7B6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75" creationId="{B5B35742-2B7E-4522-959A-D7B052A4147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78" creationId="{9B086CAC-2171-402B-9CDF-F94B54452CC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79" creationId="{F1B50957-D65E-431F-97FE-EA62B8D2FFAD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82" creationId="{83E6928E-2CA3-44BC-96F4-A5646AE8A048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85" creationId="{8AB4BF4F-2634-4FAA-8F5D-D3749A8A56C7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87" creationId="{AF9FC0EE-E92E-455B-99F8-8F8B30B2E3D1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88" creationId="{4A6885B2-0EA3-493E-9692-EC79D3C20A79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90" creationId="{C1B12546-EB13-4B8B-8941-C7A23395C720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91" creationId="{51660BAF-C06F-428A-821E-0B6BE04E96B5}"/>
          </ac:cxnSpMkLst>
        </pc:cxnChg>
        <pc:cxnChg chg="mod">
          <ac:chgData name="Feder, Russell" userId="b2c76a22-1a17-4635-8f5b-08b1f580ad9a" providerId="ADAL" clId="{5207D173-F9F4-4397-BBC0-A5BDCA522B9A}" dt="2020-12-17T02:45:24.782" v="3149" actId="1076"/>
          <ac:cxnSpMkLst>
            <pc:docMk/>
            <pc:sldMk cId="2175698726" sldId="788"/>
            <ac:cxnSpMk id="92" creationId="{11E1F9F7-D258-4D0C-82CF-D82F39000818}"/>
          </ac:cxnSpMkLst>
        </pc:cxnChg>
      </pc:sldChg>
      <pc:sldChg chg="addSp delSp modSp add ord">
        <pc:chgData name="Feder, Russell" userId="b2c76a22-1a17-4635-8f5b-08b1f580ad9a" providerId="ADAL" clId="{5207D173-F9F4-4397-BBC0-A5BDCA522B9A}" dt="2020-12-17T02:31:14.550" v="2821" actId="1582"/>
        <pc:sldMkLst>
          <pc:docMk/>
          <pc:sldMk cId="957006789" sldId="789"/>
        </pc:sldMkLst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2" creationId="{DD67A693-9EBE-44BF-ABE4-741ECD76A478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3" creationId="{69DE265E-521E-424E-AE49-21CE8CF7085C}"/>
          </ac:spMkLst>
        </pc:spChg>
        <pc:spChg chg="del">
          <ac:chgData name="Feder, Russell" userId="b2c76a22-1a17-4635-8f5b-08b1f580ad9a" providerId="ADAL" clId="{5207D173-F9F4-4397-BBC0-A5BDCA522B9A}" dt="2020-12-16T20:32:01.388" v="2" actId="478"/>
          <ac:spMkLst>
            <pc:docMk/>
            <pc:sldMk cId="957006789" sldId="789"/>
            <ac:spMk id="4" creationId="{540FDB24-8F65-4F1F-9516-A6ADF8A2EEB4}"/>
          </ac:spMkLst>
        </pc:spChg>
        <pc:spChg chg="add del mod">
          <ac:chgData name="Feder, Russell" userId="b2c76a22-1a17-4635-8f5b-08b1f580ad9a" providerId="ADAL" clId="{5207D173-F9F4-4397-BBC0-A5BDCA522B9A}" dt="2020-12-16T23:55:54.963" v="349" actId="478"/>
          <ac:spMkLst>
            <pc:docMk/>
            <pc:sldMk cId="957006789" sldId="789"/>
            <ac:spMk id="5" creationId="{36E88964-2B21-4508-991E-E72473329E46}"/>
          </ac:spMkLst>
        </pc:spChg>
        <pc:spChg chg="add mod">
          <ac:chgData name="Feder, Russell" userId="b2c76a22-1a17-4635-8f5b-08b1f580ad9a" providerId="ADAL" clId="{5207D173-F9F4-4397-BBC0-A5BDCA522B9A}" dt="2020-12-17T00:09:17.417" v="673" actId="14100"/>
          <ac:spMkLst>
            <pc:docMk/>
            <pc:sldMk cId="957006789" sldId="789"/>
            <ac:spMk id="9" creationId="{D0F16C7F-4A81-4EB3-AD13-3C82D229217D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" creationId="{B5F22E68-CBB8-4133-98F3-70E1954DD518}"/>
          </ac:spMkLst>
        </pc:spChg>
        <pc:spChg chg="del">
          <ac:chgData name="Feder, Russell" userId="b2c76a22-1a17-4635-8f5b-08b1f580ad9a" providerId="ADAL" clId="{5207D173-F9F4-4397-BBC0-A5BDCA522B9A}" dt="2020-12-16T20:33:23.364" v="72" actId="478"/>
          <ac:spMkLst>
            <pc:docMk/>
            <pc:sldMk cId="957006789" sldId="789"/>
            <ac:spMk id="21" creationId="{0223193E-08A7-481C-8F64-D361D1E6C6C1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24" creationId="{3CCAAD37-0FAE-4CF4-B691-F61E2BD75FAE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52" creationId="{1052A78B-C5FF-4E61-9D5D-2243AD49833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69" creationId="{F5DDA554-1417-4B59-B8CA-A6B5432E76C6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0" creationId="{4F830CE9-5065-4E3C-B44E-E57BA1C8BAFC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1" creationId="{022B55F4-F9A1-4D62-8284-5B451462A6F8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2" creationId="{611C32AE-7A35-407A-BB0E-5E29F2C294A1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3" creationId="{11CE21D4-A28F-4197-95F1-C6E6E64F13FE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4" creationId="{6B2F3E6D-65C6-4E2F-9BD7-0E610FED6499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5" creationId="{6241C23D-E605-471C-A0A1-889115CCC6D6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6" creationId="{23C6E3D7-D7C9-49B3-A9A4-F0D2FC6F2F4F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7" creationId="{9C094DD7-FE5E-4067-8AB2-7B37E5F4B654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79" creationId="{77667DA4-F3C6-4F6B-80D4-660624051A0C}"/>
          </ac:spMkLst>
        </pc:spChg>
        <pc:spChg chg="del">
          <ac:chgData name="Feder, Russell" userId="b2c76a22-1a17-4635-8f5b-08b1f580ad9a" providerId="ADAL" clId="{5207D173-F9F4-4397-BBC0-A5BDCA522B9A}" dt="2020-12-16T20:32:06.132" v="3" actId="478"/>
          <ac:spMkLst>
            <pc:docMk/>
            <pc:sldMk cId="957006789" sldId="789"/>
            <ac:spMk id="80" creationId="{088229AB-F4D9-44D1-AE4E-26478E236E36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1" creationId="{EC3A0E36-6E09-4120-ABC8-BCB0C64CD0D5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3" creationId="{9E80B43D-C8CC-4FF3-9BC9-498C12A55C8E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4" creationId="{6DF18087-9EA4-486C-8ABE-6E0C2D862A8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5" creationId="{3F5DBB25-236C-4B3D-89CB-B3ACCB21672B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6" creationId="{15BEF3D5-9B94-475D-AF26-4116A594AB0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7" creationId="{54EB5B8B-9BB5-4817-BD2B-E0A729475E31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89" creationId="{FDAAE250-A886-4CBB-8813-1B812BF1B736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0" creationId="{13314531-3CF0-4AB3-B9C0-357AF4095AA9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1" creationId="{4D66D721-C8D2-4A88-A63E-AB1D0D2E07E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2" creationId="{1A15F5EB-BB02-42C3-A86F-9680F4C5D338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3" creationId="{E40B2CCF-24AE-471E-9160-58E71E213DD8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4" creationId="{861DE131-17FF-4FC3-BE16-C20A2CFD0C8D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5" creationId="{66105966-8340-4155-90E8-EF7CD53DF50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98" creationId="{98DFB6FF-8CC2-4F53-84FD-FC226BF6FFE1}"/>
          </ac:spMkLst>
        </pc:spChg>
        <pc:spChg chg="add del">
          <ac:chgData name="Feder, Russell" userId="b2c76a22-1a17-4635-8f5b-08b1f580ad9a" providerId="ADAL" clId="{5207D173-F9F4-4397-BBC0-A5BDCA522B9A}" dt="2020-12-16T23:52:46.799" v="280" actId="478"/>
          <ac:spMkLst>
            <pc:docMk/>
            <pc:sldMk cId="957006789" sldId="789"/>
            <ac:spMk id="99" creationId="{2E4E9717-A3A9-4B18-BD70-DBA9D5FBEBC4}"/>
          </ac:spMkLst>
        </pc:spChg>
        <pc:spChg chg="del">
          <ac:chgData name="Feder, Russell" userId="b2c76a22-1a17-4635-8f5b-08b1f580ad9a" providerId="ADAL" clId="{5207D173-F9F4-4397-BBC0-A5BDCA522B9A}" dt="2020-12-16T20:33:20.554" v="71" actId="478"/>
          <ac:spMkLst>
            <pc:docMk/>
            <pc:sldMk cId="957006789" sldId="789"/>
            <ac:spMk id="100" creationId="{B49861D0-719D-4409-82BD-AC216EAFA42B}"/>
          </ac:spMkLst>
        </pc:spChg>
        <pc:spChg chg="del">
          <ac:chgData name="Feder, Russell" userId="b2c76a22-1a17-4635-8f5b-08b1f580ad9a" providerId="ADAL" clId="{5207D173-F9F4-4397-BBC0-A5BDCA522B9A}" dt="2020-12-16T20:33:24.798" v="73" actId="478"/>
          <ac:spMkLst>
            <pc:docMk/>
            <pc:sldMk cId="957006789" sldId="789"/>
            <ac:spMk id="101" creationId="{03EECDFE-E8AA-4F23-88E4-D8BBBA408DDD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2" creationId="{DB0BE4DB-D2DF-4FA7-822F-C00B9DA93AF9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3" creationId="{A389C81E-E7E2-47B2-B66A-81F7DD552974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4" creationId="{0A21F61D-7BF0-47C4-AFF0-871577731B22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6" creationId="{8690F04F-C7B0-4E8F-8CC5-8483A3D7B6FD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7" creationId="{F081C19A-3B21-4FD2-8104-D07C18244A43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08" creationId="{C055CB81-9A59-47CC-B83D-5293DE9099CC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0" creationId="{62485FB3-17B9-4C27-AA33-0096F9A4B901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2" creationId="{CC70E277-BFC0-43D8-8E6C-623394C3A7CE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4" creationId="{AD779CE5-6623-468F-A12A-D9A89EB98947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6" creationId="{F8883A03-266D-45A3-8C5F-86D01CFDA64C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7" creationId="{FB3DFC21-D5F3-4476-862A-59142F0A5D67}"/>
          </ac:spMkLst>
        </pc:spChg>
        <pc:spChg chg="add del mod">
          <ac:chgData name="Feder, Russell" userId="b2c76a22-1a17-4635-8f5b-08b1f580ad9a" providerId="ADAL" clId="{5207D173-F9F4-4397-BBC0-A5BDCA522B9A}" dt="2020-12-16T23:55:52.720" v="348" actId="478"/>
          <ac:spMkLst>
            <pc:docMk/>
            <pc:sldMk cId="957006789" sldId="789"/>
            <ac:spMk id="118" creationId="{7393EF9C-0E94-481A-A91D-903D21A04106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19" creationId="{BA7DAAB8-887B-4221-8D52-24C6F19D57BE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20" creationId="{0F5FC9E7-CCCF-4943-8096-01BCD99C98BF}"/>
          </ac:spMkLst>
        </pc:spChg>
        <pc:spChg chg="add mod">
          <ac:chgData name="Feder, Russell" userId="b2c76a22-1a17-4635-8f5b-08b1f580ad9a" providerId="ADAL" clId="{5207D173-F9F4-4397-BBC0-A5BDCA522B9A}" dt="2020-12-17T01:07:51.555" v="1937" actId="14100"/>
          <ac:spMkLst>
            <pc:docMk/>
            <pc:sldMk cId="957006789" sldId="789"/>
            <ac:spMk id="121" creationId="{9F40BB2D-0223-496A-800E-92DF454C911E}"/>
          </ac:spMkLst>
        </pc:spChg>
        <pc:spChg chg="add mod">
          <ac:chgData name="Feder, Russell" userId="b2c76a22-1a17-4635-8f5b-08b1f580ad9a" providerId="ADAL" clId="{5207D173-F9F4-4397-BBC0-A5BDCA522B9A}" dt="2020-12-17T00:09:43.944" v="676" actId="207"/>
          <ac:spMkLst>
            <pc:docMk/>
            <pc:sldMk cId="957006789" sldId="789"/>
            <ac:spMk id="122" creationId="{BE02FCA6-AB05-4BE8-8AB4-8C5C60CAD151}"/>
          </ac:spMkLst>
        </pc:spChg>
        <pc:spChg chg="add mod">
          <ac:chgData name="Feder, Russell" userId="b2c76a22-1a17-4635-8f5b-08b1f580ad9a" providerId="ADAL" clId="{5207D173-F9F4-4397-BBC0-A5BDCA522B9A}" dt="2020-12-17T00:23:40.297" v="710" actId="14100"/>
          <ac:spMkLst>
            <pc:docMk/>
            <pc:sldMk cId="957006789" sldId="789"/>
            <ac:spMk id="123" creationId="{44BF1C94-1223-4B7C-87DC-32539463713D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24" creationId="{BAEDBD27-8E54-4D2C-ACEC-0F82D6768C92}"/>
          </ac:spMkLst>
        </pc:spChg>
        <pc:spChg chg="del">
          <ac:chgData name="Feder, Russell" userId="b2c76a22-1a17-4635-8f5b-08b1f580ad9a" providerId="ADAL" clId="{5207D173-F9F4-4397-BBC0-A5BDCA522B9A}" dt="2020-12-16T20:31:58.081" v="1" actId="478"/>
          <ac:spMkLst>
            <pc:docMk/>
            <pc:sldMk cId="957006789" sldId="789"/>
            <ac:spMk id="125" creationId="{AF3A422F-1CB7-4FD5-8ADE-6FB3BC15199C}"/>
          </ac:spMkLst>
        </pc:spChg>
        <pc:spChg chg="add mod">
          <ac:chgData name="Feder, Russell" userId="b2c76a22-1a17-4635-8f5b-08b1f580ad9a" providerId="ADAL" clId="{5207D173-F9F4-4397-BBC0-A5BDCA522B9A}" dt="2020-12-17T00:26:06.065" v="733" actId="14100"/>
          <ac:spMkLst>
            <pc:docMk/>
            <pc:sldMk cId="957006789" sldId="789"/>
            <ac:spMk id="126" creationId="{0DF66640-AA59-4705-81D3-E2F40945DCFE}"/>
          </ac:spMkLst>
        </pc:spChg>
        <pc:spChg chg="add mod">
          <ac:chgData name="Feder, Russell" userId="b2c76a22-1a17-4635-8f5b-08b1f580ad9a" providerId="ADAL" clId="{5207D173-F9F4-4397-BBC0-A5BDCA522B9A}" dt="2020-12-17T00:24:16.786" v="715" actId="14100"/>
          <ac:spMkLst>
            <pc:docMk/>
            <pc:sldMk cId="957006789" sldId="789"/>
            <ac:spMk id="127" creationId="{39217161-1DEC-452A-82BA-ABF81207D030}"/>
          </ac:spMkLst>
        </pc:spChg>
        <pc:spChg chg="add mod">
          <ac:chgData name="Feder, Russell" userId="b2c76a22-1a17-4635-8f5b-08b1f580ad9a" providerId="ADAL" clId="{5207D173-F9F4-4397-BBC0-A5BDCA522B9A}" dt="2020-12-17T00:24:41.074" v="719" actId="14100"/>
          <ac:spMkLst>
            <pc:docMk/>
            <pc:sldMk cId="957006789" sldId="789"/>
            <ac:spMk id="128" creationId="{0B1E9AA5-7BF9-45F7-9356-0968DBA562D6}"/>
          </ac:spMkLst>
        </pc:spChg>
        <pc:spChg chg="add mod">
          <ac:chgData name="Feder, Russell" userId="b2c76a22-1a17-4635-8f5b-08b1f580ad9a" providerId="ADAL" clId="{5207D173-F9F4-4397-BBC0-A5BDCA522B9A}" dt="2020-12-17T00:26:13.781" v="736" actId="1037"/>
          <ac:spMkLst>
            <pc:docMk/>
            <pc:sldMk cId="957006789" sldId="789"/>
            <ac:spMk id="129" creationId="{97E2B9EA-C32C-47D2-94D1-CF28C5D80F1D}"/>
          </ac:spMkLst>
        </pc:spChg>
        <pc:spChg chg="add mod">
          <ac:chgData name="Feder, Russell" userId="b2c76a22-1a17-4635-8f5b-08b1f580ad9a" providerId="ADAL" clId="{5207D173-F9F4-4397-BBC0-A5BDCA522B9A}" dt="2020-12-17T00:26:29.121" v="737" actId="14100"/>
          <ac:spMkLst>
            <pc:docMk/>
            <pc:sldMk cId="957006789" sldId="789"/>
            <ac:spMk id="130" creationId="{3B5B302C-B065-405E-8685-BCDCDAC44166}"/>
          </ac:spMkLst>
        </pc:spChg>
        <pc:spChg chg="add mod">
          <ac:chgData name="Feder, Russell" userId="b2c76a22-1a17-4635-8f5b-08b1f580ad9a" providerId="ADAL" clId="{5207D173-F9F4-4397-BBC0-A5BDCA522B9A}" dt="2020-12-17T00:28:43.892" v="744" actId="14100"/>
          <ac:spMkLst>
            <pc:docMk/>
            <pc:sldMk cId="957006789" sldId="789"/>
            <ac:spMk id="131" creationId="{655AACCE-0985-44A7-8783-77DB259E5ADA}"/>
          </ac:spMkLst>
        </pc:spChg>
        <pc:spChg chg="add mod">
          <ac:chgData name="Feder, Russell" userId="b2c76a22-1a17-4635-8f5b-08b1f580ad9a" providerId="ADAL" clId="{5207D173-F9F4-4397-BBC0-A5BDCA522B9A}" dt="2020-12-17T01:08:11.925" v="1939" actId="14100"/>
          <ac:spMkLst>
            <pc:docMk/>
            <pc:sldMk cId="957006789" sldId="789"/>
            <ac:spMk id="132" creationId="{E35166EB-39D1-4038-A654-3BB16198F65F}"/>
          </ac:spMkLst>
        </pc:spChg>
        <pc:spChg chg="add mod">
          <ac:chgData name="Feder, Russell" userId="b2c76a22-1a17-4635-8f5b-08b1f580ad9a" providerId="ADAL" clId="{5207D173-F9F4-4397-BBC0-A5BDCA522B9A}" dt="2020-12-17T01:08:22" v="1942" actId="14100"/>
          <ac:spMkLst>
            <pc:docMk/>
            <pc:sldMk cId="957006789" sldId="789"/>
            <ac:spMk id="133" creationId="{61574C80-4F2A-4809-B33E-C08BCB4565E1}"/>
          </ac:spMkLst>
        </pc:spChg>
        <pc:spChg chg="add mod">
          <ac:chgData name="Feder, Russell" userId="b2c76a22-1a17-4635-8f5b-08b1f580ad9a" providerId="ADAL" clId="{5207D173-F9F4-4397-BBC0-A5BDCA522B9A}" dt="2020-12-17T01:12:06.469" v="1995" actId="1076"/>
          <ac:spMkLst>
            <pc:docMk/>
            <pc:sldMk cId="957006789" sldId="789"/>
            <ac:spMk id="134" creationId="{D4254396-1903-431B-A1C5-92A7C1EEDE5A}"/>
          </ac:spMkLst>
        </pc:spChg>
        <pc:spChg chg="add mod">
          <ac:chgData name="Feder, Russell" userId="b2c76a22-1a17-4635-8f5b-08b1f580ad9a" providerId="ADAL" clId="{5207D173-F9F4-4397-BBC0-A5BDCA522B9A}" dt="2020-12-17T01:12:02.906" v="1994" actId="1076"/>
          <ac:spMkLst>
            <pc:docMk/>
            <pc:sldMk cId="957006789" sldId="789"/>
            <ac:spMk id="137" creationId="{64252FD7-FE33-4D61-B9BB-82024C16CE65}"/>
          </ac:spMkLst>
        </pc:spChg>
        <pc:spChg chg="add mod">
          <ac:chgData name="Feder, Russell" userId="b2c76a22-1a17-4635-8f5b-08b1f580ad9a" providerId="ADAL" clId="{5207D173-F9F4-4397-BBC0-A5BDCA522B9A}" dt="2020-12-17T01:21:48.643" v="2000" actId="14100"/>
          <ac:spMkLst>
            <pc:docMk/>
            <pc:sldMk cId="957006789" sldId="789"/>
            <ac:spMk id="143" creationId="{06CD4129-D1AC-40D6-A5BB-BED70A8C9D0D}"/>
          </ac:spMkLst>
        </pc:spChg>
        <pc:spChg chg="add mod">
          <ac:chgData name="Feder, Russell" userId="b2c76a22-1a17-4635-8f5b-08b1f580ad9a" providerId="ADAL" clId="{5207D173-F9F4-4397-BBC0-A5BDCA522B9A}" dt="2020-12-17T01:22:59.833" v="2008" actId="1076"/>
          <ac:spMkLst>
            <pc:docMk/>
            <pc:sldMk cId="957006789" sldId="789"/>
            <ac:spMk id="146" creationId="{9CDC33C8-2D0E-4BCD-8372-ADDA721AC1BF}"/>
          </ac:spMkLst>
        </pc:spChg>
        <pc:spChg chg="add mod">
          <ac:chgData name="Feder, Russell" userId="b2c76a22-1a17-4635-8f5b-08b1f580ad9a" providerId="ADAL" clId="{5207D173-F9F4-4397-BBC0-A5BDCA522B9A}" dt="2020-12-17T02:29:35.843" v="2806" actId="14100"/>
          <ac:spMkLst>
            <pc:docMk/>
            <pc:sldMk cId="957006789" sldId="789"/>
            <ac:spMk id="151" creationId="{265989DA-7DFB-4265-8093-C399E3F95E27}"/>
          </ac:spMkLst>
        </pc:spChg>
        <pc:spChg chg="add mod">
          <ac:chgData name="Feder, Russell" userId="b2c76a22-1a17-4635-8f5b-08b1f580ad9a" providerId="ADAL" clId="{5207D173-F9F4-4397-BBC0-A5BDCA522B9A}" dt="2020-12-17T01:26:22.697" v="2017" actId="1076"/>
          <ac:spMkLst>
            <pc:docMk/>
            <pc:sldMk cId="957006789" sldId="789"/>
            <ac:spMk id="152" creationId="{2C648347-8206-41D0-AB22-4A2F02EA1CA4}"/>
          </ac:spMkLst>
        </pc:spChg>
        <pc:spChg chg="add mod">
          <ac:chgData name="Feder, Russell" userId="b2c76a22-1a17-4635-8f5b-08b1f580ad9a" providerId="ADAL" clId="{5207D173-F9F4-4397-BBC0-A5BDCA522B9A}" dt="2020-12-17T02:30:57.481" v="2818" actId="14100"/>
          <ac:spMkLst>
            <pc:docMk/>
            <pc:sldMk cId="957006789" sldId="789"/>
            <ac:spMk id="153" creationId="{D8033A72-C590-455E-86E0-7F6417EC5A96}"/>
          </ac:spMkLst>
        </pc:spChg>
        <pc:spChg chg="mod">
          <ac:chgData name="Feder, Russell" userId="b2c76a22-1a17-4635-8f5b-08b1f580ad9a" providerId="ADAL" clId="{5207D173-F9F4-4397-BBC0-A5BDCA522B9A}" dt="2020-12-17T01:19:45.620" v="1996" actId="313"/>
          <ac:spMkLst>
            <pc:docMk/>
            <pc:sldMk cId="957006789" sldId="789"/>
            <ac:spMk id="20481" creationId="{00000000-0000-0000-0000-000000000000}"/>
          </ac:spMkLst>
        </pc:spChg>
        <pc:grpChg chg="del">
          <ac:chgData name="Feder, Russell" userId="b2c76a22-1a17-4635-8f5b-08b1f580ad9a" providerId="ADAL" clId="{5207D173-F9F4-4397-BBC0-A5BDCA522B9A}" dt="2020-12-16T20:34:56.333" v="74" actId="478"/>
          <ac:grpSpMkLst>
            <pc:docMk/>
            <pc:sldMk cId="957006789" sldId="789"/>
            <ac:grpSpMk id="42" creationId="{51C70FE9-E8BC-447A-836F-D1C203620C2D}"/>
          </ac:grpSpMkLst>
        </pc:grpChg>
        <pc:graphicFrameChg chg="mod modGraphic">
          <ac:chgData name="Feder, Russell" userId="b2c76a22-1a17-4635-8f5b-08b1f580ad9a" providerId="ADAL" clId="{5207D173-F9F4-4397-BBC0-A5BDCA522B9A}" dt="2020-12-17T02:30:37.086" v="2815" actId="20577"/>
          <ac:graphicFrameMkLst>
            <pc:docMk/>
            <pc:sldMk cId="957006789" sldId="789"/>
            <ac:graphicFrameMk id="13" creationId="{D56F420A-BD02-4F7F-990B-6B399231C947}"/>
          </ac:graphicFrameMkLst>
        </pc:graphicFrame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6" creationId="{5DCF2953-C364-4AD1-8C89-B72A6A4E4BB7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7" creationId="{6D89E989-3A64-46AC-8A38-3BE1494ECA5C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8" creationId="{65796FFD-E999-456F-9590-8D16585B2CFD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2" creationId="{A2E0A1D1-4292-4E14-A90C-259F1D20DF07}"/>
          </ac:cxnSpMkLst>
        </pc:cxnChg>
        <pc:cxnChg chg="add mod">
          <ac:chgData name="Feder, Russell" userId="b2c76a22-1a17-4635-8f5b-08b1f580ad9a" providerId="ADAL" clId="{5207D173-F9F4-4397-BBC0-A5BDCA522B9A}" dt="2020-12-17T00:23:48.547" v="711" actId="1582"/>
          <ac:cxnSpMkLst>
            <pc:docMk/>
            <pc:sldMk cId="957006789" sldId="789"/>
            <ac:cxnSpMk id="14" creationId="{C012CC69-529E-4CCD-8091-581E422016F1}"/>
          </ac:cxnSpMkLst>
        </pc:cxnChg>
        <pc:cxnChg chg="add mod">
          <ac:chgData name="Feder, Russell" userId="b2c76a22-1a17-4635-8f5b-08b1f580ad9a" providerId="ADAL" clId="{5207D173-F9F4-4397-BBC0-A5BDCA522B9A}" dt="2020-12-17T00:24:16.786" v="715" actId="14100"/>
          <ac:cxnSpMkLst>
            <pc:docMk/>
            <pc:sldMk cId="957006789" sldId="789"/>
            <ac:cxnSpMk id="17" creationId="{7AB17A04-29DD-4A2F-B243-BE8ADA61C77D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9" creationId="{159F0B7C-1AE3-4E36-92CF-034F945FDEB0}"/>
          </ac:cxnSpMkLst>
        </pc:cxnChg>
        <pc:cxnChg chg="del mod">
          <ac:chgData name="Feder, Russell" userId="b2c76a22-1a17-4635-8f5b-08b1f580ad9a" providerId="ADAL" clId="{5207D173-F9F4-4397-BBC0-A5BDCA522B9A}" dt="2020-12-16T20:33:11.228" v="67" actId="478"/>
          <ac:cxnSpMkLst>
            <pc:docMk/>
            <pc:sldMk cId="957006789" sldId="789"/>
            <ac:cxnSpMk id="20" creationId="{6C12580B-58A4-463E-84A8-EE28A6E55517}"/>
          </ac:cxnSpMkLst>
        </pc:cxnChg>
        <pc:cxnChg chg="add mod">
          <ac:chgData name="Feder, Russell" userId="b2c76a22-1a17-4635-8f5b-08b1f580ad9a" providerId="ADAL" clId="{5207D173-F9F4-4397-BBC0-A5BDCA522B9A}" dt="2020-12-17T00:24:26.769" v="717" actId="1582"/>
          <ac:cxnSpMkLst>
            <pc:docMk/>
            <pc:sldMk cId="957006789" sldId="789"/>
            <ac:cxnSpMk id="22" creationId="{2925A1DE-A6C0-43D6-BCF2-AEC7FA842204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25" creationId="{E1666766-5526-406D-A59D-92D80DEB2D5B}"/>
          </ac:cxnSpMkLst>
        </pc:cxnChg>
        <pc:cxnChg chg="add mod">
          <ac:chgData name="Feder, Russell" userId="b2c76a22-1a17-4635-8f5b-08b1f580ad9a" providerId="ADAL" clId="{5207D173-F9F4-4397-BBC0-A5BDCA522B9A}" dt="2020-12-17T00:26:06.065" v="733" actId="14100"/>
          <ac:cxnSpMkLst>
            <pc:docMk/>
            <pc:sldMk cId="957006789" sldId="789"/>
            <ac:cxnSpMk id="29" creationId="{44E7A2FB-450A-41FF-804A-FCCFA86E25F4}"/>
          </ac:cxnSpMkLst>
        </pc:cxnChg>
        <pc:cxnChg chg="add mod">
          <ac:chgData name="Feder, Russell" userId="b2c76a22-1a17-4635-8f5b-08b1f580ad9a" providerId="ADAL" clId="{5207D173-F9F4-4397-BBC0-A5BDCA522B9A}" dt="2020-12-17T00:26:13.781" v="736" actId="1037"/>
          <ac:cxnSpMkLst>
            <pc:docMk/>
            <pc:sldMk cId="957006789" sldId="789"/>
            <ac:cxnSpMk id="31" creationId="{C0A78A18-0A54-4C66-AA4D-80220A6FAAD2}"/>
          </ac:cxnSpMkLst>
        </pc:cxnChg>
        <pc:cxnChg chg="add mod">
          <ac:chgData name="Feder, Russell" userId="b2c76a22-1a17-4635-8f5b-08b1f580ad9a" providerId="ADAL" clId="{5207D173-F9F4-4397-BBC0-A5BDCA522B9A}" dt="2020-12-17T00:26:45.469" v="741" actId="14100"/>
          <ac:cxnSpMkLst>
            <pc:docMk/>
            <pc:sldMk cId="957006789" sldId="789"/>
            <ac:cxnSpMk id="36" creationId="{8236882D-6623-478E-B011-208DBA2C8D61}"/>
          </ac:cxnSpMkLst>
        </pc:cxnChg>
        <pc:cxnChg chg="add mod">
          <ac:chgData name="Feder, Russell" userId="b2c76a22-1a17-4635-8f5b-08b1f580ad9a" providerId="ADAL" clId="{5207D173-F9F4-4397-BBC0-A5BDCA522B9A}" dt="2020-12-17T01:11:42.330" v="1990" actId="208"/>
          <ac:cxnSpMkLst>
            <pc:docMk/>
            <pc:sldMk cId="957006789" sldId="789"/>
            <ac:cxnSpMk id="78" creationId="{055098A4-7FCB-44F3-8A11-260F0AC2C859}"/>
          </ac:cxnSpMkLst>
        </pc:cxnChg>
        <pc:cxnChg chg="add mod">
          <ac:chgData name="Feder, Russell" userId="b2c76a22-1a17-4635-8f5b-08b1f580ad9a" providerId="ADAL" clId="{5207D173-F9F4-4397-BBC0-A5BDCA522B9A}" dt="2020-12-17T01:09:18.367" v="1950" actId="1582"/>
          <ac:cxnSpMkLst>
            <pc:docMk/>
            <pc:sldMk cId="957006789" sldId="789"/>
            <ac:cxnSpMk id="88" creationId="{D2C93C92-80A7-4595-A9EC-D3F6507D9B17}"/>
          </ac:cxnSpMkLst>
        </pc:cxnChg>
        <pc:cxnChg chg="del">
          <ac:chgData name="Feder, Russell" userId="b2c76a22-1a17-4635-8f5b-08b1f580ad9a" providerId="ADAL" clId="{5207D173-F9F4-4397-BBC0-A5BDCA522B9A}" dt="2020-12-16T20:33:12.514" v="68" actId="478"/>
          <ac:cxnSpMkLst>
            <pc:docMk/>
            <pc:sldMk cId="957006789" sldId="789"/>
            <ac:cxnSpMk id="97" creationId="{62EF95CD-1BB5-4027-A779-BCFEFFD2E269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05" creationId="{AE1F19C8-66CB-4904-84F4-705CF4303EAE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09" creationId="{184AD07C-1EBA-47DD-9569-16DFC7B5819B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11" creationId="{A9595923-723B-421F-A3A0-FB1BEB4092EC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13" creationId="{E2E40501-3B9C-4E08-ABAF-2D0C13567AE7}"/>
          </ac:cxnSpMkLst>
        </pc:cxnChg>
        <pc:cxnChg chg="del mod">
          <ac:chgData name="Feder, Russell" userId="b2c76a22-1a17-4635-8f5b-08b1f580ad9a" providerId="ADAL" clId="{5207D173-F9F4-4397-BBC0-A5BDCA522B9A}" dt="2020-12-16T20:31:58.081" v="1" actId="478"/>
          <ac:cxnSpMkLst>
            <pc:docMk/>
            <pc:sldMk cId="957006789" sldId="789"/>
            <ac:cxnSpMk id="115" creationId="{DF6C9C6E-B845-4E85-B003-6C48AB559978}"/>
          </ac:cxnSpMkLst>
        </pc:cxnChg>
        <pc:cxnChg chg="add mod">
          <ac:chgData name="Feder, Russell" userId="b2c76a22-1a17-4635-8f5b-08b1f580ad9a" providerId="ADAL" clId="{5207D173-F9F4-4397-BBC0-A5BDCA522B9A}" dt="2020-12-17T01:12:06.469" v="1995" actId="1076"/>
          <ac:cxnSpMkLst>
            <pc:docMk/>
            <pc:sldMk cId="957006789" sldId="789"/>
            <ac:cxnSpMk id="135" creationId="{2404E182-9507-40F1-B257-D0437472AF01}"/>
          </ac:cxnSpMkLst>
        </pc:cxnChg>
        <pc:cxnChg chg="add mod">
          <ac:chgData name="Feder, Russell" userId="b2c76a22-1a17-4635-8f5b-08b1f580ad9a" providerId="ADAL" clId="{5207D173-F9F4-4397-BBC0-A5BDCA522B9A}" dt="2020-12-17T01:21:18.299" v="1997" actId="14100"/>
          <ac:cxnSpMkLst>
            <pc:docMk/>
            <pc:sldMk cId="957006789" sldId="789"/>
            <ac:cxnSpMk id="138" creationId="{AFFC49C5-4628-4F01-A92D-0C9C20890BB9}"/>
          </ac:cxnSpMkLst>
        </pc:cxnChg>
        <pc:cxnChg chg="add mod">
          <ac:chgData name="Feder, Russell" userId="b2c76a22-1a17-4635-8f5b-08b1f580ad9a" providerId="ADAL" clId="{5207D173-F9F4-4397-BBC0-A5BDCA522B9A}" dt="2020-12-17T01:21:59.801" v="2003" actId="1582"/>
          <ac:cxnSpMkLst>
            <pc:docMk/>
            <pc:sldMk cId="957006789" sldId="789"/>
            <ac:cxnSpMk id="144" creationId="{98B60F52-DD2A-4314-9875-867E6C984618}"/>
          </ac:cxnSpMkLst>
        </pc:cxnChg>
        <pc:cxnChg chg="add mod">
          <ac:chgData name="Feder, Russell" userId="b2c76a22-1a17-4635-8f5b-08b1f580ad9a" providerId="ADAL" clId="{5207D173-F9F4-4397-BBC0-A5BDCA522B9A}" dt="2020-12-17T01:23:04.734" v="2009" actId="1582"/>
          <ac:cxnSpMkLst>
            <pc:docMk/>
            <pc:sldMk cId="957006789" sldId="789"/>
            <ac:cxnSpMk id="147" creationId="{2D30A7AB-81B7-4E00-BAF4-B19A98B37161}"/>
          </ac:cxnSpMkLst>
        </pc:cxnChg>
        <pc:cxnChg chg="add mod">
          <ac:chgData name="Feder, Russell" userId="b2c76a22-1a17-4635-8f5b-08b1f580ad9a" providerId="ADAL" clId="{5207D173-F9F4-4397-BBC0-A5BDCA522B9A}" dt="2020-12-17T01:37:15.618" v="2028" actId="1582"/>
          <ac:cxnSpMkLst>
            <pc:docMk/>
            <pc:sldMk cId="957006789" sldId="789"/>
            <ac:cxnSpMk id="154" creationId="{1491931F-6FFD-4ECD-87CB-F951576DB9E9}"/>
          </ac:cxnSpMkLst>
        </pc:cxnChg>
        <pc:cxnChg chg="add mod">
          <ac:chgData name="Feder, Russell" userId="b2c76a22-1a17-4635-8f5b-08b1f580ad9a" providerId="ADAL" clId="{5207D173-F9F4-4397-BBC0-A5BDCA522B9A}" dt="2020-12-17T02:31:14.550" v="2821" actId="1582"/>
          <ac:cxnSpMkLst>
            <pc:docMk/>
            <pc:sldMk cId="957006789" sldId="789"/>
            <ac:cxnSpMk id="156" creationId="{FFCF2D75-A984-461A-B6F6-53658F35BF58}"/>
          </ac:cxnSpMkLst>
        </pc:cxnChg>
      </pc:sldChg>
      <pc:sldChg chg="add del">
        <pc:chgData name="Feder, Russell" userId="b2c76a22-1a17-4635-8f5b-08b1f580ad9a" providerId="ADAL" clId="{5207D173-F9F4-4397-BBC0-A5BDCA522B9A}" dt="2020-12-17T00:36:00.543" v="746" actId="2696"/>
        <pc:sldMkLst>
          <pc:docMk/>
          <pc:sldMk cId="1194210745" sldId="790"/>
        </pc:sldMkLst>
      </pc:sldChg>
      <pc:sldChg chg="addSp delSp modSp add">
        <pc:chgData name="Feder, Russell" userId="b2c76a22-1a17-4635-8f5b-08b1f580ad9a" providerId="ADAL" clId="{5207D173-F9F4-4397-BBC0-A5BDCA522B9A}" dt="2020-12-17T02:46:58.433" v="3181" actId="20577"/>
        <pc:sldMkLst>
          <pc:docMk/>
          <pc:sldMk cId="2853322789" sldId="790"/>
        </pc:sldMkLst>
        <pc:spChg chg="add mod">
          <ac:chgData name="Feder, Russell" userId="b2c76a22-1a17-4635-8f5b-08b1f580ad9a" providerId="ADAL" clId="{5207D173-F9F4-4397-BBC0-A5BDCA522B9A}" dt="2020-12-17T02:46:58.433" v="3181" actId="20577"/>
          <ac:spMkLst>
            <pc:docMk/>
            <pc:sldMk cId="2853322789" sldId="790"/>
            <ac:spMk id="2" creationId="{A7B8FC31-D828-478C-A391-2AD83A8FD68E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9" creationId="{D0F16C7F-4A81-4EB3-AD13-3C82D229217D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1" creationId="{9F40BB2D-0223-496A-800E-92DF454C911E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2" creationId="{BE02FCA6-AB05-4BE8-8AB4-8C5C60CAD151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3" creationId="{44BF1C94-1223-4B7C-87DC-32539463713D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6" creationId="{0DF66640-AA59-4705-81D3-E2F40945DCFE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7" creationId="{39217161-1DEC-452A-82BA-ABF81207D030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8" creationId="{0B1E9AA5-7BF9-45F7-9356-0968DBA562D6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29" creationId="{97E2B9EA-C32C-47D2-94D1-CF28C5D80F1D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30" creationId="{3B5B302C-B065-405E-8685-BCDCDAC44166}"/>
          </ac:spMkLst>
        </pc:spChg>
        <pc:spChg chg="del">
          <ac:chgData name="Feder, Russell" userId="b2c76a22-1a17-4635-8f5b-08b1f580ad9a" providerId="ADAL" clId="{5207D173-F9F4-4397-BBC0-A5BDCA522B9A}" dt="2020-12-17T00:36:11.552" v="749" actId="478"/>
          <ac:spMkLst>
            <pc:docMk/>
            <pc:sldMk cId="2853322789" sldId="790"/>
            <ac:spMk id="131" creationId="{655AACCE-0985-44A7-8783-77DB259E5ADA}"/>
          </ac:spMkLst>
        </pc:spChg>
        <pc:spChg chg="mod">
          <ac:chgData name="Feder, Russell" userId="b2c76a22-1a17-4635-8f5b-08b1f580ad9a" providerId="ADAL" clId="{5207D173-F9F4-4397-BBC0-A5BDCA522B9A}" dt="2020-12-17T00:36:17.677" v="751" actId="6549"/>
          <ac:spMkLst>
            <pc:docMk/>
            <pc:sldMk cId="2853322789" sldId="790"/>
            <ac:spMk id="20481" creationId="{00000000-0000-0000-0000-000000000000}"/>
          </ac:spMkLst>
        </pc:spChg>
        <pc:graphicFrameChg chg="del">
          <ac:chgData name="Feder, Russell" userId="b2c76a22-1a17-4635-8f5b-08b1f580ad9a" providerId="ADAL" clId="{5207D173-F9F4-4397-BBC0-A5BDCA522B9A}" dt="2020-12-17T00:36:07.831" v="748" actId="478"/>
          <ac:graphicFrameMkLst>
            <pc:docMk/>
            <pc:sldMk cId="2853322789" sldId="790"/>
            <ac:graphicFrameMk id="13" creationId="{D56F420A-BD02-4F7F-990B-6B399231C947}"/>
          </ac:graphicFrameMkLst>
        </pc:graphicFrame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14" creationId="{C012CC69-529E-4CCD-8091-581E422016F1}"/>
          </ac:cxnSpMkLst>
        </pc:cxnChg>
        <pc:cxnChg chg="del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16" creationId="{3FC021C4-FEBC-4D9B-A44A-8FFFCA5473FC}"/>
          </ac:cxnSpMkLst>
        </pc:cxn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17" creationId="{7AB17A04-29DD-4A2F-B243-BE8ADA61C77D}"/>
          </ac:cxnSpMkLst>
        </pc:cxn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22" creationId="{2925A1DE-A6C0-43D6-BCF2-AEC7FA842204}"/>
          </ac:cxnSpMkLst>
        </pc:cxn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29" creationId="{44E7A2FB-450A-41FF-804A-FCCFA86E25F4}"/>
          </ac:cxnSpMkLst>
        </pc:cxn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31" creationId="{C0A78A18-0A54-4C66-AA4D-80220A6FAAD2}"/>
          </ac:cxnSpMkLst>
        </pc:cxnChg>
        <pc:cxnChg chg="del mod">
          <ac:chgData name="Feder, Russell" userId="b2c76a22-1a17-4635-8f5b-08b1f580ad9a" providerId="ADAL" clId="{5207D173-F9F4-4397-BBC0-A5BDCA522B9A}" dt="2020-12-17T00:36:11.552" v="749" actId="478"/>
          <ac:cxnSpMkLst>
            <pc:docMk/>
            <pc:sldMk cId="2853322789" sldId="790"/>
            <ac:cxnSpMk id="36" creationId="{8236882D-6623-478E-B011-208DBA2C8D6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12/16/20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12/16/20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81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7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67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0354B-7771-4630-B454-53C09215E4B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58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71500"/>
            <a:ext cx="8686800" cy="1102519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63179"/>
            <a:ext cx="1981200" cy="42517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63178"/>
            <a:ext cx="5791200" cy="4251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43151"/>
            <a:ext cx="7772400" cy="571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571501"/>
            <a:ext cx="8610600" cy="4572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4926807"/>
            <a:ext cx="2895600" cy="21669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77190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8580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42291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003"/>
            <a:ext cx="82296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October 16-17,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4914900"/>
            <a:ext cx="2895600" cy="2071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Director's Cost, Schedule and Status Review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4869657"/>
            <a:ext cx="534194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6" y="5715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https://www.sphenix.bnl.gov/web/system/files/u7/sphenix-logo-white-bg.png">
            <a:extLst>
              <a:ext uri="{FF2B5EF4-FFF2-40B4-BE49-F238E27FC236}">
                <a16:creationId xmlns:a16="http://schemas.microsoft.com/office/drawing/2014/main" xmlns="" id="{E21E0E1C-C51F-4944-BAEC-913171417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"/>
            <a:ext cx="1149783" cy="57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jpeg"/><Relationship Id="rId10" Type="http://schemas.openxmlformats.org/officeDocument/2006/relationships/image" Target="../media/image9.png"/><Relationship Id="rId11" Type="http://schemas.openxmlformats.org/officeDocument/2006/relationships/image" Target="../media/image10.jpe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287338" y="571500"/>
            <a:ext cx="8704262" cy="1729546"/>
          </a:xfrm>
          <a:solidFill>
            <a:srgbClr val="3399FF"/>
          </a:solidFill>
        </p:spPr>
        <p:txBody>
          <a:bodyPr/>
          <a:lstStyle/>
          <a:p>
            <a:pPr algn="ctr"/>
            <a:r>
              <a:rPr lang="en-US" altLang="en-US" sz="4000" b="0" dirty="0">
                <a:solidFill>
                  <a:schemeClr val="bg1"/>
                </a:solidFill>
              </a:rPr>
              <a:t>sPHENIX Construction Plan</a:t>
            </a:r>
          </a:p>
        </p:txBody>
      </p:sp>
      <p:sp>
        <p:nvSpPr>
          <p:cNvPr id="15362" name="Subtitle 3"/>
          <p:cNvSpPr>
            <a:spLocks noGrp="1"/>
          </p:cNvSpPr>
          <p:nvPr>
            <p:ph type="subTitle" idx="1"/>
          </p:nvPr>
        </p:nvSpPr>
        <p:spPr>
          <a:xfrm>
            <a:off x="1219200" y="2842454"/>
            <a:ext cx="6400800" cy="1314450"/>
          </a:xfrm>
        </p:spPr>
        <p:txBody>
          <a:bodyPr/>
          <a:lstStyle/>
          <a:p>
            <a:r>
              <a:rPr lang="en-US" altLang="en-US" b="0" dirty="0"/>
              <a:t>Russell Feder for the sPHENIX Team</a:t>
            </a:r>
          </a:p>
          <a:p>
            <a:r>
              <a:rPr lang="en-US" altLang="en-US" b="0" dirty="0"/>
              <a:t>Dec 16th, 2020</a:t>
            </a:r>
          </a:p>
          <a:p>
            <a:r>
              <a:rPr lang="en-US" altLang="en-US" b="0" dirty="0">
                <a:solidFill>
                  <a:srgbClr val="3399FF"/>
                </a:solidFill>
              </a:rPr>
              <a:t>sPHENIX PMG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87338" y="578644"/>
            <a:ext cx="8634412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65156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57375" y="0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 dirty="0"/>
              <a:t>sPHENIX Construction</a:t>
            </a:r>
            <a:endParaRPr lang="en-US" alt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B8FC31-D828-478C-A391-2AD83A8FD68E}"/>
              </a:ext>
            </a:extLst>
          </p:cNvPr>
          <p:cNvSpPr txBox="1"/>
          <p:nvPr/>
        </p:nvSpPr>
        <p:spPr>
          <a:xfrm>
            <a:off x="219276" y="715878"/>
            <a:ext cx="86003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sPHENIX has all the key components to start construction in late March 21’ and then make good initial progress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Cradle-Base is complete at </a:t>
            </a:r>
            <a:r>
              <a:rPr lang="en-US" sz="1400" dirty="0" err="1"/>
              <a:t>Streck’s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Outer HCAL sectors 1-13 will be ready for assembly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magnet is also generally ready for initial placement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team is managing procurements and completing design that are critical for the early phase of sPHENIX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The 1008 Assembly Hall track upgrade is the key predecessor to start construction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Magnet support hardware and the Large Support Ring structures procurement needs to start ASAP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sPHENIX construction planning and safety review in February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Complete work planning packages for Cradle-Base and Outer HCAL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Critical lift strategy</a:t>
            </a:r>
          </a:p>
          <a:p>
            <a:pPr marL="800100" lvl="1" indent="-342900">
              <a:buFont typeface="+mj-lt"/>
              <a:buAutoNum type="arabicPeriod"/>
            </a:pPr>
            <a:endParaRPr lang="en-US" sz="14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Availability of personnel is one key for success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Continued COVID risk </a:t>
            </a:r>
            <a:r>
              <a:rPr lang="en-US" sz="1400" dirty="0">
                <a:sym typeface="Wingdings" panose="05000000000000000000" pitchFamily="2" charset="2"/>
              </a:rPr>
              <a:t> full technician staff for construction while still supporting oHCAL, EMCAL and iHCAL factories and on </a:t>
            </a:r>
            <a:r>
              <a:rPr lang="en-US" sz="1400" dirty="0" smtClean="0">
                <a:sym typeface="Wingdings" panose="05000000000000000000" pitchFamily="2" charset="2"/>
              </a:rPr>
              <a:t>going </a:t>
            </a:r>
            <a:r>
              <a:rPr lang="en-US" sz="1400" dirty="0">
                <a:sym typeface="Wingdings" panose="05000000000000000000" pitchFamily="2" charset="2"/>
              </a:rPr>
              <a:t>infrastructure work</a:t>
            </a:r>
            <a:endParaRPr lang="en-US" sz="1400" dirty="0"/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Need dedicated (or at least on-call) rigging and metrology. Hours and timing may be unpredictable.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/>
              <a:t>Project needs to synchronize working schedules and holidays through the 21’-22’ construction period</a:t>
            </a:r>
          </a:p>
        </p:txBody>
      </p:sp>
    </p:spTree>
    <p:extLst>
      <p:ext uri="{BB962C8B-B14F-4D97-AF65-F5344CB8AC3E}">
        <p14:creationId xmlns:p14="http://schemas.microsoft.com/office/powerpoint/2010/main" val="285332278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D56F420A-BD02-4F7F-990B-6B399231C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181035"/>
              </p:ext>
            </p:extLst>
          </p:nvPr>
        </p:nvGraphicFramePr>
        <p:xfrm>
          <a:off x="305777" y="760087"/>
          <a:ext cx="8628999" cy="4069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1589">
                  <a:extLst>
                    <a:ext uri="{9D8B030D-6E8A-4147-A177-3AD203B41FA5}">
                      <a16:colId xmlns:a16="http://schemas.microsoft.com/office/drawing/2014/main" xmlns="" val="1264872253"/>
                    </a:ext>
                  </a:extLst>
                </a:gridCol>
                <a:gridCol w="508892">
                  <a:extLst>
                    <a:ext uri="{9D8B030D-6E8A-4147-A177-3AD203B41FA5}">
                      <a16:colId xmlns:a16="http://schemas.microsoft.com/office/drawing/2014/main" xmlns="" val="3256416105"/>
                    </a:ext>
                  </a:extLst>
                </a:gridCol>
                <a:gridCol w="614080">
                  <a:extLst>
                    <a:ext uri="{9D8B030D-6E8A-4147-A177-3AD203B41FA5}">
                      <a16:colId xmlns:a16="http://schemas.microsoft.com/office/drawing/2014/main" xmlns="" val="963466248"/>
                    </a:ext>
                  </a:extLst>
                </a:gridCol>
                <a:gridCol w="561486">
                  <a:extLst>
                    <a:ext uri="{9D8B030D-6E8A-4147-A177-3AD203B41FA5}">
                      <a16:colId xmlns:a16="http://schemas.microsoft.com/office/drawing/2014/main" xmlns="" val="726215955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2085674454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915074125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802065866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192859336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84637154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22740749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3014020238"/>
                    </a:ext>
                  </a:extLst>
                </a:gridCol>
                <a:gridCol w="692869">
                  <a:extLst>
                    <a:ext uri="{9D8B030D-6E8A-4147-A177-3AD203B41FA5}">
                      <a16:colId xmlns:a16="http://schemas.microsoft.com/office/drawing/2014/main" xmlns="" val="244516954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900" b="1" u="sng" dirty="0"/>
                        <a:t>Sequential</a:t>
                      </a:r>
                      <a:r>
                        <a:rPr lang="en-US" sz="900" b="1" dirty="0"/>
                        <a:t> Build Steps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Locate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Start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End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CY 2021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CY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72548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RHIC Run FY21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1/30/21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7/15/21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506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Cradle-Base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2/23/21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5/17/21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11764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Outer HCAL</a:t>
                      </a:r>
                      <a:endParaRPr lang="en-US" sz="800" b="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6/2/21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11/12/21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17038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Secure Magnet in oHCAL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9/14/21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9/29/21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8318030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r>
                        <a:rPr lang="en-US" sz="800" b="1" dirty="0"/>
                        <a:t>Large Support Rings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9/30/21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10/6/21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4944146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r>
                        <a:rPr lang="en-US" sz="800" b="1" dirty="0"/>
                        <a:t>Inner HCAL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11/22/21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12/8/21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1673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EMCAL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12/10/21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3/14/22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59736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Upper Platform, Pole Tips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AH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11/15/21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3/28/22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82422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RHIC Run FY22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11/15/21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4/3/22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9962861"/>
                  </a:ext>
                </a:extLst>
              </a:tr>
              <a:tr h="132080">
                <a:tc>
                  <a:txBody>
                    <a:bodyPr/>
                    <a:lstStyle/>
                    <a:p>
                      <a:r>
                        <a:rPr lang="en-US" sz="800" b="1" dirty="0"/>
                        <a:t>Open Wall and Move to 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4/5/22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4/20/22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226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Magnet Connect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4/5/22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6/13/22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664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Magnetic field mapping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6/14/22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7/6/22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2234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TPC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7/11/22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7/22/22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559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Beam Pipe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8/1/22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8/9/22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607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INTT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8/16/22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8/18/22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1303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MVTX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8/12/22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10/3/22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0786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MBD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8/11/22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8/29/22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743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b="1" dirty="0"/>
                        <a:t>ORR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IR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10/4/22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/>
                        <a:t>10/31/22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7706985"/>
                  </a:ext>
                </a:extLst>
              </a:tr>
            </a:tbl>
          </a:graphicData>
        </a:graphic>
      </p:graphicFrame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41675" y="1273"/>
            <a:ext cx="8229600" cy="546497"/>
          </a:xfrm>
        </p:spPr>
        <p:txBody>
          <a:bodyPr lIns="38100" tIns="38100" rIns="38100" bIns="38100"/>
          <a:lstStyle/>
          <a:p>
            <a:r>
              <a:rPr lang="en-US" sz="2400" dirty="0"/>
              <a:t>sPHENIX Detectors and Magnet Construction Schedule</a:t>
            </a:r>
            <a:endParaRPr lang="en-US" altLang="en-US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FC021C4-FEBC-4D9B-A44A-8FFFCA5473FC}"/>
              </a:ext>
            </a:extLst>
          </p:cNvPr>
          <p:cNvCxnSpPr>
            <a:cxnSpLocks/>
          </p:cNvCxnSpPr>
          <p:nvPr/>
        </p:nvCxnSpPr>
        <p:spPr>
          <a:xfrm>
            <a:off x="659291" y="171729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0F16C7F-4A81-4EB3-AD13-3C82D229217D}"/>
              </a:ext>
            </a:extLst>
          </p:cNvPr>
          <p:cNvSpPr/>
          <p:nvPr/>
        </p:nvSpPr>
        <p:spPr>
          <a:xfrm>
            <a:off x="3603356" y="1034512"/>
            <a:ext cx="1340604" cy="116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xmlns="" id="{9F40BB2D-0223-496A-800E-92DF454C911E}"/>
              </a:ext>
            </a:extLst>
          </p:cNvPr>
          <p:cNvSpPr/>
          <p:nvPr/>
        </p:nvSpPr>
        <p:spPr>
          <a:xfrm>
            <a:off x="5787777" y="2744492"/>
            <a:ext cx="1133833" cy="119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BE02FCA6-AB05-4BE8-8AB4-8C5C60CAD151}"/>
              </a:ext>
            </a:extLst>
          </p:cNvPr>
          <p:cNvSpPr/>
          <p:nvPr/>
        </p:nvSpPr>
        <p:spPr>
          <a:xfrm>
            <a:off x="3718752" y="1256654"/>
            <a:ext cx="717638" cy="1162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44BF1C94-1223-4B7C-87DC-32539463713D}"/>
              </a:ext>
            </a:extLst>
          </p:cNvPr>
          <p:cNvSpPr/>
          <p:nvPr/>
        </p:nvSpPr>
        <p:spPr>
          <a:xfrm>
            <a:off x="4436390" y="1463345"/>
            <a:ext cx="643179" cy="1234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xmlns="" id="{0DF66640-AA59-4705-81D3-E2F40945DCFE}"/>
              </a:ext>
            </a:extLst>
          </p:cNvPr>
          <p:cNvSpPr/>
          <p:nvPr/>
        </p:nvSpPr>
        <p:spPr>
          <a:xfrm>
            <a:off x="5505769" y="1464590"/>
            <a:ext cx="399086" cy="1222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xmlns="" id="{39217161-1DEC-452A-82BA-ABF81207D030}"/>
              </a:ext>
            </a:extLst>
          </p:cNvPr>
          <p:cNvSpPr/>
          <p:nvPr/>
        </p:nvSpPr>
        <p:spPr>
          <a:xfrm>
            <a:off x="5079570" y="1671656"/>
            <a:ext cx="205352" cy="1145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xmlns="" id="{0B1E9AA5-7BF9-45F7-9356-0968DBA562D6}"/>
              </a:ext>
            </a:extLst>
          </p:cNvPr>
          <p:cNvSpPr/>
          <p:nvPr/>
        </p:nvSpPr>
        <p:spPr>
          <a:xfrm>
            <a:off x="5284921" y="1892507"/>
            <a:ext cx="232476" cy="1106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xmlns="" id="{97E2B9EA-C32C-47D2-94D1-CF28C5D80F1D}"/>
              </a:ext>
            </a:extLst>
          </p:cNvPr>
          <p:cNvSpPr/>
          <p:nvPr/>
        </p:nvSpPr>
        <p:spPr>
          <a:xfrm>
            <a:off x="5910017" y="2103918"/>
            <a:ext cx="180819" cy="1162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xmlns="" id="{3B5B302C-B065-405E-8685-BCDCDAC44166}"/>
              </a:ext>
            </a:extLst>
          </p:cNvPr>
          <p:cNvSpPr/>
          <p:nvPr/>
        </p:nvSpPr>
        <p:spPr>
          <a:xfrm>
            <a:off x="6090834" y="2314437"/>
            <a:ext cx="616058" cy="1071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012CC69-529E-4CCD-8091-581E422016F1}"/>
              </a:ext>
            </a:extLst>
          </p:cNvPr>
          <p:cNvCxnSpPr>
            <a:stCxn id="122" idx="3"/>
          </p:cNvCxnSpPr>
          <p:nvPr/>
        </p:nvCxnSpPr>
        <p:spPr>
          <a:xfrm>
            <a:off x="4436390" y="1314773"/>
            <a:ext cx="0" cy="204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AB17A04-29DD-4A2F-B243-BE8ADA61C77D}"/>
              </a:ext>
            </a:extLst>
          </p:cNvPr>
          <p:cNvCxnSpPr>
            <a:cxnSpLocks/>
            <a:stCxn id="123" idx="3"/>
            <a:endCxn id="127" idx="1"/>
          </p:cNvCxnSpPr>
          <p:nvPr/>
        </p:nvCxnSpPr>
        <p:spPr>
          <a:xfrm>
            <a:off x="5079569" y="1525073"/>
            <a:ext cx="1" cy="2038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2925A1DE-A6C0-43D6-BCF2-AEC7FA842204}"/>
              </a:ext>
            </a:extLst>
          </p:cNvPr>
          <p:cNvCxnSpPr>
            <a:cxnSpLocks/>
            <a:stCxn id="127" idx="3"/>
          </p:cNvCxnSpPr>
          <p:nvPr/>
        </p:nvCxnSpPr>
        <p:spPr>
          <a:xfrm flipH="1">
            <a:off x="5284921" y="1728918"/>
            <a:ext cx="1" cy="2038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44E7A2FB-450A-41FF-804A-FCCFA86E25F4}"/>
              </a:ext>
            </a:extLst>
          </p:cNvPr>
          <p:cNvCxnSpPr>
            <a:cxnSpLocks/>
            <a:stCxn id="128" idx="3"/>
            <a:endCxn id="126" idx="1"/>
          </p:cNvCxnSpPr>
          <p:nvPr/>
        </p:nvCxnSpPr>
        <p:spPr>
          <a:xfrm flipH="1" flipV="1">
            <a:off x="5505769" y="1525696"/>
            <a:ext cx="11628" cy="4221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0A78A18-0A54-4C66-AA4D-80220A6FAAD2}"/>
              </a:ext>
            </a:extLst>
          </p:cNvPr>
          <p:cNvCxnSpPr>
            <a:cxnSpLocks/>
            <a:stCxn id="126" idx="3"/>
            <a:endCxn id="129" idx="1"/>
          </p:cNvCxnSpPr>
          <p:nvPr/>
        </p:nvCxnSpPr>
        <p:spPr>
          <a:xfrm>
            <a:off x="5904855" y="1525696"/>
            <a:ext cx="5162" cy="636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8236882D-6623-478E-B011-208DBA2C8D61}"/>
              </a:ext>
            </a:extLst>
          </p:cNvPr>
          <p:cNvCxnSpPr>
            <a:cxnSpLocks/>
            <a:stCxn id="129" idx="3"/>
            <a:endCxn id="130" idx="1"/>
          </p:cNvCxnSpPr>
          <p:nvPr/>
        </p:nvCxnSpPr>
        <p:spPr>
          <a:xfrm flipH="1">
            <a:off x="6090834" y="2162036"/>
            <a:ext cx="2" cy="2059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655AACCE-0985-44A7-8783-77DB259E5ADA}"/>
              </a:ext>
            </a:extLst>
          </p:cNvPr>
          <p:cNvSpPr/>
          <p:nvPr/>
        </p:nvSpPr>
        <p:spPr>
          <a:xfrm>
            <a:off x="5079569" y="2526495"/>
            <a:ext cx="1689316" cy="1198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xmlns="" id="{E35166EB-39D1-4038-A654-3BB16198F65F}"/>
              </a:ext>
            </a:extLst>
          </p:cNvPr>
          <p:cNvSpPr/>
          <p:nvPr/>
        </p:nvSpPr>
        <p:spPr>
          <a:xfrm>
            <a:off x="6921610" y="2962490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xmlns="" id="{61574C80-4F2A-4809-B33E-C08BCB4565E1}"/>
              </a:ext>
            </a:extLst>
          </p:cNvPr>
          <p:cNvSpPr/>
          <p:nvPr/>
        </p:nvSpPr>
        <p:spPr>
          <a:xfrm>
            <a:off x="7068710" y="3170103"/>
            <a:ext cx="361784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xmlns="" id="{D4254396-1903-431B-A1C5-92A7C1EEDE5A}"/>
              </a:ext>
            </a:extLst>
          </p:cNvPr>
          <p:cNvSpPr/>
          <p:nvPr/>
        </p:nvSpPr>
        <p:spPr>
          <a:xfrm>
            <a:off x="7430494" y="3390509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055098A4-7FCB-44F3-8A11-260F0AC2C859}"/>
              </a:ext>
            </a:extLst>
          </p:cNvPr>
          <p:cNvCxnSpPr>
            <a:stCxn id="121" idx="3"/>
            <a:endCxn id="132" idx="1"/>
          </p:cNvCxnSpPr>
          <p:nvPr/>
        </p:nvCxnSpPr>
        <p:spPr>
          <a:xfrm>
            <a:off x="6921610" y="2804413"/>
            <a:ext cx="0" cy="2114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D2C93C92-80A7-4595-A9EC-D3F6507D9B17}"/>
              </a:ext>
            </a:extLst>
          </p:cNvPr>
          <p:cNvCxnSpPr>
            <a:stCxn id="132" idx="3"/>
            <a:endCxn id="133" idx="1"/>
          </p:cNvCxnSpPr>
          <p:nvPr/>
        </p:nvCxnSpPr>
        <p:spPr>
          <a:xfrm>
            <a:off x="7068710" y="3015847"/>
            <a:ext cx="0" cy="2076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2404E182-9507-40F1-B257-D0437472AF01}"/>
              </a:ext>
            </a:extLst>
          </p:cNvPr>
          <p:cNvCxnSpPr>
            <a:stCxn id="133" idx="3"/>
            <a:endCxn id="134" idx="1"/>
          </p:cNvCxnSpPr>
          <p:nvPr/>
        </p:nvCxnSpPr>
        <p:spPr>
          <a:xfrm>
            <a:off x="7430494" y="3223460"/>
            <a:ext cx="0" cy="2204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xmlns="" id="{64252FD7-FE33-4D61-B9BB-82024C16CE65}"/>
              </a:ext>
            </a:extLst>
          </p:cNvPr>
          <p:cNvSpPr/>
          <p:nvPr/>
        </p:nvSpPr>
        <p:spPr>
          <a:xfrm>
            <a:off x="7577594" y="3603409"/>
            <a:ext cx="14710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xmlns="" id="{AFFC49C5-4628-4F01-A92D-0C9C20890BB9}"/>
              </a:ext>
            </a:extLst>
          </p:cNvPr>
          <p:cNvCxnSpPr>
            <a:cxnSpLocks/>
            <a:stCxn id="134" idx="3"/>
            <a:endCxn id="137" idx="1"/>
          </p:cNvCxnSpPr>
          <p:nvPr/>
        </p:nvCxnSpPr>
        <p:spPr>
          <a:xfrm>
            <a:off x="7577594" y="3443866"/>
            <a:ext cx="0" cy="2129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xmlns="" id="{06CD4129-D1AC-40D6-A5BB-BED70A8C9D0D}"/>
              </a:ext>
            </a:extLst>
          </p:cNvPr>
          <p:cNvSpPr/>
          <p:nvPr/>
        </p:nvSpPr>
        <p:spPr>
          <a:xfrm>
            <a:off x="7729994" y="3805339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98B60F52-DD2A-4314-9875-867E6C984618}"/>
              </a:ext>
            </a:extLst>
          </p:cNvPr>
          <p:cNvCxnSpPr>
            <a:stCxn id="137" idx="3"/>
            <a:endCxn id="143" idx="1"/>
          </p:cNvCxnSpPr>
          <p:nvPr/>
        </p:nvCxnSpPr>
        <p:spPr>
          <a:xfrm>
            <a:off x="7724694" y="3656766"/>
            <a:ext cx="5300" cy="20193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xmlns="" id="{9CDC33C8-2D0E-4BCD-8372-ADDA721AC1BF}"/>
              </a:ext>
            </a:extLst>
          </p:cNvPr>
          <p:cNvSpPr/>
          <p:nvPr/>
        </p:nvSpPr>
        <p:spPr>
          <a:xfrm>
            <a:off x="7837170" y="4014889"/>
            <a:ext cx="107176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xmlns="" id="{2D30A7AB-81B7-4E00-BAF4-B19A98B37161}"/>
              </a:ext>
            </a:extLst>
          </p:cNvPr>
          <p:cNvCxnSpPr>
            <a:cxnSpLocks/>
            <a:stCxn id="143" idx="3"/>
            <a:endCxn id="146" idx="1"/>
          </p:cNvCxnSpPr>
          <p:nvPr/>
        </p:nvCxnSpPr>
        <p:spPr>
          <a:xfrm>
            <a:off x="7837170" y="3858696"/>
            <a:ext cx="0" cy="2095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>
            <a:extLst>
              <a:ext uri="{FF2B5EF4-FFF2-40B4-BE49-F238E27FC236}">
                <a16:creationId xmlns:a16="http://schemas.microsoft.com/office/drawing/2014/main" xmlns="" id="{265989DA-7DFB-4265-8093-C399E3F95E27}"/>
              </a:ext>
            </a:extLst>
          </p:cNvPr>
          <p:cNvSpPr/>
          <p:nvPr/>
        </p:nvSpPr>
        <p:spPr>
          <a:xfrm>
            <a:off x="7879079" y="4235314"/>
            <a:ext cx="396235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2C648347-8206-41D0-AB22-4A2F02EA1CA4}"/>
              </a:ext>
            </a:extLst>
          </p:cNvPr>
          <p:cNvSpPr/>
          <p:nvPr/>
        </p:nvSpPr>
        <p:spPr>
          <a:xfrm>
            <a:off x="7879080" y="4448186"/>
            <a:ext cx="232410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xmlns="" id="{D8033A72-C590-455E-86E0-7F6417EC5A96}"/>
              </a:ext>
            </a:extLst>
          </p:cNvPr>
          <p:cNvSpPr/>
          <p:nvPr/>
        </p:nvSpPr>
        <p:spPr>
          <a:xfrm>
            <a:off x="8275314" y="4658224"/>
            <a:ext cx="195961" cy="1067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xmlns="" id="{1491931F-6FFD-4ECD-87CB-F951576DB9E9}"/>
              </a:ext>
            </a:extLst>
          </p:cNvPr>
          <p:cNvCxnSpPr>
            <a:endCxn id="152" idx="1"/>
          </p:cNvCxnSpPr>
          <p:nvPr/>
        </p:nvCxnSpPr>
        <p:spPr>
          <a:xfrm>
            <a:off x="7879080" y="4152900"/>
            <a:ext cx="0" cy="348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xmlns="" id="{FFCF2D75-A984-461A-B6F6-53658F35BF58}"/>
              </a:ext>
            </a:extLst>
          </p:cNvPr>
          <p:cNvCxnSpPr>
            <a:endCxn id="153" idx="1"/>
          </p:cNvCxnSpPr>
          <p:nvPr/>
        </p:nvCxnSpPr>
        <p:spPr>
          <a:xfrm>
            <a:off x="8275314" y="4301490"/>
            <a:ext cx="0" cy="41009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006789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20B84-A243-448A-B345-D65D2A577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546497"/>
          </a:xfrm>
        </p:spPr>
        <p:txBody>
          <a:bodyPr/>
          <a:lstStyle/>
          <a:p>
            <a:r>
              <a:rPr lang="en-US" sz="2400" dirty="0"/>
              <a:t>Opportunities in AH phase to complete some steps in parallel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32A960-4E82-4187-B19C-4B329F7F8F2C}"/>
              </a:ext>
            </a:extLst>
          </p:cNvPr>
          <p:cNvSpPr/>
          <p:nvPr/>
        </p:nvSpPr>
        <p:spPr>
          <a:xfrm>
            <a:off x="304800" y="1163628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(1) Cradle-Base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E257168-6714-40C6-93BC-D1A17B011591}"/>
              </a:ext>
            </a:extLst>
          </p:cNvPr>
          <p:cNvSpPr/>
          <p:nvPr/>
        </p:nvSpPr>
        <p:spPr>
          <a:xfrm>
            <a:off x="1219200" y="1163629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(2) oHCAL  1-13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AEE950C-13F4-4468-8DE3-55AB70514B46}"/>
              </a:ext>
            </a:extLst>
          </p:cNvPr>
          <p:cNvSpPr/>
          <p:nvPr/>
        </p:nvSpPr>
        <p:spPr>
          <a:xfrm>
            <a:off x="2209800" y="163282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(3) Magnet Part #1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FC93FB1-A72E-442B-957A-B6290112DC96}"/>
              </a:ext>
            </a:extLst>
          </p:cNvPr>
          <p:cNvSpPr/>
          <p:nvPr/>
        </p:nvSpPr>
        <p:spPr>
          <a:xfrm>
            <a:off x="3048000" y="163282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(4) Large Rings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79F0ABC-AF49-453E-9107-40C35E3989A3}"/>
              </a:ext>
            </a:extLst>
          </p:cNvPr>
          <p:cNvSpPr/>
          <p:nvPr/>
        </p:nvSpPr>
        <p:spPr>
          <a:xfrm>
            <a:off x="3886200" y="1632823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(5) oHCAL 14-32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07E265-E48E-45E4-BD30-08CBDE33CD89}"/>
              </a:ext>
            </a:extLst>
          </p:cNvPr>
          <p:cNvSpPr/>
          <p:nvPr/>
        </p:nvSpPr>
        <p:spPr>
          <a:xfrm>
            <a:off x="5969324" y="90219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(6C) </a:t>
            </a:r>
            <a:r>
              <a:rPr lang="en-US" sz="900" b="1" dirty="0" err="1">
                <a:solidFill>
                  <a:schemeClr val="tx1"/>
                </a:solidFill>
              </a:rPr>
              <a:t>iHCAL</a:t>
            </a:r>
            <a:r>
              <a:rPr lang="en-US" sz="900" b="1" dirty="0">
                <a:solidFill>
                  <a:schemeClr val="tx1"/>
                </a:solidFill>
              </a:rPr>
              <a:t> insert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55ADBCC-04C2-42FD-B540-3DC1469E0B27}"/>
              </a:ext>
            </a:extLst>
          </p:cNvPr>
          <p:cNvSpPr/>
          <p:nvPr/>
        </p:nvSpPr>
        <p:spPr>
          <a:xfrm>
            <a:off x="4889176" y="1637185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(8) Upper </a:t>
            </a:r>
            <a:r>
              <a:rPr lang="en-US" sz="800" b="1" dirty="0" err="1">
                <a:solidFill>
                  <a:schemeClr val="tx1"/>
                </a:solidFill>
              </a:rPr>
              <a:t>Pltfrm</a:t>
            </a:r>
            <a:r>
              <a:rPr lang="en-US" sz="800" b="1" dirty="0">
                <a:solidFill>
                  <a:schemeClr val="tx1"/>
                </a:solidFill>
              </a:rPr>
              <a:t> #1</a:t>
            </a:r>
            <a:endParaRPr lang="en-US" sz="800" b="1" i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7C017FF-2D79-41C5-BB36-57C7EBBCB989}"/>
              </a:ext>
            </a:extLst>
          </p:cNvPr>
          <p:cNvSpPr/>
          <p:nvPr/>
        </p:nvSpPr>
        <p:spPr>
          <a:xfrm>
            <a:off x="6959924" y="897007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(7) EMCAL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07A4A3D-2E7D-42D2-BF19-A73B6BB8FF22}"/>
              </a:ext>
            </a:extLst>
          </p:cNvPr>
          <p:cNvSpPr/>
          <p:nvPr/>
        </p:nvSpPr>
        <p:spPr>
          <a:xfrm>
            <a:off x="15240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Move to IR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1D8D61A-2861-4B9C-9A74-7CA9D6C93673}"/>
              </a:ext>
            </a:extLst>
          </p:cNvPr>
          <p:cNvSpPr/>
          <p:nvPr/>
        </p:nvSpPr>
        <p:spPr>
          <a:xfrm>
            <a:off x="1797192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Map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6DBA10E-A157-49F7-8DF5-6BC028A4EEB8}"/>
              </a:ext>
            </a:extLst>
          </p:cNvPr>
          <p:cNvSpPr/>
          <p:nvPr/>
        </p:nvSpPr>
        <p:spPr>
          <a:xfrm>
            <a:off x="2619588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TPC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D7465CD-66DC-4373-9634-A86EDD072DF2}"/>
              </a:ext>
            </a:extLst>
          </p:cNvPr>
          <p:cNvSpPr/>
          <p:nvPr/>
        </p:nvSpPr>
        <p:spPr>
          <a:xfrm>
            <a:off x="3441984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Platforms, INTT, Beam Pipe  Supports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B722924-C6E7-4FCF-8C36-39344DA83B5B}"/>
              </a:ext>
            </a:extLst>
          </p:cNvPr>
          <p:cNvSpPr/>
          <p:nvPr/>
        </p:nvSpPr>
        <p:spPr>
          <a:xfrm>
            <a:off x="4264380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Beam Pipe #1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F794EC6-890D-47BB-B37F-78416C25F3FF}"/>
              </a:ext>
            </a:extLst>
          </p:cNvPr>
          <p:cNvSpPr/>
          <p:nvPr/>
        </p:nvSpPr>
        <p:spPr>
          <a:xfrm>
            <a:off x="508677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(17) INTT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BE878F6-732F-4FD9-BB90-6AA4E46A6E1E}"/>
              </a:ext>
            </a:extLst>
          </p:cNvPr>
          <p:cNvSpPr/>
          <p:nvPr/>
        </p:nvSpPr>
        <p:spPr>
          <a:xfrm>
            <a:off x="590917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(18) MVTX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D6F3DA0-335B-4D57-8FFF-B1495C711A62}"/>
              </a:ext>
            </a:extLst>
          </p:cNvPr>
          <p:cNvSpPr/>
          <p:nvPr/>
        </p:nvSpPr>
        <p:spPr>
          <a:xfrm>
            <a:off x="673156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(19) Beam Pipe survey/supports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69ED3F77-E207-4554-B915-D8713ACADC78}"/>
              </a:ext>
            </a:extLst>
          </p:cNvPr>
          <p:cNvCxnSpPr>
            <a:cxnSpLocks/>
            <a:stCxn id="21" idx="3"/>
            <a:endCxn id="22" idx="1"/>
          </p:cNvCxnSpPr>
          <p:nvPr/>
        </p:nvCxnSpPr>
        <p:spPr>
          <a:xfrm>
            <a:off x="248299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416AAC9-32F0-4AD8-8EA1-179CD5C162E8}"/>
              </a:ext>
            </a:extLst>
          </p:cNvPr>
          <p:cNvCxnSpPr>
            <a:stCxn id="7" idx="3"/>
            <a:endCxn id="9" idx="1"/>
          </p:cNvCxnSpPr>
          <p:nvPr/>
        </p:nvCxnSpPr>
        <p:spPr>
          <a:xfrm>
            <a:off x="990600" y="1436877"/>
            <a:ext cx="2286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894461EC-5913-4D3D-8ED9-DDA338EA739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>
            <a:off x="2895600" y="190607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B4EFE1D7-0E11-454A-A978-B6204B1B9986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3733800" y="1906072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xmlns="" id="{60679365-C6C9-40EF-B8BB-319B215B3442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>
            <a:off x="3305388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xmlns="" id="{7BAFE3C0-FCED-41E6-9F7F-E49E23B6B7B6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772576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xmlns="" id="{B5B35742-2B7E-4522-959A-D7B052A41478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6594972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F655AFC-464A-4DDF-B048-9563F17AC1AB}"/>
              </a:ext>
            </a:extLst>
          </p:cNvPr>
          <p:cNvSpPr/>
          <p:nvPr/>
        </p:nvSpPr>
        <p:spPr>
          <a:xfrm>
            <a:off x="755396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(20) MBD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F1B50957-D65E-431F-97FE-EA62B8D2FFAD}"/>
              </a:ext>
            </a:extLst>
          </p:cNvPr>
          <p:cNvCxnSpPr/>
          <p:nvPr/>
        </p:nvCxnSpPr>
        <p:spPr>
          <a:xfrm>
            <a:off x="7391400" y="3899079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4A6885B2-0EA3-493E-9692-EC79D3C20A79}"/>
              </a:ext>
            </a:extLst>
          </p:cNvPr>
          <p:cNvCxnSpPr>
            <a:cxnSpLocks/>
          </p:cNvCxnSpPr>
          <p:nvPr/>
        </p:nvCxnSpPr>
        <p:spPr>
          <a:xfrm>
            <a:off x="6655124" y="1168088"/>
            <a:ext cx="304800" cy="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52D0D66A-7B3A-49FF-B293-8C542E4B833E}"/>
              </a:ext>
            </a:extLst>
          </p:cNvPr>
          <p:cNvSpPr/>
          <p:nvPr/>
        </p:nvSpPr>
        <p:spPr>
          <a:xfrm>
            <a:off x="5829300" y="1630692"/>
            <a:ext cx="685800" cy="5464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(9) Pole Tip Doors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7F5317BE-9E59-411F-8A80-0A586CB62CB6}"/>
              </a:ext>
            </a:extLst>
          </p:cNvPr>
          <p:cNvSpPr/>
          <p:nvPr/>
        </p:nvSpPr>
        <p:spPr>
          <a:xfrm>
            <a:off x="974796" y="3625831"/>
            <a:ext cx="685800" cy="5464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</a:rPr>
              <a:t>Magnet </a:t>
            </a:r>
            <a:r>
              <a:rPr lang="en-US" sz="1050" b="1" err="1">
                <a:solidFill>
                  <a:schemeClr val="tx1"/>
                </a:solidFill>
              </a:rPr>
              <a:t>Cryo</a:t>
            </a:r>
            <a:r>
              <a:rPr lang="en-US" sz="1050" b="1">
                <a:solidFill>
                  <a:schemeClr val="tx1"/>
                </a:solidFill>
              </a:rPr>
              <a:t>, Power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FEAF9BAA-ED0E-4394-9C18-5E02A87836C0}"/>
              </a:ext>
            </a:extLst>
          </p:cNvPr>
          <p:cNvCxnSpPr>
            <a:cxnSpLocks/>
          </p:cNvCxnSpPr>
          <p:nvPr/>
        </p:nvCxnSpPr>
        <p:spPr>
          <a:xfrm>
            <a:off x="1660596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BF41B95-BAF9-4E63-BE7C-07D42E1F05B4}"/>
              </a:ext>
            </a:extLst>
          </p:cNvPr>
          <p:cNvCxnSpPr>
            <a:cxnSpLocks/>
          </p:cNvCxnSpPr>
          <p:nvPr/>
        </p:nvCxnSpPr>
        <p:spPr>
          <a:xfrm>
            <a:off x="838200" y="3920158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65D4FEDA-80CD-45CB-9341-30D0B0F2C487}"/>
              </a:ext>
            </a:extLst>
          </p:cNvPr>
          <p:cNvSpPr/>
          <p:nvPr/>
        </p:nvSpPr>
        <p:spPr>
          <a:xfrm>
            <a:off x="155220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(11) Move to IR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6823D83C-B1EE-417F-940E-603A89874BD6}"/>
              </a:ext>
            </a:extLst>
          </p:cNvPr>
          <p:cNvSpPr/>
          <p:nvPr/>
        </p:nvSpPr>
        <p:spPr>
          <a:xfrm>
            <a:off x="1800012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(13) Magnet Mapping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89246882-1250-45C0-9033-5AED027BA9DD}"/>
              </a:ext>
            </a:extLst>
          </p:cNvPr>
          <p:cNvSpPr/>
          <p:nvPr/>
        </p:nvSpPr>
        <p:spPr>
          <a:xfrm>
            <a:off x="2622408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(14) TPC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D15D768-2E47-4EB0-8BCF-B4C600EFF68E}"/>
              </a:ext>
            </a:extLst>
          </p:cNvPr>
          <p:cNvSpPr/>
          <p:nvPr/>
        </p:nvSpPr>
        <p:spPr>
          <a:xfrm>
            <a:off x="3444804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(15) INTT Support Structure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FFF927E-F36F-46CA-9244-871F2E0BB7BA}"/>
              </a:ext>
            </a:extLst>
          </p:cNvPr>
          <p:cNvSpPr/>
          <p:nvPr/>
        </p:nvSpPr>
        <p:spPr>
          <a:xfrm>
            <a:off x="977616" y="3625831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(12) Magnet Connect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40CF1E1-743D-47EA-A92F-6BC44FD75415}"/>
              </a:ext>
            </a:extLst>
          </p:cNvPr>
          <p:cNvSpPr/>
          <p:nvPr/>
        </p:nvSpPr>
        <p:spPr>
          <a:xfrm>
            <a:off x="8255324" y="1163628"/>
            <a:ext cx="879972" cy="5464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(10) Shield Wall Shuffle  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xmlns="" id="{C8FABF29-9E8C-4073-AE73-E0C460305A5C}"/>
              </a:ext>
            </a:extLst>
          </p:cNvPr>
          <p:cNvCxnSpPr>
            <a:cxnSpLocks/>
          </p:cNvCxnSpPr>
          <p:nvPr/>
        </p:nvCxnSpPr>
        <p:spPr>
          <a:xfrm>
            <a:off x="7645724" y="1170256"/>
            <a:ext cx="609600" cy="266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xmlns="" id="{B69B536B-811D-4929-926C-806160A10263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6515100" y="1553473"/>
            <a:ext cx="1740224" cy="3504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Arrow: Right 71">
            <a:extLst>
              <a:ext uri="{FF2B5EF4-FFF2-40B4-BE49-F238E27FC236}">
                <a16:creationId xmlns:a16="http://schemas.microsoft.com/office/drawing/2014/main" xmlns="" id="{B08BE08B-3210-452E-9D77-38B46C8D9892}"/>
              </a:ext>
            </a:extLst>
          </p:cNvPr>
          <p:cNvSpPr/>
          <p:nvPr/>
        </p:nvSpPr>
        <p:spPr>
          <a:xfrm>
            <a:off x="304800" y="2741137"/>
            <a:ext cx="8461572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xmlns="" id="{888D2ADB-76D5-4550-8FA4-2240BF38D3CD}"/>
              </a:ext>
            </a:extLst>
          </p:cNvPr>
          <p:cNvSpPr/>
          <p:nvPr/>
        </p:nvSpPr>
        <p:spPr>
          <a:xfrm>
            <a:off x="457200" y="4617720"/>
            <a:ext cx="8087364" cy="4234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AH, IR and other bldg. 1008 infrastructure upgrades and installations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18FB725C-20B9-42F2-93CB-1F5195A4A9B8}"/>
              </a:ext>
            </a:extLst>
          </p:cNvPr>
          <p:cNvCxnSpPr/>
          <p:nvPr/>
        </p:nvCxnSpPr>
        <p:spPr>
          <a:xfrm>
            <a:off x="76200" y="3321031"/>
            <a:ext cx="88392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D2689F13-434A-4864-8514-DCD4B0320388}"/>
              </a:ext>
            </a:extLst>
          </p:cNvPr>
          <p:cNvSpPr txBox="1"/>
          <p:nvPr/>
        </p:nvSpPr>
        <p:spPr>
          <a:xfrm>
            <a:off x="0" y="807720"/>
            <a:ext cx="16081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/>
              <a:t>1008 Assembly Hall Work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8CE14B2E-883E-4689-B0D7-FF3E5AE58730}"/>
              </a:ext>
            </a:extLst>
          </p:cNvPr>
          <p:cNvSpPr txBox="1"/>
          <p:nvPr/>
        </p:nvSpPr>
        <p:spPr>
          <a:xfrm>
            <a:off x="8346" y="3321031"/>
            <a:ext cx="11897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/>
              <a:t>1008 IR Hall Work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B5C73FE0-5D95-40B0-BA14-6CE31F65C69C}"/>
              </a:ext>
            </a:extLst>
          </p:cNvPr>
          <p:cNvSpPr/>
          <p:nvPr/>
        </p:nvSpPr>
        <p:spPr>
          <a:xfrm>
            <a:off x="2389912" y="883920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(6A)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barrel fab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xmlns="" id="{FB36F8FB-367D-4240-B478-AB7260B9CC31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905000" y="1436878"/>
            <a:ext cx="304800" cy="4691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xmlns="" id="{9B086CAC-2171-402B-9CDF-F94B54452CC8}"/>
              </a:ext>
            </a:extLst>
          </p:cNvPr>
          <p:cNvCxnSpPr>
            <a:cxnSpLocks/>
            <a:stCxn id="11" idx="0"/>
            <a:endCxn id="83" idx="1"/>
          </p:cNvCxnSpPr>
          <p:nvPr/>
        </p:nvCxnSpPr>
        <p:spPr>
          <a:xfrm rot="16200000" flipV="1">
            <a:off x="2573252" y="815175"/>
            <a:ext cx="634308" cy="1000988"/>
          </a:xfrm>
          <a:prstGeom prst="bentConnector4">
            <a:avLst>
              <a:gd name="adj1" fmla="val 40967"/>
              <a:gd name="adj2" fmla="val 1228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51660BAF-C06F-428A-821E-0B6BE04E96B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4572000" y="1906072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5737C3DC-9B31-4481-AE63-AC469CBFF084}"/>
              </a:ext>
            </a:extLst>
          </p:cNvPr>
          <p:cNvCxnSpPr>
            <a:cxnSpLocks/>
          </p:cNvCxnSpPr>
          <p:nvPr/>
        </p:nvCxnSpPr>
        <p:spPr>
          <a:xfrm>
            <a:off x="24245" y="3899079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E12F070-D6E6-499B-9B29-373EFF49E1A0}"/>
              </a:ext>
            </a:extLst>
          </p:cNvPr>
          <p:cNvSpPr/>
          <p:nvPr/>
        </p:nvSpPr>
        <p:spPr>
          <a:xfrm>
            <a:off x="4737741" y="1060875"/>
            <a:ext cx="878501" cy="481636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(6B) </a:t>
            </a:r>
            <a:r>
              <a:rPr lang="en-US" sz="800" b="1" dirty="0" err="1">
                <a:solidFill>
                  <a:schemeClr val="tx1"/>
                </a:solidFill>
              </a:rPr>
              <a:t>iHCAL</a:t>
            </a:r>
            <a:r>
              <a:rPr lang="en-US" sz="800" b="1" dirty="0">
                <a:solidFill>
                  <a:schemeClr val="tx1"/>
                </a:solidFill>
              </a:rPr>
              <a:t> install structures</a:t>
            </a:r>
            <a:endParaRPr lang="en-US" sz="800" b="1" dirty="0">
              <a:solidFill>
                <a:srgbClr val="FF0000"/>
              </a:solidFill>
            </a:endParaRP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xmlns="" id="{A52AF162-C24B-4C35-BDF8-26CE88850AFC}"/>
              </a:ext>
            </a:extLst>
          </p:cNvPr>
          <p:cNvCxnSpPr>
            <a:cxnSpLocks/>
            <a:stCxn id="12" idx="0"/>
            <a:endCxn id="76" idx="1"/>
          </p:cNvCxnSpPr>
          <p:nvPr/>
        </p:nvCxnSpPr>
        <p:spPr>
          <a:xfrm rot="5400000" flipH="1" flipV="1">
            <a:off x="4317855" y="1212938"/>
            <a:ext cx="331130" cy="5086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xmlns="" id="{355CAB3A-0B0A-45F8-8FF3-DC3236435BF4}"/>
              </a:ext>
            </a:extLst>
          </p:cNvPr>
          <p:cNvCxnSpPr>
            <a:cxnSpLocks/>
          </p:cNvCxnSpPr>
          <p:nvPr/>
        </p:nvCxnSpPr>
        <p:spPr>
          <a:xfrm>
            <a:off x="3894937" y="890494"/>
            <a:ext cx="2079484" cy="12225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xmlns="" id="{D83BAC30-ACD1-4016-AE70-41A0C4621E51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5616242" y="1048577"/>
            <a:ext cx="344345" cy="2531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Arrow: Right 102">
            <a:extLst>
              <a:ext uri="{FF2B5EF4-FFF2-40B4-BE49-F238E27FC236}">
                <a16:creationId xmlns:a16="http://schemas.microsoft.com/office/drawing/2014/main" xmlns="" id="{45007015-FC6A-4170-8B24-742E9022625A}"/>
              </a:ext>
            </a:extLst>
          </p:cNvPr>
          <p:cNvSpPr/>
          <p:nvPr/>
        </p:nvSpPr>
        <p:spPr>
          <a:xfrm>
            <a:off x="838200" y="2516878"/>
            <a:ext cx="7543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9CE97AAF-F2F4-43E4-A8FE-ED3B6B896FD1}"/>
              </a:ext>
            </a:extLst>
          </p:cNvPr>
          <p:cNvSpPr/>
          <p:nvPr/>
        </p:nvSpPr>
        <p:spPr>
          <a:xfrm>
            <a:off x="5465828" y="2232901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Upper Platform Rack Installation/setup </a:t>
            </a:r>
            <a:r>
              <a:rPr lang="en-US" sz="800" b="1">
                <a:solidFill>
                  <a:srgbClr val="FF0000"/>
                </a:solidFill>
              </a:rPr>
              <a:t>Ongoing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C1B12546-EB13-4B8B-8941-C7A23395C720}"/>
              </a:ext>
            </a:extLst>
          </p:cNvPr>
          <p:cNvCxnSpPr>
            <a:cxnSpLocks/>
          </p:cNvCxnSpPr>
          <p:nvPr/>
        </p:nvCxnSpPr>
        <p:spPr>
          <a:xfrm>
            <a:off x="5558062" y="1915032"/>
            <a:ext cx="2572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xmlns="" id="{8AB4BF4F-2634-4FAA-8F5D-D3749A8A56C7}"/>
              </a:ext>
            </a:extLst>
          </p:cNvPr>
          <p:cNvCxnSpPr>
            <a:cxnSpLocks/>
            <a:stCxn id="14" idx="2"/>
            <a:endCxn id="84" idx="1"/>
          </p:cNvCxnSpPr>
          <p:nvPr/>
        </p:nvCxnSpPr>
        <p:spPr>
          <a:xfrm rot="16200000" flipH="1">
            <a:off x="5267045" y="2148713"/>
            <a:ext cx="163814" cy="2337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659196A7-F760-448C-AD1A-CE7724322D78}"/>
              </a:ext>
            </a:extLst>
          </p:cNvPr>
          <p:cNvSpPr/>
          <p:nvPr/>
        </p:nvSpPr>
        <p:spPr>
          <a:xfrm>
            <a:off x="65812" y="1918786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Base Platform Rack Installation/setup </a:t>
            </a:r>
            <a:r>
              <a:rPr lang="en-US" sz="800" b="1">
                <a:solidFill>
                  <a:srgbClr val="FF0000"/>
                </a:solidFill>
              </a:rPr>
              <a:t>Ongoing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xmlns="" id="{AF9FC0EE-E92E-455B-99F8-8F8B30B2E3D1}"/>
              </a:ext>
            </a:extLst>
          </p:cNvPr>
          <p:cNvCxnSpPr>
            <a:cxnSpLocks/>
            <a:stCxn id="7" idx="2"/>
            <a:endCxn id="86" idx="0"/>
          </p:cNvCxnSpPr>
          <p:nvPr/>
        </p:nvCxnSpPr>
        <p:spPr>
          <a:xfrm rot="16200000" flipH="1">
            <a:off x="626498" y="1731327"/>
            <a:ext cx="208661" cy="16625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389F06A3-3556-49A2-B9B4-A5CBAA4E5885}"/>
              </a:ext>
            </a:extLst>
          </p:cNvPr>
          <p:cNvSpPr/>
          <p:nvPr/>
        </p:nvSpPr>
        <p:spPr>
          <a:xfrm>
            <a:off x="1110349" y="2221486"/>
            <a:ext cx="1496288" cy="229190"/>
          </a:xfrm>
          <a:prstGeom prst="rect">
            <a:avLst/>
          </a:prstGeom>
          <a:solidFill>
            <a:srgbClr val="F2DC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b="1">
                <a:solidFill>
                  <a:schemeClr val="tx1"/>
                </a:solidFill>
              </a:rPr>
              <a:t>Mid Platform Rack Installation/setup </a:t>
            </a:r>
            <a:r>
              <a:rPr lang="en-US" sz="800" b="1">
                <a:solidFill>
                  <a:srgbClr val="FF0000"/>
                </a:solidFill>
              </a:rPr>
              <a:t>Ongoing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xmlns="" id="{11E1F9F7-D258-4D0C-82CF-D82F39000818}"/>
              </a:ext>
            </a:extLst>
          </p:cNvPr>
          <p:cNvCxnSpPr>
            <a:cxnSpLocks/>
            <a:stCxn id="9" idx="2"/>
            <a:endCxn id="89" idx="0"/>
          </p:cNvCxnSpPr>
          <p:nvPr/>
        </p:nvCxnSpPr>
        <p:spPr>
          <a:xfrm rot="16200000" flipH="1">
            <a:off x="1454616" y="1817609"/>
            <a:ext cx="511360" cy="296393"/>
          </a:xfrm>
          <a:prstGeom prst="bentConnector3">
            <a:avLst>
              <a:gd name="adj1" fmla="val 3171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E0E63AB0-5F57-4A7C-BFBC-977BBEF2F00C}"/>
              </a:ext>
            </a:extLst>
          </p:cNvPr>
          <p:cNvSpPr/>
          <p:nvPr/>
        </p:nvSpPr>
        <p:spPr>
          <a:xfrm>
            <a:off x="4234721" y="3625831"/>
            <a:ext cx="76764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(16) Beam Pipe Install/Vacuum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xmlns="" id="{C1D8EB94-952B-4DBC-8FA1-25BEDDACED46}"/>
              </a:ext>
            </a:extLst>
          </p:cNvPr>
          <p:cNvCxnSpPr>
            <a:cxnSpLocks/>
            <a:stCxn id="24" idx="3"/>
            <a:endCxn id="26" idx="1"/>
          </p:cNvCxnSpPr>
          <p:nvPr/>
        </p:nvCxnSpPr>
        <p:spPr>
          <a:xfrm>
            <a:off x="4950180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xmlns="" id="{FA615058-2CC5-444C-A38E-B539DDA142EA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4127784" y="3899080"/>
            <a:ext cx="136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79FB8061-EC97-4651-9B6F-91BE4A23EB75}"/>
              </a:ext>
            </a:extLst>
          </p:cNvPr>
          <p:cNvSpPr/>
          <p:nvPr/>
        </p:nvSpPr>
        <p:spPr>
          <a:xfrm>
            <a:off x="8376133" y="3628975"/>
            <a:ext cx="685800" cy="5464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(21) System Integration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83E6928E-2CA3-44BC-96F4-A5646AE8A048}"/>
              </a:ext>
            </a:extLst>
          </p:cNvPr>
          <p:cNvCxnSpPr/>
          <p:nvPr/>
        </p:nvCxnSpPr>
        <p:spPr>
          <a:xfrm>
            <a:off x="8213569" y="3902223"/>
            <a:ext cx="162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row: Right 103">
            <a:extLst>
              <a:ext uri="{FF2B5EF4-FFF2-40B4-BE49-F238E27FC236}">
                <a16:creationId xmlns:a16="http://schemas.microsoft.com/office/drawing/2014/main" xmlns="" id="{1B709CC1-49F6-43C6-BEFC-C73F1F399C37}"/>
              </a:ext>
            </a:extLst>
          </p:cNvPr>
          <p:cNvSpPr/>
          <p:nvPr/>
        </p:nvSpPr>
        <p:spPr>
          <a:xfrm>
            <a:off x="228600" y="4402863"/>
            <a:ext cx="7924800" cy="423426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tx1"/>
                </a:solidFill>
              </a:rPr>
              <a:t>Ongoing Sub-System Infrastructure and Commissioning</a:t>
            </a:r>
          </a:p>
        </p:txBody>
      </p:sp>
    </p:spTree>
    <p:extLst>
      <p:ext uri="{BB962C8B-B14F-4D97-AF65-F5344CB8AC3E}">
        <p14:creationId xmlns:p14="http://schemas.microsoft.com/office/powerpoint/2010/main" val="21756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67DE49A2-26DE-47DE-8E29-B0B941BF2DE9}"/>
              </a:ext>
            </a:extLst>
          </p:cNvPr>
          <p:cNvSpPr/>
          <p:nvPr/>
        </p:nvSpPr>
        <p:spPr>
          <a:xfrm>
            <a:off x="133132" y="2071602"/>
            <a:ext cx="5143193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9E39BB64-54AE-41B8-8308-4FE559419E61}"/>
              </a:ext>
            </a:extLst>
          </p:cNvPr>
          <p:cNvSpPr/>
          <p:nvPr/>
        </p:nvSpPr>
        <p:spPr>
          <a:xfrm>
            <a:off x="143234" y="3476455"/>
            <a:ext cx="8848366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CE73445C-4E4E-43DF-927C-B6D9B0DEC9F5}"/>
              </a:ext>
            </a:extLst>
          </p:cNvPr>
          <p:cNvSpPr/>
          <p:nvPr/>
        </p:nvSpPr>
        <p:spPr>
          <a:xfrm>
            <a:off x="5285549" y="2089583"/>
            <a:ext cx="3690701" cy="1393200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BD5C4A7-EB41-4C0A-A26C-02B10658FEC8}"/>
              </a:ext>
            </a:extLst>
          </p:cNvPr>
          <p:cNvSpPr/>
          <p:nvPr/>
        </p:nvSpPr>
        <p:spPr>
          <a:xfrm>
            <a:off x="123030" y="666749"/>
            <a:ext cx="8845056" cy="139320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Content Placeholder 5">
            <a:extLst>
              <a:ext uri="{FF2B5EF4-FFF2-40B4-BE49-F238E27FC236}">
                <a16:creationId xmlns:a16="http://schemas.microsoft.com/office/drawing/2014/main" xmlns="" id="{FA3C979A-4EDC-487A-B4C7-F121F14F7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420" y="2317034"/>
            <a:ext cx="1392630" cy="92605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ED75BF1-868C-4BE1-9EEB-E13B9FF4A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376449"/>
              </p:ext>
            </p:extLst>
          </p:nvPr>
        </p:nvGraphicFramePr>
        <p:xfrm>
          <a:off x="123030" y="666749"/>
          <a:ext cx="8868570" cy="42029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8095">
                  <a:extLst>
                    <a:ext uri="{9D8B030D-6E8A-4147-A177-3AD203B41FA5}">
                      <a16:colId xmlns:a16="http://schemas.microsoft.com/office/drawing/2014/main" xmlns="" val="934942087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251036144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833808980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4017744072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262153260"/>
                    </a:ext>
                  </a:extLst>
                </a:gridCol>
                <a:gridCol w="1478095">
                  <a:extLst>
                    <a:ext uri="{9D8B030D-6E8A-4147-A177-3AD203B41FA5}">
                      <a16:colId xmlns:a16="http://schemas.microsoft.com/office/drawing/2014/main" xmlns="" val="3039755093"/>
                    </a:ext>
                  </a:extLst>
                </a:gridCol>
              </a:tblGrid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(1) Cradle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(2) oHCAL Sector 1-13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(3) Magnet Initial Install</a:t>
                      </a:r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(4) Large Support 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dirty="0"/>
                        <a:t>(5) oHCAL Sector 14-32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(6) Inner HCAL</a:t>
                      </a:r>
                    </a:p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8985200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(7) EMCAL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(8) Upper Platform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i="1"/>
                        <a:t>(10) Open Shield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(11) </a:t>
                      </a:r>
                      <a:r>
                        <a:rPr lang="en-US" sz="700" b="1" i="1"/>
                        <a:t>Move </a:t>
                      </a:r>
                      <a:r>
                        <a:rPr lang="en-US" sz="700" b="1" i="1" err="1"/>
                        <a:t>sPHENIX</a:t>
                      </a:r>
                      <a:r>
                        <a:rPr lang="en-US" sz="700" b="1" i="1"/>
                        <a:t> to IR</a:t>
                      </a:r>
                      <a:endParaRPr lang="en-US" sz="900" b="1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/>
                        <a:t>(12) Magnet Connect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(14) TPC Installation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682134"/>
                  </a:ext>
                </a:extLst>
              </a:tr>
              <a:tr h="1400969">
                <a:tc>
                  <a:txBody>
                    <a:bodyPr/>
                    <a:lstStyle/>
                    <a:p>
                      <a:r>
                        <a:rPr lang="en-US" sz="900" b="1" i="1"/>
                        <a:t>(15) INTT 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(16) Beam Pipe Install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(17) INTT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1" i="1"/>
                        <a:t>(18) MVTX Supports and MVTX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(19) Secure Beam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/>
                        <a:t>(20) MBD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5484860"/>
                  </a:ext>
                </a:extLst>
              </a:tr>
            </a:tbl>
          </a:graphicData>
        </a:graphic>
      </p:graphicFrame>
      <p:sp>
        <p:nvSpPr>
          <p:cNvPr id="20481" name="Rectangle 6"/>
          <p:cNvSpPr>
            <a:spLocks noGrp="1"/>
          </p:cNvSpPr>
          <p:nvPr>
            <p:ph type="title"/>
          </p:nvPr>
        </p:nvSpPr>
        <p:spPr>
          <a:xfrm>
            <a:off x="234563" y="9307"/>
            <a:ext cx="8229600" cy="546497"/>
          </a:xfrm>
        </p:spPr>
        <p:txBody>
          <a:bodyPr lIns="38100" tIns="38100" rIns="38100" bIns="38100"/>
          <a:lstStyle/>
          <a:p>
            <a:r>
              <a:rPr lang="en-US" sz="2800"/>
              <a:t>sPHENIX Construction Sequence</a:t>
            </a:r>
            <a:endParaRPr lang="en-US" altLang="en-US" sz="2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73B49E2-2053-422D-9A84-15FC6D7C5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971550"/>
            <a:ext cx="1351941" cy="924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B60A79-4BA6-4B11-A8B6-1688BFE5B2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908" y="922752"/>
            <a:ext cx="1397679" cy="1069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EC7401C-9DE8-4D40-A0B8-A92F1D5D3BA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6910" y="932911"/>
            <a:ext cx="1500552" cy="10124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AE7E497-E612-45B6-8E52-269719C333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8042"/>
          <a:stretch/>
        </p:blipFill>
        <p:spPr>
          <a:xfrm>
            <a:off x="4797083" y="2242361"/>
            <a:ext cx="988983" cy="1063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08762F-7B10-47BE-9B92-601A41D0C5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062" y="895349"/>
            <a:ext cx="1429433" cy="10389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87C4CE5-D5FD-4E44-BE20-7FCB0A71841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77"/>
          <a:stretch/>
        </p:blipFill>
        <p:spPr>
          <a:xfrm>
            <a:off x="1761825" y="2268537"/>
            <a:ext cx="1140767" cy="1075624"/>
          </a:xfrm>
          <a:prstGeom prst="rect">
            <a:avLst/>
          </a:prstGeom>
        </p:spPr>
      </p:pic>
      <p:pic>
        <p:nvPicPr>
          <p:cNvPr id="24" name="Picture 1">
            <a:extLst>
              <a:ext uri="{FF2B5EF4-FFF2-40B4-BE49-F238E27FC236}">
                <a16:creationId xmlns:a16="http://schemas.microsoft.com/office/drawing/2014/main" xmlns="" id="{DA760E12-64B1-4385-A670-9ACD7F7DE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02" r="15322"/>
          <a:stretch/>
        </p:blipFill>
        <p:spPr bwMode="auto">
          <a:xfrm>
            <a:off x="7556651" y="1044947"/>
            <a:ext cx="1373427" cy="834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77E3784-AE77-4B9E-BE36-5A575C4A05B4}"/>
              </a:ext>
            </a:extLst>
          </p:cNvPr>
          <p:cNvGrpSpPr/>
          <p:nvPr/>
        </p:nvGrpSpPr>
        <p:grpSpPr>
          <a:xfrm>
            <a:off x="1447095" y="1498241"/>
            <a:ext cx="6249105" cy="0"/>
            <a:chOff x="1447095" y="1498241"/>
            <a:chExt cx="6249105" cy="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xmlns="" id="{26877E1C-7CA7-42A9-A43C-C2A45994560E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163D2FEF-CCBB-435B-8B07-96852B8D0B76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D6FB7605-878D-446E-AF81-4D325B08C33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A3E4514D-98B4-4ABC-86A4-F16F1C5E6745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7D5EE492-2389-4986-AC3F-64436F9425A7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C933640-D501-4C0C-A450-C0CA60247DBD}"/>
              </a:ext>
            </a:extLst>
          </p:cNvPr>
          <p:cNvGrpSpPr/>
          <p:nvPr/>
        </p:nvGrpSpPr>
        <p:grpSpPr>
          <a:xfrm>
            <a:off x="1447800" y="2724150"/>
            <a:ext cx="6249105" cy="0"/>
            <a:chOff x="1447095" y="1498241"/>
            <a:chExt cx="6249105" cy="0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E15EAE09-DC43-4271-9838-3A5FDC207071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99AEF134-7178-4073-B4A4-D4AB74857DB4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9D585620-08A6-42BB-B280-41566B84DEB2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24ECF35C-172F-4E89-A0B2-C58974867F5F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54EAA8A7-2A63-41F7-A68C-DB8E3A0B78DB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57827522-2D88-4A40-A3D7-1D4CCF0CC046}"/>
              </a:ext>
            </a:extLst>
          </p:cNvPr>
          <p:cNvCxnSpPr>
            <a:cxnSpLocks/>
          </p:cNvCxnSpPr>
          <p:nvPr/>
        </p:nvCxnSpPr>
        <p:spPr>
          <a:xfrm flipV="1">
            <a:off x="5455591" y="2950407"/>
            <a:ext cx="1191" cy="220266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0E4EA0C3-6C41-4526-AAFF-9E274D4AAA82}"/>
              </a:ext>
            </a:extLst>
          </p:cNvPr>
          <p:cNvCxnSpPr>
            <a:cxnSpLocks/>
          </p:cNvCxnSpPr>
          <p:nvPr/>
        </p:nvCxnSpPr>
        <p:spPr>
          <a:xfrm>
            <a:off x="5455591" y="2576945"/>
            <a:ext cx="152400" cy="0"/>
          </a:xfrm>
          <a:prstGeom prst="straightConnector1">
            <a:avLst/>
          </a:prstGeom>
          <a:ln w="31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5B840CC-6365-4411-B9EC-E7E973958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326" y="862265"/>
            <a:ext cx="1083469" cy="115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.png">
            <a:extLst>
              <a:ext uri="{FF2B5EF4-FFF2-40B4-BE49-F238E27FC236}">
                <a16:creationId xmlns:a16="http://schemas.microsoft.com/office/drawing/2014/main" xmlns="" id="{27D3266C-64AA-4B6D-A467-0D0321120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987" y="2241540"/>
            <a:ext cx="509935" cy="91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image.png">
            <a:extLst>
              <a:ext uri="{FF2B5EF4-FFF2-40B4-BE49-F238E27FC236}">
                <a16:creationId xmlns:a16="http://schemas.microsoft.com/office/drawing/2014/main" xmlns="" id="{97AD1DD5-6BEE-49F9-87D8-91866FD95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75" y="2335175"/>
            <a:ext cx="1241530" cy="9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256561C-08C8-46FD-BEDD-3AB3A3B9DEC3}"/>
              </a:ext>
            </a:extLst>
          </p:cNvPr>
          <p:cNvGrpSpPr/>
          <p:nvPr/>
        </p:nvGrpSpPr>
        <p:grpSpPr>
          <a:xfrm>
            <a:off x="1447095" y="4171950"/>
            <a:ext cx="6249105" cy="0"/>
            <a:chOff x="1447095" y="1498241"/>
            <a:chExt cx="6249105" cy="0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AACC1574-8B0C-4DBA-B460-EFA8770AD714}"/>
                </a:ext>
              </a:extLst>
            </p:cNvPr>
            <p:cNvCxnSpPr>
              <a:cxnSpLocks/>
            </p:cNvCxnSpPr>
            <p:nvPr/>
          </p:nvCxnSpPr>
          <p:spPr>
            <a:xfrm>
              <a:off x="1447095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CAA0FCA4-DCD9-4705-9C55-A4371B0ACE7F}"/>
                </a:ext>
              </a:extLst>
            </p:cNvPr>
            <p:cNvCxnSpPr>
              <a:cxnSpLocks/>
            </p:cNvCxnSpPr>
            <p:nvPr/>
          </p:nvCxnSpPr>
          <p:spPr>
            <a:xfrm>
              <a:off x="28956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409DB550-52B0-4987-AFC3-C1D18BF9FEB9}"/>
                </a:ext>
              </a:extLst>
            </p:cNvPr>
            <p:cNvCxnSpPr>
              <a:cxnSpLocks/>
            </p:cNvCxnSpPr>
            <p:nvPr/>
          </p:nvCxnSpPr>
          <p:spPr>
            <a:xfrm>
              <a:off x="438451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8F21CA66-4A1C-4012-9580-A9E64465A9C7}"/>
                </a:ext>
              </a:extLst>
            </p:cNvPr>
            <p:cNvCxnSpPr>
              <a:cxnSpLocks/>
            </p:cNvCxnSpPr>
            <p:nvPr/>
          </p:nvCxnSpPr>
          <p:spPr>
            <a:xfrm>
              <a:off x="5914231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7982D785-762B-4F67-B8DF-CF5280E2A403}"/>
                </a:ext>
              </a:extLst>
            </p:cNvPr>
            <p:cNvCxnSpPr>
              <a:cxnSpLocks/>
            </p:cNvCxnSpPr>
            <p:nvPr/>
          </p:nvCxnSpPr>
          <p:spPr>
            <a:xfrm>
              <a:off x="7391400" y="1498241"/>
              <a:ext cx="304800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B0A94C0A-A2FD-44C6-939C-E17672AD06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0" y="3809636"/>
            <a:ext cx="1004197" cy="922496"/>
          </a:xfrm>
          <a:prstGeom prst="rect">
            <a:avLst/>
          </a:prstGeom>
        </p:spPr>
      </p:pic>
      <p:pic>
        <p:nvPicPr>
          <p:cNvPr id="2060" name="Picture 12" descr="image.png">
            <a:extLst>
              <a:ext uri="{FF2B5EF4-FFF2-40B4-BE49-F238E27FC236}">
                <a16:creationId xmlns:a16="http://schemas.microsoft.com/office/drawing/2014/main" xmlns="" id="{B9E4A054-C9F7-4EE2-95FC-0EF346060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78" y="3664243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image.png">
            <a:extLst>
              <a:ext uri="{FF2B5EF4-FFF2-40B4-BE49-F238E27FC236}">
                <a16:creationId xmlns:a16="http://schemas.microsoft.com/office/drawing/2014/main" xmlns="" id="{36AB01EC-BCD2-4099-8F22-33A4D5B1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674" y="3664243"/>
            <a:ext cx="1264726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image.png">
            <a:extLst>
              <a:ext uri="{FF2B5EF4-FFF2-40B4-BE49-F238E27FC236}">
                <a16:creationId xmlns:a16="http://schemas.microsoft.com/office/drawing/2014/main" xmlns="" id="{5A5A13FC-13E9-4F50-A6E1-EBB827222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00"/>
          <a:stretch/>
        </p:blipFill>
        <p:spPr bwMode="auto">
          <a:xfrm>
            <a:off x="4827006" y="3805632"/>
            <a:ext cx="826605" cy="75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0FC314-3139-421A-B625-2AB9218F71C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790087" y="2241540"/>
            <a:ext cx="933838" cy="10680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F4D9F61-DDCF-43C4-B8FE-99DC86509F36}"/>
              </a:ext>
            </a:extLst>
          </p:cNvPr>
          <p:cNvSpPr txBox="1"/>
          <p:nvPr/>
        </p:nvSpPr>
        <p:spPr>
          <a:xfrm>
            <a:off x="8623379" y="2647833"/>
            <a:ext cx="3048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TPC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ECD0151-86E0-4D15-BDCE-0887BC94114E}"/>
              </a:ext>
            </a:extLst>
          </p:cNvPr>
          <p:cNvSpPr txBox="1"/>
          <p:nvPr/>
        </p:nvSpPr>
        <p:spPr>
          <a:xfrm>
            <a:off x="6096000" y="3301484"/>
            <a:ext cx="146706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Results from an sPHENIX OPERA EM FEA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2611B05-4FE2-40E9-AE3F-4F7ED9237D7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18452" y="3649501"/>
            <a:ext cx="879220" cy="976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2029AB2-7A79-4B24-9924-2ABED1810F1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74132" y="3654896"/>
            <a:ext cx="1012668" cy="1152168"/>
          </a:xfrm>
          <a:prstGeom prst="rect">
            <a:avLst/>
          </a:prstGeom>
        </p:spPr>
      </p:pic>
      <p:pic>
        <p:nvPicPr>
          <p:cNvPr id="56" name="Picture 12" descr="970715b">
            <a:extLst>
              <a:ext uri="{FF2B5EF4-FFF2-40B4-BE49-F238E27FC236}">
                <a16:creationId xmlns:a16="http://schemas.microsoft.com/office/drawing/2014/main" xmlns="" id="{46991A94-8469-41FD-B6D5-E0E9EC076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9534" y="3498315"/>
            <a:ext cx="640544" cy="4804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60C9AD5C-9A33-4603-9224-7019F5BFE000}"/>
              </a:ext>
            </a:extLst>
          </p:cNvPr>
          <p:cNvCxnSpPr>
            <a:cxnSpLocks/>
          </p:cNvCxnSpPr>
          <p:nvPr/>
        </p:nvCxnSpPr>
        <p:spPr>
          <a:xfrm flipH="1">
            <a:off x="8464163" y="3978723"/>
            <a:ext cx="145644" cy="23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BA66F4-8FFB-4277-9698-2E9FD6065C1C}"/>
              </a:ext>
            </a:extLst>
          </p:cNvPr>
          <p:cNvSpPr txBox="1"/>
          <p:nvPr/>
        </p:nvSpPr>
        <p:spPr>
          <a:xfrm>
            <a:off x="82714" y="1886040"/>
            <a:ext cx="15552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base will be built on top of the AH rails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2C3A7FE-87EF-4891-92E5-C90186C6A3E4}"/>
              </a:ext>
            </a:extLst>
          </p:cNvPr>
          <p:cNvSpPr txBox="1"/>
          <p:nvPr/>
        </p:nvSpPr>
        <p:spPr>
          <a:xfrm>
            <a:off x="1577981" y="1893178"/>
            <a:ext cx="15311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Magnet mount hardware is also attached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30886C9-BEF4-45AC-B724-6A7DE74C112B}"/>
              </a:ext>
            </a:extLst>
          </p:cNvPr>
          <p:cNvSpPr txBox="1"/>
          <p:nvPr/>
        </p:nvSpPr>
        <p:spPr>
          <a:xfrm>
            <a:off x="3032982" y="1900032"/>
            <a:ext cx="15872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magnet is lowered in to the oHCAL bore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162D976-9695-48C1-8F7E-8C709F88D97D}"/>
              </a:ext>
            </a:extLst>
          </p:cNvPr>
          <p:cNvSpPr txBox="1"/>
          <p:nvPr/>
        </p:nvSpPr>
        <p:spPr>
          <a:xfrm>
            <a:off x="4531882" y="1893178"/>
            <a:ext cx="15600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rings also work to stabilize the magnet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B3E17146-477B-4138-AA5D-32E6A53376C5}"/>
              </a:ext>
            </a:extLst>
          </p:cNvPr>
          <p:cNvSpPr txBox="1"/>
          <p:nvPr/>
        </p:nvSpPr>
        <p:spPr>
          <a:xfrm>
            <a:off x="6046584" y="1891384"/>
            <a:ext cx="142699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 dirty="0"/>
              <a:t>The full oHCAL barrel weighs ~480 tons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ED237C1-838D-45D1-82CB-8031D255563E}"/>
              </a:ext>
            </a:extLst>
          </p:cNvPr>
          <p:cNvSpPr txBox="1"/>
          <p:nvPr/>
        </p:nvSpPr>
        <p:spPr>
          <a:xfrm>
            <a:off x="7505296" y="1882421"/>
            <a:ext cx="148630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The </a:t>
            </a:r>
            <a:r>
              <a:rPr lang="en-US" sz="600" b="1" i="1" err="1"/>
              <a:t>iHCAL</a:t>
            </a:r>
            <a:r>
              <a:rPr lang="en-US" sz="600" b="1" i="1"/>
              <a:t> barrel slides in from the North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794506E1-D25A-4696-8771-30E9716AB854}"/>
              </a:ext>
            </a:extLst>
          </p:cNvPr>
          <p:cNvSpPr txBox="1"/>
          <p:nvPr/>
        </p:nvSpPr>
        <p:spPr>
          <a:xfrm>
            <a:off x="66678" y="3176687"/>
            <a:ext cx="1513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There are 64 EMCAL sectors each installed one at a time with a special tool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0BB8142-5453-403A-8239-9947CAA6FDDD}"/>
              </a:ext>
            </a:extLst>
          </p:cNvPr>
          <p:cNvSpPr txBox="1"/>
          <p:nvPr/>
        </p:nvSpPr>
        <p:spPr>
          <a:xfrm>
            <a:off x="3103943" y="3146844"/>
            <a:ext cx="14169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Work on sPHENIX will stop for the time needed to remove the shield wall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8AB219-B8CD-4F64-9DF3-50ADF9B4051A}"/>
              </a:ext>
            </a:extLst>
          </p:cNvPr>
          <p:cNvSpPr txBox="1"/>
          <p:nvPr/>
        </p:nvSpPr>
        <p:spPr>
          <a:xfrm>
            <a:off x="4609306" y="3263384"/>
            <a:ext cx="14169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 b="1" i="1"/>
              <a:t>There is a 5-foot move North in the IR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F623E13-4AC0-4BEC-BCC9-983FDA6F284C}"/>
              </a:ext>
            </a:extLst>
          </p:cNvPr>
          <p:cNvSpPr txBox="1"/>
          <p:nvPr/>
        </p:nvSpPr>
        <p:spPr>
          <a:xfrm>
            <a:off x="7481782" y="3255273"/>
            <a:ext cx="14863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TPC slides in the EMCAL bore from North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6531651-8F34-4311-A41A-1A3D592A308F}"/>
              </a:ext>
            </a:extLst>
          </p:cNvPr>
          <p:cNvSpPr txBox="1"/>
          <p:nvPr/>
        </p:nvSpPr>
        <p:spPr>
          <a:xfrm>
            <a:off x="4597345" y="4559266"/>
            <a:ext cx="137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MVTX has a 2mm clearance to the beam pipe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782A4FA4-987F-4603-99A7-9FE4C4548920}"/>
              </a:ext>
            </a:extLst>
          </p:cNvPr>
          <p:cNvSpPr txBox="1"/>
          <p:nvPr/>
        </p:nvSpPr>
        <p:spPr>
          <a:xfrm>
            <a:off x="1595805" y="4631996"/>
            <a:ext cx="15131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Beam pipe is supported temporarily</a:t>
            </a:r>
            <a:endParaRPr lang="en-US" sz="600" b="1" i="1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4814E9D-7C18-4230-BFAE-D5916721EA5B}"/>
              </a:ext>
            </a:extLst>
          </p:cNvPr>
          <p:cNvSpPr txBox="1"/>
          <p:nvPr/>
        </p:nvSpPr>
        <p:spPr>
          <a:xfrm>
            <a:off x="7461538" y="4719634"/>
            <a:ext cx="67518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+MBD supports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76A92449-A16C-4002-A294-FCB18DA458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0" y="3815398"/>
            <a:ext cx="1004197" cy="922496"/>
          </a:xfrm>
          <a:prstGeom prst="rect">
            <a:avLst/>
          </a:prstGeom>
        </p:spPr>
      </p:pic>
      <p:pic>
        <p:nvPicPr>
          <p:cNvPr id="70" name="Picture 12" descr="image.png">
            <a:extLst>
              <a:ext uri="{FF2B5EF4-FFF2-40B4-BE49-F238E27FC236}">
                <a16:creationId xmlns:a16="http://schemas.microsoft.com/office/drawing/2014/main" xmlns="" id="{032D3F7B-90A7-4635-AC73-3BF5035F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68" y="3670005"/>
            <a:ext cx="1256022" cy="11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0DAD9841-08C7-474E-8B31-0B6D02194FC2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b="7844"/>
          <a:stretch/>
        </p:blipFill>
        <p:spPr>
          <a:xfrm>
            <a:off x="1927542" y="3655263"/>
            <a:ext cx="879220" cy="976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D4EBE4-C4FF-4B86-8309-AE6956FD16C4}"/>
              </a:ext>
            </a:extLst>
          </p:cNvPr>
          <p:cNvSpPr txBox="1"/>
          <p:nvPr/>
        </p:nvSpPr>
        <p:spPr>
          <a:xfrm>
            <a:off x="6097804" y="1694616"/>
            <a:ext cx="1354858" cy="215444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err="1"/>
              <a:t>iHCAL</a:t>
            </a:r>
            <a:r>
              <a:rPr lang="en-US" sz="800" i="1"/>
              <a:t> Barrel fabrication ,AH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08A63-BCE3-41C0-9104-1CCF1C80CFDA}"/>
              </a:ext>
            </a:extLst>
          </p:cNvPr>
          <p:cNvSpPr txBox="1"/>
          <p:nvPr/>
        </p:nvSpPr>
        <p:spPr>
          <a:xfrm>
            <a:off x="2403913" y="2067087"/>
            <a:ext cx="57419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i="1"/>
              <a:t>(9) Pole Tips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32A18363-187F-4A19-AD8A-ED564983E5AD}"/>
              </a:ext>
            </a:extLst>
          </p:cNvPr>
          <p:cNvSpPr txBox="1"/>
          <p:nvPr/>
        </p:nvSpPr>
        <p:spPr>
          <a:xfrm>
            <a:off x="6988872" y="2070003"/>
            <a:ext cx="574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i="1"/>
              <a:t>(13) Magnetic Field Mapping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CB0D08B-A45D-4882-B182-6F91025F157C}"/>
              </a:ext>
            </a:extLst>
          </p:cNvPr>
          <p:cNvSpPr txBox="1"/>
          <p:nvPr/>
        </p:nvSpPr>
        <p:spPr>
          <a:xfrm>
            <a:off x="3276600" y="4895113"/>
            <a:ext cx="1904689" cy="246221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/>
              <a:t>(21) Full System Integration, ORR</a:t>
            </a:r>
          </a:p>
        </p:txBody>
      </p:sp>
    </p:spTree>
    <p:extLst>
      <p:ext uri="{BB962C8B-B14F-4D97-AF65-F5344CB8AC3E}">
        <p14:creationId xmlns:p14="http://schemas.microsoft.com/office/powerpoint/2010/main" val="30455657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C9F13F8E21F40A240E78DF835E721" ma:contentTypeVersion="12" ma:contentTypeDescription="Create a new document." ma:contentTypeScope="" ma:versionID="0ceef2d6f1cf1a23f58ecd196d215cba">
  <xsd:schema xmlns:xsd="http://www.w3.org/2001/XMLSchema" xmlns:xs="http://www.w3.org/2001/XMLSchema" xmlns:p="http://schemas.microsoft.com/office/2006/metadata/properties" xmlns:ns3="b144b1dc-77a5-4b17-aa1a-cf3189630eb6" xmlns:ns4="eed46eea-df07-4d52-a948-077d58a744ae" targetNamespace="http://schemas.microsoft.com/office/2006/metadata/properties" ma:root="true" ma:fieldsID="adb2fff72d1dcd6f8ed96dc10a46e7a4" ns3:_="" ns4:_="">
    <xsd:import namespace="b144b1dc-77a5-4b17-aa1a-cf3189630eb6"/>
    <xsd:import namespace="eed46eea-df07-4d52-a948-077d58a744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4b1dc-77a5-4b17-aa1a-cf3189630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46eea-df07-4d52-a948-077d58a744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218CC-9B70-4C80-8A17-A48473887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4b1dc-77a5-4b17-aa1a-cf3189630eb6"/>
    <ds:schemaRef ds:uri="eed46eea-df07-4d52-a948-077d58a7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05699A-EA07-4FA5-A3D4-F7E0F23D1D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8D7776-37CC-4570-8412-2604B32F08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946</Words>
  <Application>Microsoft Macintosh PowerPoint</Application>
  <PresentationFormat>On-screen Show (16:9)</PresentationFormat>
  <Paragraphs>181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sPHENIX Construction Plan</vt:lpstr>
      <vt:lpstr>sPHENIX Construction</vt:lpstr>
      <vt:lpstr>sPHENIX Detectors and Magnet Construction Schedule</vt:lpstr>
      <vt:lpstr>Opportunities in AH phase to complete some steps in parallel</vt:lpstr>
      <vt:lpstr>sPHENIX Construction Sequence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Edward O'Brien</cp:lastModifiedBy>
  <cp:revision>3</cp:revision>
  <cp:lastPrinted>2019-10-08T19:58:57Z</cp:lastPrinted>
  <dcterms:created xsi:type="dcterms:W3CDTF">2015-10-24T00:32:43Z</dcterms:created>
  <dcterms:modified xsi:type="dcterms:W3CDTF">2020-12-17T03:03:43Z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0x01010084EC9F13F8E21F40A240E78DF835E721</vt:lpwstr>
  </property>
</Properties>
</file>