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828" r:id="rId2"/>
    <p:sldId id="829" r:id="rId3"/>
  </p:sldIdLst>
  <p:sldSz cx="9144000" cy="5143500" type="screen16x9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2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3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5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5658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2788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199920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052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108001"/>
    <a:srgbClr val="0080FF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6" autoAdjust="0"/>
    <p:restoredTop sz="99805" autoAdjust="0"/>
  </p:normalViewPr>
  <p:slideViewPr>
    <p:cSldViewPr>
      <p:cViewPr varScale="1">
        <p:scale>
          <a:sx n="113" d="100"/>
          <a:sy n="113" d="100"/>
        </p:scale>
        <p:origin x="595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6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609" y="0"/>
            <a:ext cx="2982641" cy="464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12/17/2020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609" y="8830627"/>
            <a:ext cx="2982641" cy="4641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41" cy="46418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609" y="0"/>
            <a:ext cx="2982641" cy="464184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12/17/2020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8500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108"/>
            <a:ext cx="5505450" cy="418242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2982641" cy="464184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609" y="8830627"/>
            <a:ext cx="2982641" cy="464184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2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3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5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65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6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85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34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4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4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11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6"/>
            <a:ext cx="2895600" cy="207169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1635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"/>
            <a:ext cx="1454584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13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2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3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52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848" indent="-34284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841" indent="-2857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2830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599960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093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222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5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08FF-2866-4FBC-9370-F2DD9EF1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OuterHCal</a:t>
            </a:r>
            <a:r>
              <a:rPr lang="en-US" dirty="0"/>
              <a:t> and EMCal Installation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19A5D41-8218-4789-813B-9FCDA68F3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613001"/>
              </p:ext>
            </p:extLst>
          </p:nvPr>
        </p:nvGraphicFramePr>
        <p:xfrm>
          <a:off x="457200" y="120015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98493437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2974132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775629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98146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Fabrication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Installation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8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OHCal Sector 1 &amp; Splice Plates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52,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22,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6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OHCal Sector 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5, 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34,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8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 Magnet Coil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 (testing at BNL)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36,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5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OHCal Sector 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5, 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41,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9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OHCal Sector 32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13,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45,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2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EMCal Sector 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14,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49,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EMCal Sector 32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28,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5,  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4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EMCal Sector 61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52,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10,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91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EMCal Sector 64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11,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66232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343A5-05B8-497F-B65B-0108003D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E551-0B97-4373-9F37-E9182229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ABA4B-D0DF-4D8D-8AE2-DA0EF5B6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440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08FF-2866-4FBC-9370-F2DD9EF12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TPC and Electronics Installation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19A5D41-8218-4789-813B-9FCDA68F3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181139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98493437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2974132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775629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98146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Fabrication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Installation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8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TPC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50,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28,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6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OHCal Cabling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30,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47,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18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EMCal Cabling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30,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1,  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369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Digitizers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32,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14,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129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Trigger &amp; Timing Systems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1,  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14,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Beampipe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32,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32, 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26192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343A5-05B8-497F-B65B-0108003D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12/17/2020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E551-0B97-4373-9F37-E9182229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ABA4B-D0DF-4D8D-8AE2-DA0EF5B6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AC639-51E8-42D2-B106-9A0AFBD1CE49}"/>
              </a:ext>
            </a:extLst>
          </p:cNvPr>
          <p:cNvSpPr txBox="1"/>
          <p:nvPr/>
        </p:nvSpPr>
        <p:spPr>
          <a:xfrm>
            <a:off x="533400" y="4059019"/>
            <a:ext cx="8077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TPC, EMCal and OHCal on-detector electronics are installed as part of detector fabrication</a:t>
            </a:r>
          </a:p>
        </p:txBody>
      </p:sp>
    </p:spTree>
    <p:extLst>
      <p:ext uri="{BB962C8B-B14F-4D97-AF65-F5344CB8AC3E}">
        <p14:creationId xmlns:p14="http://schemas.microsoft.com/office/powerpoint/2010/main" val="36147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51761</TotalTime>
  <Words>217</Words>
  <Application>Microsoft Office PowerPoint</Application>
  <PresentationFormat>On-screen Show (16:9)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OuterHCal and EMCal Installation</vt:lpstr>
      <vt:lpstr>TPC and Electronics Installation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elise young</cp:lastModifiedBy>
  <cp:revision>937</cp:revision>
  <cp:lastPrinted>2017-10-23T16:33:50Z</cp:lastPrinted>
  <dcterms:created xsi:type="dcterms:W3CDTF">2015-10-24T00:32:43Z</dcterms:created>
  <dcterms:modified xsi:type="dcterms:W3CDTF">2020-12-17T15:39:18Z</dcterms:modified>
</cp:coreProperties>
</file>