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5" r:id="rId5"/>
    <p:sldId id="262" r:id="rId6"/>
    <p:sldId id="263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8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counts-test.sdcc.bnl.gov/otpenro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Unified MFA with </a:t>
            </a:r>
            <a:r>
              <a:rPr lang="en-US" b="0" dirty="0" err="1"/>
              <a:t>PrivacyIDEA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FreeIPA + </a:t>
            </a:r>
            <a:r>
              <a:rPr lang="en-US" dirty="0" err="1"/>
              <a:t>Keycloak</a:t>
            </a:r>
            <a:r>
              <a:rPr lang="en-US" dirty="0"/>
              <a:t> + </a:t>
            </a:r>
            <a:r>
              <a:rPr lang="en-US" dirty="0" err="1"/>
              <a:t>PrivacyIDEA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PrivacyIDEA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85461"/>
            <a:ext cx="8328991" cy="446929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Enterprise ready opensource modular authentication system.</a:t>
            </a:r>
          </a:p>
          <a:p>
            <a:r>
              <a:rPr lang="en-US" sz="2600" dirty="0"/>
              <a:t>Comes with a variety of MFA tokens and features built-in.</a:t>
            </a:r>
          </a:p>
          <a:p>
            <a:r>
              <a:rPr lang="en-US" sz="2600" dirty="0"/>
              <a:t>Easy to integrate to other systems with the use of plug-ins.</a:t>
            </a:r>
          </a:p>
          <a:p>
            <a:pPr lvl="1"/>
            <a:r>
              <a:rPr lang="en-US" dirty="0"/>
              <a:t>Ex. PAM, OTRS, Apache2, </a:t>
            </a:r>
            <a:r>
              <a:rPr lang="en-US" dirty="0" err="1"/>
              <a:t>FreeRADIUS</a:t>
            </a:r>
            <a:r>
              <a:rPr lang="en-US" dirty="0"/>
              <a:t>, </a:t>
            </a:r>
            <a:r>
              <a:rPr lang="en-US" dirty="0" err="1"/>
              <a:t>ownCloud</a:t>
            </a:r>
            <a:r>
              <a:rPr lang="en-US" dirty="0"/>
              <a:t>, </a:t>
            </a:r>
            <a:r>
              <a:rPr lang="en-US" dirty="0" err="1"/>
              <a:t>simpleSAMLphp</a:t>
            </a:r>
            <a:r>
              <a:rPr lang="en-US" dirty="0"/>
              <a:t> and </a:t>
            </a:r>
            <a:r>
              <a:rPr lang="en-US" dirty="0" err="1"/>
              <a:t>Keycloak</a:t>
            </a:r>
            <a:r>
              <a:rPr lang="en-US" dirty="0"/>
              <a:t>.</a:t>
            </a:r>
          </a:p>
          <a:p>
            <a:r>
              <a:rPr lang="en-US" sz="2600" dirty="0"/>
              <a:t>Customizable by utilizing the built-in REST API and event handlers.</a:t>
            </a:r>
          </a:p>
          <a:p>
            <a:r>
              <a:rPr lang="en-US" sz="2600" dirty="0"/>
              <a:t>Policies to allow modification of system. </a:t>
            </a:r>
          </a:p>
          <a:p>
            <a:pPr lvl="1"/>
            <a:r>
              <a:rPr lang="en-US" sz="2200" dirty="0" err="1"/>
              <a:t>Ex.auth</a:t>
            </a:r>
            <a:r>
              <a:rPr lang="en-US" sz="2200" dirty="0"/>
              <a:t>, </a:t>
            </a:r>
            <a:r>
              <a:rPr lang="en-US" sz="2200" dirty="0" err="1"/>
              <a:t>webui</a:t>
            </a:r>
            <a:r>
              <a:rPr lang="en-US" sz="2200" dirty="0"/>
              <a:t>, max tokens etc.</a:t>
            </a:r>
          </a:p>
          <a:p>
            <a:r>
              <a:rPr lang="en-US" sz="2600" dirty="0"/>
              <a:t>Ability to map single realm to multiple external realms in </a:t>
            </a:r>
            <a:r>
              <a:rPr lang="en-US" sz="2600" dirty="0" err="1"/>
              <a:t>Keycloak</a:t>
            </a:r>
            <a:r>
              <a:rPr lang="en-US" sz="2600" dirty="0"/>
              <a:t>. (1 token for IPA &amp; </a:t>
            </a:r>
            <a:r>
              <a:rPr lang="en-US" sz="2600" dirty="0" err="1"/>
              <a:t>Keycloak</a:t>
            </a:r>
            <a:r>
              <a:rPr lang="en-US" sz="2600" dirty="0"/>
              <a:t>)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405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/>
              <a:t>PrivacyIDEA</a:t>
            </a:r>
            <a:r>
              <a:rPr lang="en-US" sz="3600" dirty="0"/>
              <a:t> current MFA offerings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4E19A-1B3D-3149-9DA9-049908B09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70" y="1316435"/>
            <a:ext cx="3042385" cy="4225129"/>
          </a:xfrm>
        </p:spPr>
      </p:pic>
    </p:spTree>
    <p:extLst>
      <p:ext uri="{BB962C8B-B14F-4D97-AF65-F5344CB8AC3E}">
        <p14:creationId xmlns:p14="http://schemas.microsoft.com/office/powerpoint/2010/main" val="42699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72" y="116117"/>
            <a:ext cx="8328991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Overview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21E1CEF-E657-9649-BCF8-F61EA84746A0}"/>
              </a:ext>
            </a:extLst>
          </p:cNvPr>
          <p:cNvSpPr/>
          <p:nvPr/>
        </p:nvSpPr>
        <p:spPr>
          <a:xfrm>
            <a:off x="3458813" y="1561480"/>
            <a:ext cx="2385391" cy="8746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services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EB3D57-4D73-A94F-A752-37E2AC751DEF}"/>
              </a:ext>
            </a:extLst>
          </p:cNvPr>
          <p:cNvSpPr/>
          <p:nvPr/>
        </p:nvSpPr>
        <p:spPr>
          <a:xfrm>
            <a:off x="3571455" y="2936393"/>
            <a:ext cx="2160105" cy="442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Keycloak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76F4F5-8EA9-8147-87C9-6CA4D02565AD}"/>
              </a:ext>
            </a:extLst>
          </p:cNvPr>
          <p:cNvCxnSpPr/>
          <p:nvPr/>
        </p:nvCxnSpPr>
        <p:spPr>
          <a:xfrm>
            <a:off x="5844204" y="3263864"/>
            <a:ext cx="516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98B803-3C1A-8543-B7BE-1D95EBBBB25A}"/>
              </a:ext>
            </a:extLst>
          </p:cNvPr>
          <p:cNvSpPr/>
          <p:nvPr/>
        </p:nvSpPr>
        <p:spPr>
          <a:xfrm>
            <a:off x="6467057" y="2936393"/>
            <a:ext cx="1537252" cy="442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PrivacyIDEA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6E66F84-C24D-3741-AC90-649E78AD56B3}"/>
              </a:ext>
            </a:extLst>
          </p:cNvPr>
          <p:cNvSpPr/>
          <p:nvPr/>
        </p:nvSpPr>
        <p:spPr>
          <a:xfrm>
            <a:off x="3684101" y="3988904"/>
            <a:ext cx="1868556" cy="543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FreeIPA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663FE1-D643-3646-B9FA-48514A6048AE}"/>
              </a:ext>
            </a:extLst>
          </p:cNvPr>
          <p:cNvCxnSpPr/>
          <p:nvPr/>
        </p:nvCxnSpPr>
        <p:spPr>
          <a:xfrm flipH="1">
            <a:off x="5665300" y="3472070"/>
            <a:ext cx="1186071" cy="67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8A6146-93C2-C040-BA80-F47C04A2A1C6}"/>
              </a:ext>
            </a:extLst>
          </p:cNvPr>
          <p:cNvCxnSpPr/>
          <p:nvPr/>
        </p:nvCxnSpPr>
        <p:spPr>
          <a:xfrm flipH="1">
            <a:off x="5844204" y="3029157"/>
            <a:ext cx="516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6A3606-382B-B041-81A5-6509BBA961E0}"/>
              </a:ext>
            </a:extLst>
          </p:cNvPr>
          <p:cNvSpPr txBox="1"/>
          <p:nvPr/>
        </p:nvSpPr>
        <p:spPr>
          <a:xfrm>
            <a:off x="5764694" y="270344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OTP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0A2ACB2F-34D6-3547-A108-A90AFF942013}"/>
              </a:ext>
            </a:extLst>
          </p:cNvPr>
          <p:cNvSpPr/>
          <p:nvPr/>
        </p:nvSpPr>
        <p:spPr>
          <a:xfrm>
            <a:off x="742118" y="3988904"/>
            <a:ext cx="1842052" cy="7686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144E0B-B626-A847-A66A-CB0E7507C32F}"/>
              </a:ext>
            </a:extLst>
          </p:cNvPr>
          <p:cNvCxnSpPr/>
          <p:nvPr/>
        </p:nvCxnSpPr>
        <p:spPr>
          <a:xfrm>
            <a:off x="2676939" y="4260573"/>
            <a:ext cx="894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F4D4E3-193B-AF43-97BD-675BCF633CA8}"/>
              </a:ext>
            </a:extLst>
          </p:cNvPr>
          <p:cNvCxnSpPr/>
          <p:nvPr/>
        </p:nvCxnSpPr>
        <p:spPr>
          <a:xfrm>
            <a:off x="4618379" y="2531166"/>
            <a:ext cx="0" cy="31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0BFE44-EE11-2F4B-9319-914CA4E55DA7}"/>
              </a:ext>
            </a:extLst>
          </p:cNvPr>
          <p:cNvCxnSpPr/>
          <p:nvPr/>
        </p:nvCxnSpPr>
        <p:spPr>
          <a:xfrm>
            <a:off x="4617715" y="3525078"/>
            <a:ext cx="0" cy="33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err="1"/>
              <a:t>Keycloak</a:t>
            </a:r>
            <a:r>
              <a:rPr lang="en-US" sz="3200" dirty="0"/>
              <a:t> enrollment using </a:t>
            </a:r>
            <a:r>
              <a:rPr lang="en-US" sz="3200" dirty="0" err="1"/>
              <a:t>PrivacyIDEA</a:t>
            </a:r>
            <a:endParaRPr lang="en-US" sz="3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1A1733-3EDF-AE43-A4E2-F728C5C11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53" y="1690689"/>
            <a:ext cx="3464286" cy="406399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7C441-F5CF-1344-90F7-E6CCE0AEE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2452"/>
            <a:ext cx="3808710" cy="4820512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71E422B1-9BFE-2E4F-92CE-FB495EC4CE0C}"/>
              </a:ext>
            </a:extLst>
          </p:cNvPr>
          <p:cNvSpPr/>
          <p:nvPr/>
        </p:nvSpPr>
        <p:spPr>
          <a:xfrm>
            <a:off x="4200940" y="3697357"/>
            <a:ext cx="331304" cy="463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/>
              <a:t>Keycloak</a:t>
            </a:r>
            <a:r>
              <a:rPr lang="en-US" sz="3600" dirty="0"/>
              <a:t> login using </a:t>
            </a:r>
            <a:r>
              <a:rPr lang="en-US" sz="3600" dirty="0" err="1"/>
              <a:t>PrivacyIDEA</a:t>
            </a:r>
            <a:endParaRPr lang="en-US" sz="3600" dirty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A3019C35-6CBF-0E42-B87C-661784758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721" y="1690689"/>
            <a:ext cx="3349264" cy="39290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03DD5-F047-8E48-BC5F-FCF6E262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052" y="2489547"/>
            <a:ext cx="4109972" cy="2331346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3CB99946-37FD-E647-82DD-154FAACBAF00}"/>
              </a:ext>
            </a:extLst>
          </p:cNvPr>
          <p:cNvSpPr/>
          <p:nvPr/>
        </p:nvSpPr>
        <p:spPr>
          <a:xfrm>
            <a:off x="4018497" y="3429000"/>
            <a:ext cx="338799" cy="467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PrivacyIDEA</a:t>
            </a:r>
            <a:r>
              <a:rPr lang="en-US" dirty="0"/>
              <a:t> testing URL’s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FA20E-79EC-C947-B2B3-1BC98BA3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test out TOTP token creation</a:t>
            </a:r>
          </a:p>
          <a:p>
            <a:pPr lvl="1"/>
            <a:r>
              <a:rPr lang="en-US" dirty="0">
                <a:hlinkClick r:id="rId2"/>
              </a:rPr>
              <a:t>https://accounts-test.sdcc.bnl.gov/otpenroll</a:t>
            </a:r>
            <a:endParaRPr lang="en-US" dirty="0"/>
          </a:p>
          <a:p>
            <a:pPr lvl="1"/>
            <a:r>
              <a:rPr lang="en-US" sz="2000" i="1" dirty="0"/>
              <a:t>All tokens created in this test “REALM” will be deleted when put into production.</a:t>
            </a:r>
          </a:p>
          <a:p>
            <a:pPr lvl="1"/>
            <a:r>
              <a:rPr lang="en-US" dirty="0"/>
              <a:t>These tokens will sync to IPA thus allowing </a:t>
            </a:r>
            <a:r>
              <a:rPr lang="en-US" dirty="0" err="1"/>
              <a:t>NoMachine</a:t>
            </a:r>
            <a:r>
              <a:rPr lang="en-US" dirty="0"/>
              <a:t> / NX login using MFA.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5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9DD68-B694-AD49-9804-AB18D4F8B46D}"/>
              </a:ext>
            </a:extLst>
          </p:cNvPr>
          <p:cNvSpPr txBox="1"/>
          <p:nvPr/>
        </p:nvSpPr>
        <p:spPr>
          <a:xfrm>
            <a:off x="1842052" y="1656522"/>
            <a:ext cx="565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4321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5937B6C-DF9A-BE47-95CA-9F7915879C8F}" vid="{E2A0EDEC-5FFC-744F-8196-20EDCCC379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2769</TotalTime>
  <Words>178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Unified MFA with PrivacyIDEA</vt:lpstr>
      <vt:lpstr>PrivacyIDEA</vt:lpstr>
      <vt:lpstr>PrivacyIDEA current MFA offerings</vt:lpstr>
      <vt:lpstr>Overview</vt:lpstr>
      <vt:lpstr>Keycloak enrollment using PrivacyIDEA</vt:lpstr>
      <vt:lpstr>Keycloak login using PrivacyIDEA</vt:lpstr>
      <vt:lpstr>PrivacyIDEA testing URL’s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MFA with PrivacyIDEA</dc:title>
  <dc:subject/>
  <dc:creator>Zaran, Masood</dc:creator>
  <cp:keywords/>
  <dc:description/>
  <cp:lastModifiedBy>Zaran, Masood</cp:lastModifiedBy>
  <cp:revision>30</cp:revision>
  <dcterms:created xsi:type="dcterms:W3CDTF">2020-11-30T16:01:08Z</dcterms:created>
  <dcterms:modified xsi:type="dcterms:W3CDTF">2021-01-05T19:03:10Z</dcterms:modified>
  <cp:category/>
</cp:coreProperties>
</file>