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0366-49F3-874D-95D8-D83C762D4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0A063-900E-2F41-8F36-3E5995159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89798-50E3-FF44-BE30-83BBD45E1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2AE9-BCC7-1C4A-ADA6-823212AE78D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AC1B4-9D57-5D4B-942B-B754A2D25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98B06-E60B-9640-B0A7-D3C38679F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39C-28C3-C244-B6C6-6A0E6B869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1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DE20-4744-F645-802D-3BBFB350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AB72BA-F1D5-3C4F-80DB-9A29106A7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DB033-C52F-0243-A469-64DEC4BB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2AE9-BCC7-1C4A-ADA6-823212AE78D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390AE-9578-D24B-8775-8518B7245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4A67B-ADF4-2345-9763-1C0872F8C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39C-28C3-C244-B6C6-6A0E6B869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4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1B5CA7-B0CF-8642-85EE-D10776CA2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6EA96-32B0-C946-BFD1-6E1C36F77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791D3-D6A9-8341-A611-86E619AED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2AE9-BCC7-1C4A-ADA6-823212AE78D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B036-3D01-D945-8D6C-19EE7DF1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D92B7-E2D1-9E4B-A2C1-AC8C90CC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39C-28C3-C244-B6C6-6A0E6B869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88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5E4CB-5126-8E41-9CD8-D510BD5B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9C7D6-FEA3-2243-BE0C-4616C5D0E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5FC3D-7292-CB41-AF2A-947F627F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2AE9-BCC7-1C4A-ADA6-823212AE78D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1B11F-387B-A84E-82E4-6A0C7BB4C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CD839-FE7B-3947-A146-1067EA9DC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39C-28C3-C244-B6C6-6A0E6B869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64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D0EA8-DAD9-F441-B56F-2A6BE7563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AECC7-BD9E-2C47-AE5E-DAAF8CFA9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0C822-7DB2-6845-BB0A-BDA798E08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2AE9-BCC7-1C4A-ADA6-823212AE78D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290C8-6738-1E47-BA4B-0D0BF603F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299B6-8981-6341-8CF9-08CAD6DD3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39C-28C3-C244-B6C6-6A0E6B869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0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F4C43-EC77-B042-BC6E-2E282B396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7E016-C0BC-A647-A6D7-8D07AE6D1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DA72EF-2CD8-0F44-8785-5F4806D85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3206A-4234-6044-B06B-B934256F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2AE9-BCC7-1C4A-ADA6-823212AE78D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3EB6-360E-F04E-A277-80EE65F92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9EC38-5A2E-B748-8957-4C8EF0589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39C-28C3-C244-B6C6-6A0E6B869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8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802D7-21EA-554E-8B4E-804916C8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14844-B75A-384A-807D-0E3616193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20AA7-C4EB-6E44-8E55-09E971543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0A016-B02B-254C-9763-F8EBD453B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A00571-41BC-B046-BB74-0688F175F7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618114-C7AC-3B48-9E14-FB58F375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2AE9-BCC7-1C4A-ADA6-823212AE78D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83A25-F360-7C48-968C-048E2EF41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53505E-F2BB-B640-9B38-668BA1800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39C-28C3-C244-B6C6-6A0E6B869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6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D0847-2A52-7E4B-8053-8A68E1B94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AACEE-6541-584D-960D-DF73688C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2AE9-BCC7-1C4A-ADA6-823212AE78D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80AC5-5902-8245-8AC6-B9A4136AB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3110A-889B-AF4E-972C-1C858D38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39C-28C3-C244-B6C6-6A0E6B869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7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2B985C-98CD-DE45-9F1C-DCC3734F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2AE9-BCC7-1C4A-ADA6-823212AE78D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F1017A-93CE-C741-8C23-476FED5FB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B2ACC-61BB-6140-A65D-61CD0610D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39C-28C3-C244-B6C6-6A0E6B869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77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F8B3-9C36-0A4D-8091-AF257A27B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697F6-DCB2-424A-9101-7A42E3F0C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E2AAB-91B6-C14D-86B2-6BD51E3F4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7536F-5F5D-1B4D-9FB7-F328E3E84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2AE9-BCC7-1C4A-ADA6-823212AE78D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7C30F-65F1-674A-9A68-512E0C0DE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2946E-A8D0-CD4B-A0E3-90845B17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39C-28C3-C244-B6C6-6A0E6B869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3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77461-01A3-AA48-B49B-AB3D29931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0AAF42-A257-BC41-943C-7CA046818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BD311-80C9-324A-A863-3E500D499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E3231-054B-8A45-9FB7-E9356316A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2AE9-BCC7-1C4A-ADA6-823212AE78D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8B0B2-4939-6A4D-AB9F-F4100F0A2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06E40-DE05-0F46-B60F-DBA691BA5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EB39C-28C3-C244-B6C6-6A0E6B869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4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F770F4-602E-4E4A-9E2E-B1E0CBF85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F8979-02AA-8445-9870-0584C6DE0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0AD7C-900B-B848-BE3B-CF85ADBCE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22AE9-BCC7-1C4A-ADA6-823212AE78DE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1D3FF-2204-F143-BF77-F53ABF753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D314-6E20-F348-9BDF-AF63C568A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EB39C-28C3-C244-B6C6-6A0E6B869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5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FC64D-0309-9548-9429-655C44529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Status – C. Dean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45F6E-DE92-604D-A281-21D0787F7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83" y="1417834"/>
            <a:ext cx="5890517" cy="47591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Updated stave geometry is complete</a:t>
            </a:r>
          </a:p>
          <a:p>
            <a:pPr lvl="1"/>
            <a:r>
              <a:rPr lang="en-US" dirty="0"/>
              <a:t>We had overlaps before</a:t>
            </a:r>
          </a:p>
          <a:p>
            <a:r>
              <a:rPr lang="en-US" dirty="0"/>
              <a:t>Averaged material budget for service barrel is complete with Sept. 2021 drawing</a:t>
            </a:r>
          </a:p>
          <a:p>
            <a:r>
              <a:rPr lang="en-US" dirty="0"/>
              <a:t>Realistic material budget with discrete cables is ongoing</a:t>
            </a:r>
          </a:p>
          <a:p>
            <a:pPr lvl="1"/>
            <a:r>
              <a:rPr lang="en-US" dirty="0"/>
              <a:t>Complicated transition from barrel to staves</a:t>
            </a:r>
          </a:p>
          <a:p>
            <a:pPr lvl="1"/>
            <a:r>
              <a:rPr lang="en-US" dirty="0"/>
              <a:t>Must fit 12, 16 and 20 sector circles in a 48 sector circle</a:t>
            </a:r>
          </a:p>
          <a:p>
            <a:pPr lvl="1"/>
            <a:r>
              <a:rPr lang="en-US" dirty="0"/>
              <a:t>Need different 3D rotations for each stave (not just layers: 0, 1, 2, 0, 1, 2)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A7F06DFD-88E7-5749-B4E9-7F8BFA594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" t="84" r="178" b="1"/>
          <a:stretch/>
        </p:blipFill>
        <p:spPr>
          <a:xfrm>
            <a:off x="6321407" y="74142"/>
            <a:ext cx="5463283" cy="3438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989B3A-1EC8-9144-9188-E9A101E532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29255" y="3503142"/>
            <a:ext cx="3479152" cy="3277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5638F8-9AE1-9845-A62D-B507B37DE4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402" r="9402"/>
          <a:stretch/>
        </p:blipFill>
        <p:spPr>
          <a:xfrm>
            <a:off x="5894173" y="3503141"/>
            <a:ext cx="3846340" cy="32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28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80</Words>
  <Application>Microsoft Macintosh PowerPoint</Application>
  <PresentationFormat>Widescreen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MVTX Status – C. Dean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Status – C. Dean</dc:title>
  <dc:creator>Dean, Cameron</dc:creator>
  <cp:lastModifiedBy>Dean, Cameron</cp:lastModifiedBy>
  <cp:revision>3</cp:revision>
  <dcterms:created xsi:type="dcterms:W3CDTF">2021-12-14T16:33:06Z</dcterms:created>
  <dcterms:modified xsi:type="dcterms:W3CDTF">2021-12-14T18:23:45Z</dcterms:modified>
</cp:coreProperties>
</file>