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0"/>
  </p:notesMasterIdLst>
  <p:sldIdLst>
    <p:sldId id="257" r:id="rId2"/>
    <p:sldId id="3702" r:id="rId3"/>
    <p:sldId id="3717" r:id="rId4"/>
    <p:sldId id="3718" r:id="rId5"/>
    <p:sldId id="3719" r:id="rId6"/>
    <p:sldId id="3721" r:id="rId7"/>
    <p:sldId id="3716" r:id="rId8"/>
    <p:sldId id="3722" r:id="rId9"/>
    <p:sldId id="3723" r:id="rId10"/>
    <p:sldId id="3728" r:id="rId11"/>
    <p:sldId id="3725" r:id="rId12"/>
    <p:sldId id="3726" r:id="rId13"/>
    <p:sldId id="3727" r:id="rId14"/>
    <p:sldId id="3739" r:id="rId15"/>
    <p:sldId id="3729" r:id="rId16"/>
    <p:sldId id="3730" r:id="rId17"/>
    <p:sldId id="3731" r:id="rId18"/>
    <p:sldId id="3733" r:id="rId19"/>
    <p:sldId id="3735" r:id="rId20"/>
    <p:sldId id="3737" r:id="rId21"/>
    <p:sldId id="3696" r:id="rId22"/>
    <p:sldId id="3734" r:id="rId23"/>
    <p:sldId id="3732" r:id="rId24"/>
    <p:sldId id="3738" r:id="rId25"/>
    <p:sldId id="256" r:id="rId26"/>
    <p:sldId id="258" r:id="rId27"/>
    <p:sldId id="3705" r:id="rId28"/>
    <p:sldId id="372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736342-4B6B-44BE-BAA3-70304F5230CE}" v="135" dt="2021-09-08T15:41:56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13"/>
    <p:restoredTop sz="96405"/>
  </p:normalViewPr>
  <p:slideViewPr>
    <p:cSldViewPr snapToGrid="0" snapToObjects="1">
      <p:cViewPr varScale="1">
        <p:scale>
          <a:sx n="161" d="100"/>
          <a:sy n="161" d="100"/>
        </p:scale>
        <p:origin x="16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mitry Romanov" userId="d8ae66ea23405669" providerId="LiveId" clId="{5A736342-4B6B-44BE-BAA3-70304F5230CE}"/>
    <pc:docChg chg="undo custSel addSld delSld modSld sldOrd">
      <pc:chgData name="Dmitry Romanov" userId="d8ae66ea23405669" providerId="LiveId" clId="{5A736342-4B6B-44BE-BAA3-70304F5230CE}" dt="2021-09-08T15:42:28.550" v="7288" actId="1076"/>
      <pc:docMkLst>
        <pc:docMk/>
      </pc:docMkLst>
      <pc:sldChg chg="addSp delSp modSp mod">
        <pc:chgData name="Dmitry Romanov" userId="d8ae66ea23405669" providerId="LiveId" clId="{5A736342-4B6B-44BE-BAA3-70304F5230CE}" dt="2021-09-08T15:42:28.550" v="7288" actId="1076"/>
        <pc:sldMkLst>
          <pc:docMk/>
          <pc:sldMk cId="3310861521" sldId="257"/>
        </pc:sldMkLst>
        <pc:spChg chg="mod">
          <ac:chgData name="Dmitry Romanov" userId="d8ae66ea23405669" providerId="LiveId" clId="{5A736342-4B6B-44BE-BAA3-70304F5230CE}" dt="2021-09-07T20:35:41.936" v="10" actId="20577"/>
          <ac:spMkLst>
            <pc:docMk/>
            <pc:sldMk cId="3310861521" sldId="257"/>
            <ac:spMk id="2" creationId="{00000000-0000-0000-0000-000000000000}"/>
          </ac:spMkLst>
        </pc:spChg>
        <pc:spChg chg="add mod">
          <ac:chgData name="Dmitry Romanov" userId="d8ae66ea23405669" providerId="LiveId" clId="{5A736342-4B6B-44BE-BAA3-70304F5230CE}" dt="2021-09-08T04:26:12.479" v="492" actId="1076"/>
          <ac:spMkLst>
            <pc:docMk/>
            <pc:sldMk cId="3310861521" sldId="257"/>
            <ac:spMk id="3" creationId="{A636EE45-632E-4D84-80AA-1FBC8F460C9E}"/>
          </ac:spMkLst>
        </pc:spChg>
        <pc:spChg chg="add mod">
          <ac:chgData name="Dmitry Romanov" userId="d8ae66ea23405669" providerId="LiveId" clId="{5A736342-4B6B-44BE-BAA3-70304F5230CE}" dt="2021-09-08T15:42:28.550" v="7288" actId="1076"/>
          <ac:spMkLst>
            <pc:docMk/>
            <pc:sldMk cId="3310861521" sldId="257"/>
            <ac:spMk id="9" creationId="{050234F6-15C6-49B2-85C4-3E8AB03386C9}"/>
          </ac:spMkLst>
        </pc:spChg>
        <pc:spChg chg="mod">
          <ac:chgData name="Dmitry Romanov" userId="d8ae66ea23405669" providerId="LiveId" clId="{5A736342-4B6B-44BE-BAA3-70304F5230CE}" dt="2021-09-07T20:35:48.160" v="25" actId="20577"/>
          <ac:spMkLst>
            <pc:docMk/>
            <pc:sldMk cId="3310861521" sldId="257"/>
            <ac:spMk id="10" creationId="{FF50DFFC-46CF-4B41-A72C-89453072CB53}"/>
          </ac:spMkLst>
        </pc:spChg>
        <pc:picChg chg="add del mod">
          <ac:chgData name="Dmitry Romanov" userId="d8ae66ea23405669" providerId="LiveId" clId="{5A736342-4B6B-44BE-BAA3-70304F5230CE}" dt="2021-09-08T01:10:03.007" v="55"/>
          <ac:picMkLst>
            <pc:docMk/>
            <pc:sldMk cId="3310861521" sldId="257"/>
            <ac:picMk id="5" creationId="{60993F9C-8EFA-4138-A87F-E3FB14058765}"/>
          </ac:picMkLst>
        </pc:picChg>
        <pc:picChg chg="add mod modCrop">
          <ac:chgData name="Dmitry Romanov" userId="d8ae66ea23405669" providerId="LiveId" clId="{5A736342-4B6B-44BE-BAA3-70304F5230CE}" dt="2021-09-08T04:26:25.431" v="497" actId="732"/>
          <ac:picMkLst>
            <pc:docMk/>
            <pc:sldMk cId="3310861521" sldId="257"/>
            <ac:picMk id="8" creationId="{E1A66169-0F86-409E-87A5-36C6F29C475B}"/>
          </ac:picMkLst>
        </pc:picChg>
      </pc:sldChg>
      <pc:sldChg chg="del">
        <pc:chgData name="Dmitry Romanov" userId="d8ae66ea23405669" providerId="LiveId" clId="{5A736342-4B6B-44BE-BAA3-70304F5230CE}" dt="2021-09-08T06:58:50.671" v="2009" actId="47"/>
        <pc:sldMkLst>
          <pc:docMk/>
          <pc:sldMk cId="690085697" sldId="259"/>
        </pc:sldMkLst>
      </pc:sldChg>
      <pc:sldChg chg="del">
        <pc:chgData name="Dmitry Romanov" userId="d8ae66ea23405669" providerId="LiveId" clId="{5A736342-4B6B-44BE-BAA3-70304F5230CE}" dt="2021-09-08T06:59:24.426" v="2016" actId="47"/>
        <pc:sldMkLst>
          <pc:docMk/>
          <pc:sldMk cId="3663673996" sldId="1170"/>
        </pc:sldMkLst>
      </pc:sldChg>
      <pc:sldChg chg="del">
        <pc:chgData name="Dmitry Romanov" userId="d8ae66ea23405669" providerId="LiveId" clId="{5A736342-4B6B-44BE-BAA3-70304F5230CE}" dt="2021-09-08T06:59:20.096" v="2013" actId="47"/>
        <pc:sldMkLst>
          <pc:docMk/>
          <pc:sldMk cId="2909548412" sldId="1172"/>
        </pc:sldMkLst>
      </pc:sldChg>
      <pc:sldChg chg="del">
        <pc:chgData name="Dmitry Romanov" userId="d8ae66ea23405669" providerId="LiveId" clId="{5A736342-4B6B-44BE-BAA3-70304F5230CE}" dt="2021-09-08T06:59:21.309" v="2014" actId="47"/>
        <pc:sldMkLst>
          <pc:docMk/>
          <pc:sldMk cId="4257825602" sldId="1173"/>
        </pc:sldMkLst>
      </pc:sldChg>
      <pc:sldChg chg="del">
        <pc:chgData name="Dmitry Romanov" userId="d8ae66ea23405669" providerId="LiveId" clId="{5A736342-4B6B-44BE-BAA3-70304F5230CE}" dt="2021-09-08T06:58:40.878" v="2005" actId="47"/>
        <pc:sldMkLst>
          <pc:docMk/>
          <pc:sldMk cId="1563126966" sldId="1448"/>
        </pc:sldMkLst>
      </pc:sldChg>
      <pc:sldChg chg="del">
        <pc:chgData name="Dmitry Romanov" userId="d8ae66ea23405669" providerId="LiveId" clId="{5A736342-4B6B-44BE-BAA3-70304F5230CE}" dt="2021-09-08T06:58:32.323" v="2002" actId="47"/>
        <pc:sldMkLst>
          <pc:docMk/>
          <pc:sldMk cId="1453654245" sldId="2310"/>
        </pc:sldMkLst>
      </pc:sldChg>
      <pc:sldChg chg="del">
        <pc:chgData name="Dmitry Romanov" userId="d8ae66ea23405669" providerId="LiveId" clId="{5A736342-4B6B-44BE-BAA3-70304F5230CE}" dt="2021-09-08T06:58:33.983" v="2003" actId="47"/>
        <pc:sldMkLst>
          <pc:docMk/>
          <pc:sldMk cId="2061598718" sldId="2335"/>
        </pc:sldMkLst>
      </pc:sldChg>
      <pc:sldChg chg="del">
        <pc:chgData name="Dmitry Romanov" userId="d8ae66ea23405669" providerId="LiveId" clId="{5A736342-4B6B-44BE-BAA3-70304F5230CE}" dt="2021-09-08T06:58:29.562" v="2001" actId="47"/>
        <pc:sldMkLst>
          <pc:docMk/>
          <pc:sldMk cId="1736291784" sldId="2347"/>
        </pc:sldMkLst>
      </pc:sldChg>
      <pc:sldChg chg="addSp delSp modSp mod ord modClrScheme chgLayout">
        <pc:chgData name="Dmitry Romanov" userId="d8ae66ea23405669" providerId="LiveId" clId="{5A736342-4B6B-44BE-BAA3-70304F5230CE}" dt="2021-09-08T14:31:23.944" v="7056" actId="20577"/>
        <pc:sldMkLst>
          <pc:docMk/>
          <pc:sldMk cId="2833983213" sldId="3696"/>
        </pc:sldMkLst>
        <pc:spChg chg="add del mod">
          <ac:chgData name="Dmitry Romanov" userId="d8ae66ea23405669" providerId="LiveId" clId="{5A736342-4B6B-44BE-BAA3-70304F5230CE}" dt="2021-09-08T10:55:54.017" v="6861"/>
          <ac:spMkLst>
            <pc:docMk/>
            <pc:sldMk cId="2833983213" sldId="3696"/>
            <ac:spMk id="4" creationId="{817EEE43-D29F-4C06-AC13-F9A005C7609E}"/>
          </ac:spMkLst>
        </pc:spChg>
        <pc:spChg chg="add mod ord">
          <ac:chgData name="Dmitry Romanov" userId="d8ae66ea23405669" providerId="LiveId" clId="{5A736342-4B6B-44BE-BAA3-70304F5230CE}" dt="2021-09-08T14:26:02.600" v="7051" actId="20577"/>
          <ac:spMkLst>
            <pc:docMk/>
            <pc:sldMk cId="2833983213" sldId="3696"/>
            <ac:spMk id="5" creationId="{0AF2684D-E795-4BDB-9AC5-7E469BFC8A60}"/>
          </ac:spMkLst>
        </pc:spChg>
        <pc:spChg chg="add mod">
          <ac:chgData name="Dmitry Romanov" userId="d8ae66ea23405669" providerId="LiveId" clId="{5A736342-4B6B-44BE-BAA3-70304F5230CE}" dt="2021-09-08T10:58:58.819" v="7014" actId="1076"/>
          <ac:spMkLst>
            <pc:docMk/>
            <pc:sldMk cId="2833983213" sldId="3696"/>
            <ac:spMk id="8" creationId="{2361FF97-AB9B-4B88-88E2-30B0524455F3}"/>
          </ac:spMkLst>
        </pc:spChg>
        <pc:spChg chg="mod ord">
          <ac:chgData name="Dmitry Romanov" userId="d8ae66ea23405669" providerId="LiveId" clId="{5A736342-4B6B-44BE-BAA3-70304F5230CE}" dt="2021-09-08T14:31:23.944" v="7056" actId="20577"/>
          <ac:spMkLst>
            <pc:docMk/>
            <pc:sldMk cId="2833983213" sldId="3696"/>
            <ac:spMk id="64" creationId="{00000000-0000-0000-0000-000000000000}"/>
          </ac:spMkLst>
        </pc:spChg>
        <pc:spChg chg="del mod">
          <ac:chgData name="Dmitry Romanov" userId="d8ae66ea23405669" providerId="LiveId" clId="{5A736342-4B6B-44BE-BAA3-70304F5230CE}" dt="2021-09-08T10:54:42.265" v="6828" actId="478"/>
          <ac:spMkLst>
            <pc:docMk/>
            <pc:sldMk cId="2833983213" sldId="3696"/>
            <ac:spMk id="65" creationId="{00000000-0000-0000-0000-000000000000}"/>
          </ac:spMkLst>
        </pc:spChg>
        <pc:spChg chg="del">
          <ac:chgData name="Dmitry Romanov" userId="d8ae66ea23405669" providerId="LiveId" clId="{5A736342-4B6B-44BE-BAA3-70304F5230CE}" dt="2021-09-08T10:54:50.729" v="6829" actId="478"/>
          <ac:spMkLst>
            <pc:docMk/>
            <pc:sldMk cId="2833983213" sldId="3696"/>
            <ac:spMk id="71" creationId="{00000000-0000-0000-0000-000000000000}"/>
          </ac:spMkLst>
        </pc:spChg>
        <pc:spChg chg="del">
          <ac:chgData name="Dmitry Romanov" userId="d8ae66ea23405669" providerId="LiveId" clId="{5A736342-4B6B-44BE-BAA3-70304F5230CE}" dt="2021-09-08T10:54:50.729" v="6829" actId="478"/>
          <ac:spMkLst>
            <pc:docMk/>
            <pc:sldMk cId="2833983213" sldId="3696"/>
            <ac:spMk id="75" creationId="{00000000-0000-0000-0000-000000000000}"/>
          </ac:spMkLst>
        </pc:spChg>
        <pc:spChg chg="del">
          <ac:chgData name="Dmitry Romanov" userId="d8ae66ea23405669" providerId="LiveId" clId="{5A736342-4B6B-44BE-BAA3-70304F5230CE}" dt="2021-09-08T10:54:50.729" v="6829" actId="478"/>
          <ac:spMkLst>
            <pc:docMk/>
            <pc:sldMk cId="2833983213" sldId="3696"/>
            <ac:spMk id="77" creationId="{00000000-0000-0000-0000-000000000000}"/>
          </ac:spMkLst>
        </pc:spChg>
        <pc:spChg chg="del">
          <ac:chgData name="Dmitry Romanov" userId="d8ae66ea23405669" providerId="LiveId" clId="{5A736342-4B6B-44BE-BAA3-70304F5230CE}" dt="2021-09-08T10:54:50.729" v="6829" actId="478"/>
          <ac:spMkLst>
            <pc:docMk/>
            <pc:sldMk cId="2833983213" sldId="3696"/>
            <ac:spMk id="78" creationId="{00000000-0000-0000-0000-000000000000}"/>
          </ac:spMkLst>
        </pc:spChg>
        <pc:spChg chg="del">
          <ac:chgData name="Dmitry Romanov" userId="d8ae66ea23405669" providerId="LiveId" clId="{5A736342-4B6B-44BE-BAA3-70304F5230CE}" dt="2021-09-08T10:54:50.729" v="6829" actId="478"/>
          <ac:spMkLst>
            <pc:docMk/>
            <pc:sldMk cId="2833983213" sldId="3696"/>
            <ac:spMk id="79" creationId="{00000000-0000-0000-0000-000000000000}"/>
          </ac:spMkLst>
        </pc:spChg>
        <pc:spChg chg="del">
          <ac:chgData name="Dmitry Romanov" userId="d8ae66ea23405669" providerId="LiveId" clId="{5A736342-4B6B-44BE-BAA3-70304F5230CE}" dt="2021-09-08T10:54:50.729" v="6829" actId="478"/>
          <ac:spMkLst>
            <pc:docMk/>
            <pc:sldMk cId="2833983213" sldId="3696"/>
            <ac:spMk id="80" creationId="{00000000-0000-0000-0000-000000000000}"/>
          </ac:spMkLst>
        </pc:spChg>
        <pc:grpChg chg="mod">
          <ac:chgData name="Dmitry Romanov" userId="d8ae66ea23405669" providerId="LiveId" clId="{5A736342-4B6B-44BE-BAA3-70304F5230CE}" dt="2021-09-08T10:55:45.235" v="6858" actId="1076"/>
          <ac:grpSpMkLst>
            <pc:docMk/>
            <pc:sldMk cId="2833983213" sldId="3696"/>
            <ac:grpSpMk id="66" creationId="{00000000-0000-0000-0000-000000000000}"/>
          </ac:grpSpMkLst>
        </pc:grpChg>
        <pc:picChg chg="add mod">
          <ac:chgData name="Dmitry Romanov" userId="d8ae66ea23405669" providerId="LiveId" clId="{5A736342-4B6B-44BE-BAA3-70304F5230CE}" dt="2021-09-08T10:58:37.943" v="6988" actId="1076"/>
          <ac:picMkLst>
            <pc:docMk/>
            <pc:sldMk cId="2833983213" sldId="3696"/>
            <ac:picMk id="3" creationId="{BB802ABB-8DEC-406A-A64E-185B09EFDE3B}"/>
          </ac:picMkLst>
        </pc:picChg>
        <pc:picChg chg="add mod">
          <ac:chgData name="Dmitry Romanov" userId="d8ae66ea23405669" providerId="LiveId" clId="{5A736342-4B6B-44BE-BAA3-70304F5230CE}" dt="2021-09-08T10:57:18.194" v="6869" actId="14100"/>
          <ac:picMkLst>
            <pc:docMk/>
            <pc:sldMk cId="2833983213" sldId="3696"/>
            <ac:picMk id="7" creationId="{BC24E8ED-EF0B-4771-B074-CC12D90FE7B6}"/>
          </ac:picMkLst>
        </pc:picChg>
        <pc:picChg chg="mod">
          <ac:chgData name="Dmitry Romanov" userId="d8ae66ea23405669" providerId="LiveId" clId="{5A736342-4B6B-44BE-BAA3-70304F5230CE}" dt="2021-09-08T10:55:45.235" v="6858" actId="1076"/>
          <ac:picMkLst>
            <pc:docMk/>
            <pc:sldMk cId="2833983213" sldId="3696"/>
            <ac:picMk id="72" creationId="{00000000-0000-0000-0000-000000000000}"/>
          </ac:picMkLst>
        </pc:picChg>
        <pc:picChg chg="mod">
          <ac:chgData name="Dmitry Romanov" userId="d8ae66ea23405669" providerId="LiveId" clId="{5A736342-4B6B-44BE-BAA3-70304F5230CE}" dt="2021-09-08T10:55:45.235" v="6858" actId="1076"/>
          <ac:picMkLst>
            <pc:docMk/>
            <pc:sldMk cId="2833983213" sldId="3696"/>
            <ac:picMk id="73" creationId="{00000000-0000-0000-0000-000000000000}"/>
          </ac:picMkLst>
        </pc:picChg>
        <pc:picChg chg="mod">
          <ac:chgData name="Dmitry Romanov" userId="d8ae66ea23405669" providerId="LiveId" clId="{5A736342-4B6B-44BE-BAA3-70304F5230CE}" dt="2021-09-08T10:55:45.235" v="6858" actId="1076"/>
          <ac:picMkLst>
            <pc:docMk/>
            <pc:sldMk cId="2833983213" sldId="3696"/>
            <ac:picMk id="74" creationId="{00000000-0000-0000-0000-000000000000}"/>
          </ac:picMkLst>
        </pc:picChg>
        <pc:picChg chg="del">
          <ac:chgData name="Dmitry Romanov" userId="d8ae66ea23405669" providerId="LiveId" clId="{5A736342-4B6B-44BE-BAA3-70304F5230CE}" dt="2021-09-08T10:54:50.729" v="6829" actId="478"/>
          <ac:picMkLst>
            <pc:docMk/>
            <pc:sldMk cId="2833983213" sldId="3696"/>
            <ac:picMk id="76" creationId="{00000000-0000-0000-0000-000000000000}"/>
          </ac:picMkLst>
        </pc:picChg>
        <pc:picChg chg="mod">
          <ac:chgData name="Dmitry Romanov" userId="d8ae66ea23405669" providerId="LiveId" clId="{5A736342-4B6B-44BE-BAA3-70304F5230CE}" dt="2021-09-08T10:55:45.235" v="6858" actId="1076"/>
          <ac:picMkLst>
            <pc:docMk/>
            <pc:sldMk cId="2833983213" sldId="3696"/>
            <ac:picMk id="81" creationId="{00000000-0000-0000-0000-000000000000}"/>
          </ac:picMkLst>
        </pc:picChg>
      </pc:sldChg>
      <pc:sldChg chg="del ord">
        <pc:chgData name="Dmitry Romanov" userId="d8ae66ea23405669" providerId="LiveId" clId="{5A736342-4B6B-44BE-BAA3-70304F5230CE}" dt="2021-09-08T09:38:10.009" v="5395" actId="47"/>
        <pc:sldMkLst>
          <pc:docMk/>
          <pc:sldMk cId="2839593814" sldId="3698"/>
        </pc:sldMkLst>
      </pc:sldChg>
      <pc:sldChg chg="del">
        <pc:chgData name="Dmitry Romanov" userId="d8ae66ea23405669" providerId="LiveId" clId="{5A736342-4B6B-44BE-BAA3-70304F5230CE}" dt="2021-09-08T06:59:22.889" v="2015" actId="47"/>
        <pc:sldMkLst>
          <pc:docMk/>
          <pc:sldMk cId="3438441958" sldId="3701"/>
        </pc:sldMkLst>
      </pc:sldChg>
      <pc:sldChg chg="ord">
        <pc:chgData name="Dmitry Romanov" userId="d8ae66ea23405669" providerId="LiveId" clId="{5A736342-4B6B-44BE-BAA3-70304F5230CE}" dt="2021-09-08T02:51:54.248" v="126"/>
        <pc:sldMkLst>
          <pc:docMk/>
          <pc:sldMk cId="1817183200" sldId="3702"/>
        </pc:sldMkLst>
      </pc:sldChg>
      <pc:sldChg chg="del">
        <pc:chgData name="Dmitry Romanov" userId="d8ae66ea23405669" providerId="LiveId" clId="{5A736342-4B6B-44BE-BAA3-70304F5230CE}" dt="2021-09-08T06:59:51.249" v="2017" actId="47"/>
        <pc:sldMkLst>
          <pc:docMk/>
          <pc:sldMk cId="3810239964" sldId="3703"/>
        </pc:sldMkLst>
      </pc:sldChg>
      <pc:sldChg chg="addSp delSp modSp">
        <pc:chgData name="Dmitry Romanov" userId="d8ae66ea23405669" providerId="LiveId" clId="{5A736342-4B6B-44BE-BAA3-70304F5230CE}" dt="2021-09-08T04:25:49.100" v="489"/>
        <pc:sldMkLst>
          <pc:docMk/>
          <pc:sldMk cId="1457873628" sldId="3705"/>
        </pc:sldMkLst>
        <pc:spChg chg="add del mod">
          <ac:chgData name="Dmitry Romanov" userId="d8ae66ea23405669" providerId="LiveId" clId="{5A736342-4B6B-44BE-BAA3-70304F5230CE}" dt="2021-09-08T04:25:49.100" v="489"/>
          <ac:spMkLst>
            <pc:docMk/>
            <pc:sldMk cId="1457873628" sldId="3705"/>
            <ac:spMk id="5" creationId="{11BBAE19-3275-470D-923F-D8CF608725F1}"/>
          </ac:spMkLst>
        </pc:spChg>
        <pc:spChg chg="add del mod">
          <ac:chgData name="Dmitry Romanov" userId="d8ae66ea23405669" providerId="LiveId" clId="{5A736342-4B6B-44BE-BAA3-70304F5230CE}" dt="2021-09-08T04:25:49.100" v="489"/>
          <ac:spMkLst>
            <pc:docMk/>
            <pc:sldMk cId="1457873628" sldId="3705"/>
            <ac:spMk id="6" creationId="{CEA45D14-C522-4CC2-9CA8-878ABAE7E1D6}"/>
          </ac:spMkLst>
        </pc:spChg>
        <pc:spChg chg="add del mod">
          <ac:chgData name="Dmitry Romanov" userId="d8ae66ea23405669" providerId="LiveId" clId="{5A736342-4B6B-44BE-BAA3-70304F5230CE}" dt="2021-09-08T04:25:49.100" v="489"/>
          <ac:spMkLst>
            <pc:docMk/>
            <pc:sldMk cId="1457873628" sldId="3705"/>
            <ac:spMk id="8" creationId="{1A923509-2C1A-4D7A-963B-E356BE842D8E}"/>
          </ac:spMkLst>
        </pc:spChg>
        <pc:spChg chg="add del mod">
          <ac:chgData name="Dmitry Romanov" userId="d8ae66ea23405669" providerId="LiveId" clId="{5A736342-4B6B-44BE-BAA3-70304F5230CE}" dt="2021-09-08T04:25:49.100" v="489"/>
          <ac:spMkLst>
            <pc:docMk/>
            <pc:sldMk cId="1457873628" sldId="3705"/>
            <ac:spMk id="9" creationId="{728A9056-C5EE-4B6E-844D-8B1FC241AD86}"/>
          </ac:spMkLst>
        </pc:spChg>
        <pc:spChg chg="add del mod">
          <ac:chgData name="Dmitry Romanov" userId="d8ae66ea23405669" providerId="LiveId" clId="{5A736342-4B6B-44BE-BAA3-70304F5230CE}" dt="2021-09-08T04:25:49.100" v="489"/>
          <ac:spMkLst>
            <pc:docMk/>
            <pc:sldMk cId="1457873628" sldId="3705"/>
            <ac:spMk id="12" creationId="{1970C40B-14A0-4B39-87A7-F9BCF7F89D57}"/>
          </ac:spMkLst>
        </pc:spChg>
        <pc:spChg chg="add del mod">
          <ac:chgData name="Dmitry Romanov" userId="d8ae66ea23405669" providerId="LiveId" clId="{5A736342-4B6B-44BE-BAA3-70304F5230CE}" dt="2021-09-08T04:25:49.100" v="489"/>
          <ac:spMkLst>
            <pc:docMk/>
            <pc:sldMk cId="1457873628" sldId="3705"/>
            <ac:spMk id="16" creationId="{7880D78A-93E5-402F-832F-873C9F4369F4}"/>
          </ac:spMkLst>
        </pc:spChg>
        <pc:spChg chg="add del mod">
          <ac:chgData name="Dmitry Romanov" userId="d8ae66ea23405669" providerId="LiveId" clId="{5A736342-4B6B-44BE-BAA3-70304F5230CE}" dt="2021-09-08T04:25:49.100" v="489"/>
          <ac:spMkLst>
            <pc:docMk/>
            <pc:sldMk cId="1457873628" sldId="3705"/>
            <ac:spMk id="18" creationId="{92E0C5A9-0BF4-4A44-9D05-61CC01FD0BBF}"/>
          </ac:spMkLst>
        </pc:spChg>
        <pc:spChg chg="add del mod">
          <ac:chgData name="Dmitry Romanov" userId="d8ae66ea23405669" providerId="LiveId" clId="{5A736342-4B6B-44BE-BAA3-70304F5230CE}" dt="2021-09-08T04:25:49.100" v="489"/>
          <ac:spMkLst>
            <pc:docMk/>
            <pc:sldMk cId="1457873628" sldId="3705"/>
            <ac:spMk id="19" creationId="{286270B7-7715-4624-827E-CEFC0D555142}"/>
          </ac:spMkLst>
        </pc:spChg>
        <pc:picChg chg="add del mod">
          <ac:chgData name="Dmitry Romanov" userId="d8ae66ea23405669" providerId="LiveId" clId="{5A736342-4B6B-44BE-BAA3-70304F5230CE}" dt="2021-09-08T04:25:49.100" v="489"/>
          <ac:picMkLst>
            <pc:docMk/>
            <pc:sldMk cId="1457873628" sldId="3705"/>
            <ac:picMk id="10" creationId="{F3ADFAF4-6C6C-4F9C-96D3-67AAFDF2AA40}"/>
          </ac:picMkLst>
        </pc:picChg>
        <pc:picChg chg="add del mod">
          <ac:chgData name="Dmitry Romanov" userId="d8ae66ea23405669" providerId="LiveId" clId="{5A736342-4B6B-44BE-BAA3-70304F5230CE}" dt="2021-09-08T04:25:49.100" v="489"/>
          <ac:picMkLst>
            <pc:docMk/>
            <pc:sldMk cId="1457873628" sldId="3705"/>
            <ac:picMk id="11" creationId="{1A27FE87-738F-4491-8A70-FF93D4341759}"/>
          </ac:picMkLst>
        </pc:picChg>
        <pc:picChg chg="add del mod">
          <ac:chgData name="Dmitry Romanov" userId="d8ae66ea23405669" providerId="LiveId" clId="{5A736342-4B6B-44BE-BAA3-70304F5230CE}" dt="2021-09-08T04:25:49.100" v="489"/>
          <ac:picMkLst>
            <pc:docMk/>
            <pc:sldMk cId="1457873628" sldId="3705"/>
            <ac:picMk id="13" creationId="{3BEC307A-B40F-41AA-9582-573E546EC8AA}"/>
          </ac:picMkLst>
        </pc:picChg>
        <pc:picChg chg="add del mod">
          <ac:chgData name="Dmitry Romanov" userId="d8ae66ea23405669" providerId="LiveId" clId="{5A736342-4B6B-44BE-BAA3-70304F5230CE}" dt="2021-09-08T04:25:49.100" v="489"/>
          <ac:picMkLst>
            <pc:docMk/>
            <pc:sldMk cId="1457873628" sldId="3705"/>
            <ac:picMk id="14" creationId="{39CFE792-3C63-4517-BE66-F1691AA16474}"/>
          </ac:picMkLst>
        </pc:picChg>
        <pc:picChg chg="add del mod">
          <ac:chgData name="Dmitry Romanov" userId="d8ae66ea23405669" providerId="LiveId" clId="{5A736342-4B6B-44BE-BAA3-70304F5230CE}" dt="2021-09-08T04:25:49.100" v="489"/>
          <ac:picMkLst>
            <pc:docMk/>
            <pc:sldMk cId="1457873628" sldId="3705"/>
            <ac:picMk id="15" creationId="{F71E4D44-6709-48A2-B2F7-AB7504F94DC5}"/>
          </ac:picMkLst>
        </pc:picChg>
        <pc:picChg chg="add del mod">
          <ac:chgData name="Dmitry Romanov" userId="d8ae66ea23405669" providerId="LiveId" clId="{5A736342-4B6B-44BE-BAA3-70304F5230CE}" dt="2021-09-08T04:25:49.100" v="489"/>
          <ac:picMkLst>
            <pc:docMk/>
            <pc:sldMk cId="1457873628" sldId="3705"/>
            <ac:picMk id="17" creationId="{FA103DD0-6260-4B3B-9656-7E17590FD3F0}"/>
          </ac:picMkLst>
        </pc:picChg>
        <pc:cxnChg chg="add del mod">
          <ac:chgData name="Dmitry Romanov" userId="d8ae66ea23405669" providerId="LiveId" clId="{5A736342-4B6B-44BE-BAA3-70304F5230CE}" dt="2021-09-08T04:25:49.100" v="489"/>
          <ac:cxnSpMkLst>
            <pc:docMk/>
            <pc:sldMk cId="1457873628" sldId="3705"/>
            <ac:cxnSpMk id="20" creationId="{D2A32AC4-80A0-4D09-9A45-3AFDE5D7F32C}"/>
          </ac:cxnSpMkLst>
        </pc:cxnChg>
        <pc:cxnChg chg="add del mod">
          <ac:chgData name="Dmitry Romanov" userId="d8ae66ea23405669" providerId="LiveId" clId="{5A736342-4B6B-44BE-BAA3-70304F5230CE}" dt="2021-09-08T04:25:49.100" v="489"/>
          <ac:cxnSpMkLst>
            <pc:docMk/>
            <pc:sldMk cId="1457873628" sldId="3705"/>
            <ac:cxnSpMk id="21" creationId="{2E7AC541-31D0-4202-BCA7-FA0654CB431E}"/>
          </ac:cxnSpMkLst>
        </pc:cxnChg>
      </pc:sldChg>
      <pc:sldChg chg="del">
        <pc:chgData name="Dmitry Romanov" userId="d8ae66ea23405669" providerId="LiveId" clId="{5A736342-4B6B-44BE-BAA3-70304F5230CE}" dt="2021-09-08T06:58:39.408" v="2004" actId="47"/>
        <pc:sldMkLst>
          <pc:docMk/>
          <pc:sldMk cId="1208303133" sldId="3707"/>
        </pc:sldMkLst>
      </pc:sldChg>
      <pc:sldChg chg="del">
        <pc:chgData name="Dmitry Romanov" userId="d8ae66ea23405669" providerId="LiveId" clId="{5A736342-4B6B-44BE-BAA3-70304F5230CE}" dt="2021-09-08T06:58:46.570" v="2008" actId="47"/>
        <pc:sldMkLst>
          <pc:docMk/>
          <pc:sldMk cId="4154297546" sldId="3708"/>
        </pc:sldMkLst>
      </pc:sldChg>
      <pc:sldChg chg="del">
        <pc:chgData name="Dmitry Romanov" userId="d8ae66ea23405669" providerId="LiveId" clId="{5A736342-4B6B-44BE-BAA3-70304F5230CE}" dt="2021-09-08T06:58:44.457" v="2006" actId="47"/>
        <pc:sldMkLst>
          <pc:docMk/>
          <pc:sldMk cId="2368202453" sldId="3710"/>
        </pc:sldMkLst>
      </pc:sldChg>
      <pc:sldChg chg="del">
        <pc:chgData name="Dmitry Romanov" userId="d8ae66ea23405669" providerId="LiveId" clId="{5A736342-4B6B-44BE-BAA3-70304F5230CE}" dt="2021-09-08T06:58:45.357" v="2007" actId="47"/>
        <pc:sldMkLst>
          <pc:docMk/>
          <pc:sldMk cId="461898266" sldId="3712"/>
        </pc:sldMkLst>
      </pc:sldChg>
      <pc:sldChg chg="del">
        <pc:chgData name="Dmitry Romanov" userId="d8ae66ea23405669" providerId="LiveId" clId="{5A736342-4B6B-44BE-BAA3-70304F5230CE}" dt="2021-09-08T06:59:55.038" v="2018" actId="47"/>
        <pc:sldMkLst>
          <pc:docMk/>
          <pc:sldMk cId="3670686540" sldId="3713"/>
        </pc:sldMkLst>
      </pc:sldChg>
      <pc:sldChg chg="del">
        <pc:chgData name="Dmitry Romanov" userId="d8ae66ea23405669" providerId="LiveId" clId="{5A736342-4B6B-44BE-BAA3-70304F5230CE}" dt="2021-09-08T09:21:35.195" v="4491" actId="47"/>
        <pc:sldMkLst>
          <pc:docMk/>
          <pc:sldMk cId="3896946070" sldId="3714"/>
        </pc:sldMkLst>
      </pc:sldChg>
      <pc:sldChg chg="del">
        <pc:chgData name="Dmitry Romanov" userId="d8ae66ea23405669" providerId="LiveId" clId="{5A736342-4B6B-44BE-BAA3-70304F5230CE}" dt="2021-09-08T06:58:52.585" v="2010" actId="47"/>
        <pc:sldMkLst>
          <pc:docMk/>
          <pc:sldMk cId="81123231" sldId="3715"/>
        </pc:sldMkLst>
      </pc:sldChg>
      <pc:sldChg chg="new del">
        <pc:chgData name="Dmitry Romanov" userId="d8ae66ea23405669" providerId="LiveId" clId="{5A736342-4B6B-44BE-BAA3-70304F5230CE}" dt="2021-09-08T01:11:55.868" v="65" actId="47"/>
        <pc:sldMkLst>
          <pc:docMk/>
          <pc:sldMk cId="2191689861" sldId="3716"/>
        </pc:sldMkLst>
      </pc:sldChg>
      <pc:sldChg chg="addSp delSp modSp new mod ord">
        <pc:chgData name="Dmitry Romanov" userId="d8ae66ea23405669" providerId="LiveId" clId="{5A736342-4B6B-44BE-BAA3-70304F5230CE}" dt="2021-09-08T04:22:24.412" v="411" actId="20577"/>
        <pc:sldMkLst>
          <pc:docMk/>
          <pc:sldMk cId="3977863793" sldId="3716"/>
        </pc:sldMkLst>
        <pc:spChg chg="mod">
          <ac:chgData name="Dmitry Romanov" userId="d8ae66ea23405669" providerId="LiveId" clId="{5A736342-4B6B-44BE-BAA3-70304F5230CE}" dt="2021-09-08T01:12:08.569" v="90" actId="20577"/>
          <ac:spMkLst>
            <pc:docMk/>
            <pc:sldMk cId="3977863793" sldId="3716"/>
            <ac:spMk id="2" creationId="{284497A3-5D88-4E0B-A70E-A0702135F7F1}"/>
          </ac:spMkLst>
        </pc:spChg>
        <pc:spChg chg="del">
          <ac:chgData name="Dmitry Romanov" userId="d8ae66ea23405669" providerId="LiveId" clId="{5A736342-4B6B-44BE-BAA3-70304F5230CE}" dt="2021-09-08T01:12:10.784" v="91" actId="478"/>
          <ac:spMkLst>
            <pc:docMk/>
            <pc:sldMk cId="3977863793" sldId="3716"/>
            <ac:spMk id="3" creationId="{473FCE0B-FF3F-4E96-B720-B2A61BB3C6CB}"/>
          </ac:spMkLst>
        </pc:spChg>
        <pc:spChg chg="mod">
          <ac:chgData name="Dmitry Romanov" userId="d8ae66ea23405669" providerId="LiveId" clId="{5A736342-4B6B-44BE-BAA3-70304F5230CE}" dt="2021-09-08T04:19:57.323" v="321"/>
          <ac:spMkLst>
            <pc:docMk/>
            <pc:sldMk cId="3977863793" sldId="3716"/>
            <ac:spMk id="12" creationId="{0AB22070-0689-4C17-BA66-A623F6FF0B58}"/>
          </ac:spMkLst>
        </pc:spChg>
        <pc:spChg chg="add mod">
          <ac:chgData name="Dmitry Romanov" userId="d8ae66ea23405669" providerId="LiveId" clId="{5A736342-4B6B-44BE-BAA3-70304F5230CE}" dt="2021-09-08T04:20:51.667" v="340" actId="1076"/>
          <ac:spMkLst>
            <pc:docMk/>
            <pc:sldMk cId="3977863793" sldId="3716"/>
            <ac:spMk id="13" creationId="{DB857DBA-DC52-4FBD-B735-3CE82D3BA2F7}"/>
          </ac:spMkLst>
        </pc:spChg>
        <pc:spChg chg="add mod">
          <ac:chgData name="Dmitry Romanov" userId="d8ae66ea23405669" providerId="LiveId" clId="{5A736342-4B6B-44BE-BAA3-70304F5230CE}" dt="2021-09-08T04:21:00.587" v="348" actId="20577"/>
          <ac:spMkLst>
            <pc:docMk/>
            <pc:sldMk cId="3977863793" sldId="3716"/>
            <ac:spMk id="14" creationId="{8298D57E-AFB3-4881-8553-F75614F006CF}"/>
          </ac:spMkLst>
        </pc:spChg>
        <pc:spChg chg="add mod">
          <ac:chgData name="Dmitry Romanov" userId="d8ae66ea23405669" providerId="LiveId" clId="{5A736342-4B6B-44BE-BAA3-70304F5230CE}" dt="2021-09-08T04:21:47.679" v="372" actId="20577"/>
          <ac:spMkLst>
            <pc:docMk/>
            <pc:sldMk cId="3977863793" sldId="3716"/>
            <ac:spMk id="15" creationId="{7B8EF311-BFF5-4F2A-8659-BA71338DF174}"/>
          </ac:spMkLst>
        </pc:spChg>
        <pc:spChg chg="add mod">
          <ac:chgData name="Dmitry Romanov" userId="d8ae66ea23405669" providerId="LiveId" clId="{5A736342-4B6B-44BE-BAA3-70304F5230CE}" dt="2021-09-08T04:21:32.916" v="361"/>
          <ac:spMkLst>
            <pc:docMk/>
            <pc:sldMk cId="3977863793" sldId="3716"/>
            <ac:spMk id="16" creationId="{EAF4A034-1685-4475-8D34-DC68C0346D94}"/>
          </ac:spMkLst>
        </pc:spChg>
        <pc:spChg chg="add mod">
          <ac:chgData name="Dmitry Romanov" userId="d8ae66ea23405669" providerId="LiveId" clId="{5A736342-4B6B-44BE-BAA3-70304F5230CE}" dt="2021-09-08T04:22:09.576" v="393" actId="1076"/>
          <ac:spMkLst>
            <pc:docMk/>
            <pc:sldMk cId="3977863793" sldId="3716"/>
            <ac:spMk id="17" creationId="{D9CD665C-E39B-4E00-BAE4-3815EF24EA76}"/>
          </ac:spMkLst>
        </pc:spChg>
        <pc:spChg chg="add mod">
          <ac:chgData name="Dmitry Romanov" userId="d8ae66ea23405669" providerId="LiveId" clId="{5A736342-4B6B-44BE-BAA3-70304F5230CE}" dt="2021-09-08T04:22:24.412" v="411" actId="20577"/>
          <ac:spMkLst>
            <pc:docMk/>
            <pc:sldMk cId="3977863793" sldId="3716"/>
            <ac:spMk id="18" creationId="{52D44C49-E67D-4F81-A17C-B790AC8735EB}"/>
          </ac:spMkLst>
        </pc:spChg>
        <pc:grpChg chg="add mod">
          <ac:chgData name="Dmitry Romanov" userId="d8ae66ea23405669" providerId="LiveId" clId="{5A736342-4B6B-44BE-BAA3-70304F5230CE}" dt="2021-09-08T04:21:04.464" v="349" actId="1076"/>
          <ac:grpSpMkLst>
            <pc:docMk/>
            <pc:sldMk cId="3977863793" sldId="3716"/>
            <ac:grpSpMk id="10" creationId="{AA8406CE-28AF-4B51-B986-67B948EB77FD}"/>
          </ac:grpSpMkLst>
        </pc:grpChg>
        <pc:picChg chg="add mod">
          <ac:chgData name="Dmitry Romanov" userId="d8ae66ea23405669" providerId="LiveId" clId="{5A736342-4B6B-44BE-BAA3-70304F5230CE}" dt="2021-09-08T03:17:40.774" v="296" actId="1076"/>
          <ac:picMkLst>
            <pc:docMk/>
            <pc:sldMk cId="3977863793" sldId="3716"/>
            <ac:picMk id="4" creationId="{650F8506-936E-430C-8DC8-299EF663FAF6}"/>
          </ac:picMkLst>
        </pc:picChg>
        <pc:picChg chg="add mod">
          <ac:chgData name="Dmitry Romanov" userId="d8ae66ea23405669" providerId="LiveId" clId="{5A736342-4B6B-44BE-BAA3-70304F5230CE}" dt="2021-09-08T03:18:38.318" v="309" actId="1076"/>
          <ac:picMkLst>
            <pc:docMk/>
            <pc:sldMk cId="3977863793" sldId="3716"/>
            <ac:picMk id="5" creationId="{7CD39064-0AE9-4171-ACF9-C0DA9AB3AB31}"/>
          </ac:picMkLst>
        </pc:picChg>
        <pc:picChg chg="add mod">
          <ac:chgData name="Dmitry Romanov" userId="d8ae66ea23405669" providerId="LiveId" clId="{5A736342-4B6B-44BE-BAA3-70304F5230CE}" dt="2021-09-08T03:18:50.246" v="314" actId="1076"/>
          <ac:picMkLst>
            <pc:docMk/>
            <pc:sldMk cId="3977863793" sldId="3716"/>
            <ac:picMk id="6" creationId="{69E6DA40-7A2B-472A-879E-38FC61152792}"/>
          </ac:picMkLst>
        </pc:picChg>
        <pc:picChg chg="add mod">
          <ac:chgData name="Dmitry Romanov" userId="d8ae66ea23405669" providerId="LiveId" clId="{5A736342-4B6B-44BE-BAA3-70304F5230CE}" dt="2021-09-08T04:20:49.398" v="339" actId="1076"/>
          <ac:picMkLst>
            <pc:docMk/>
            <pc:sldMk cId="3977863793" sldId="3716"/>
            <ac:picMk id="7" creationId="{5086A9FE-CE2E-42B8-A2EC-4BEBF95915D5}"/>
          </ac:picMkLst>
        </pc:picChg>
        <pc:picChg chg="add mod">
          <ac:chgData name="Dmitry Romanov" userId="d8ae66ea23405669" providerId="LiveId" clId="{5A736342-4B6B-44BE-BAA3-70304F5230CE}" dt="2021-09-08T04:21:38.676" v="364" actId="1076"/>
          <ac:picMkLst>
            <pc:docMk/>
            <pc:sldMk cId="3977863793" sldId="3716"/>
            <ac:picMk id="9" creationId="{FF53011E-2292-4C49-BCF6-41DFD763BA6B}"/>
          </ac:picMkLst>
        </pc:picChg>
        <pc:picChg chg="mod">
          <ac:chgData name="Dmitry Romanov" userId="d8ae66ea23405669" providerId="LiveId" clId="{5A736342-4B6B-44BE-BAA3-70304F5230CE}" dt="2021-09-08T04:19:57.323" v="321"/>
          <ac:picMkLst>
            <pc:docMk/>
            <pc:sldMk cId="3977863793" sldId="3716"/>
            <ac:picMk id="11" creationId="{98C3000C-9103-41CA-9C0C-1EA11B9F1A29}"/>
          </ac:picMkLst>
        </pc:picChg>
      </pc:sldChg>
      <pc:sldChg chg="new del">
        <pc:chgData name="Dmitry Romanov" userId="d8ae66ea23405669" providerId="LiveId" clId="{5A736342-4B6B-44BE-BAA3-70304F5230CE}" dt="2021-09-08T02:43:39.571" v="119" actId="47"/>
        <pc:sldMkLst>
          <pc:docMk/>
          <pc:sldMk cId="2962582369" sldId="3717"/>
        </pc:sldMkLst>
      </pc:sldChg>
      <pc:sldChg chg="addSp delSp modSp add mod ord">
        <pc:chgData name="Dmitry Romanov" userId="d8ae66ea23405669" providerId="LiveId" clId="{5A736342-4B6B-44BE-BAA3-70304F5230CE}" dt="2021-09-08T02:53:46.040" v="195" actId="403"/>
        <pc:sldMkLst>
          <pc:docMk/>
          <pc:sldMk cId="4136624442" sldId="3717"/>
        </pc:sldMkLst>
        <pc:spChg chg="add mod">
          <ac:chgData name="Dmitry Romanov" userId="d8ae66ea23405669" providerId="LiveId" clId="{5A736342-4B6B-44BE-BAA3-70304F5230CE}" dt="2021-09-08T02:53:46.040" v="195" actId="403"/>
          <ac:spMkLst>
            <pc:docMk/>
            <pc:sldMk cId="4136624442" sldId="3717"/>
            <ac:spMk id="10" creationId="{CE20DA5C-5F25-4A27-89DF-9CB14C8E6744}"/>
          </ac:spMkLst>
        </pc:spChg>
        <pc:picChg chg="add del">
          <ac:chgData name="Dmitry Romanov" userId="d8ae66ea23405669" providerId="LiveId" clId="{5A736342-4B6B-44BE-BAA3-70304F5230CE}" dt="2021-09-08T02:44:08.367" v="122" actId="22"/>
          <ac:picMkLst>
            <pc:docMk/>
            <pc:sldMk cId="4136624442" sldId="3717"/>
            <ac:picMk id="4" creationId="{312D9F51-58C0-4CAF-8AEB-2A2AA0B47B93}"/>
          </ac:picMkLst>
        </pc:picChg>
        <pc:picChg chg="add mod">
          <ac:chgData name="Dmitry Romanov" userId="d8ae66ea23405669" providerId="LiveId" clId="{5A736342-4B6B-44BE-BAA3-70304F5230CE}" dt="2021-09-08T02:45:02.370" v="124" actId="1076"/>
          <ac:picMkLst>
            <pc:docMk/>
            <pc:sldMk cId="4136624442" sldId="3717"/>
            <ac:picMk id="9" creationId="{65A8D9D1-43A4-472C-916C-DEA2D1D7DE66}"/>
          </ac:picMkLst>
        </pc:picChg>
      </pc:sldChg>
      <pc:sldChg chg="addSp delSp modSp new mod modClrScheme chgLayout">
        <pc:chgData name="Dmitry Romanov" userId="d8ae66ea23405669" providerId="LiveId" clId="{5A736342-4B6B-44BE-BAA3-70304F5230CE}" dt="2021-09-08T03:17:10.278" v="292" actId="1076"/>
        <pc:sldMkLst>
          <pc:docMk/>
          <pc:sldMk cId="2020959086" sldId="3718"/>
        </pc:sldMkLst>
        <pc:spChg chg="del mod ord">
          <ac:chgData name="Dmitry Romanov" userId="d8ae66ea23405669" providerId="LiveId" clId="{5A736342-4B6B-44BE-BAA3-70304F5230CE}" dt="2021-09-08T02:55:51.818" v="199" actId="700"/>
          <ac:spMkLst>
            <pc:docMk/>
            <pc:sldMk cId="2020959086" sldId="3718"/>
            <ac:spMk id="2" creationId="{77D70B41-AFEB-4AA2-99D2-FA184520EEEF}"/>
          </ac:spMkLst>
        </pc:spChg>
        <pc:spChg chg="del mod ord">
          <ac:chgData name="Dmitry Romanov" userId="d8ae66ea23405669" providerId="LiveId" clId="{5A736342-4B6B-44BE-BAA3-70304F5230CE}" dt="2021-09-08T02:55:51.818" v="199" actId="700"/>
          <ac:spMkLst>
            <pc:docMk/>
            <pc:sldMk cId="2020959086" sldId="3718"/>
            <ac:spMk id="3" creationId="{6CE81BEB-23B6-4ACC-B911-8177A050836D}"/>
          </ac:spMkLst>
        </pc:spChg>
        <pc:spChg chg="del">
          <ac:chgData name="Dmitry Romanov" userId="d8ae66ea23405669" providerId="LiveId" clId="{5A736342-4B6B-44BE-BAA3-70304F5230CE}" dt="2021-09-08T02:55:51.818" v="199" actId="700"/>
          <ac:spMkLst>
            <pc:docMk/>
            <pc:sldMk cId="2020959086" sldId="3718"/>
            <ac:spMk id="4" creationId="{0B5047E5-9362-49C0-AAD0-04575217130B}"/>
          </ac:spMkLst>
        </pc:spChg>
        <pc:spChg chg="del">
          <ac:chgData name="Dmitry Romanov" userId="d8ae66ea23405669" providerId="LiveId" clId="{5A736342-4B6B-44BE-BAA3-70304F5230CE}" dt="2021-09-08T02:55:51.818" v="199" actId="700"/>
          <ac:spMkLst>
            <pc:docMk/>
            <pc:sldMk cId="2020959086" sldId="3718"/>
            <ac:spMk id="5" creationId="{5635F810-F4CD-44A0-A793-9099A4817B29}"/>
          </ac:spMkLst>
        </pc:spChg>
        <pc:spChg chg="add del mod ord">
          <ac:chgData name="Dmitry Romanov" userId="d8ae66ea23405669" providerId="LiveId" clId="{5A736342-4B6B-44BE-BAA3-70304F5230CE}" dt="2021-09-08T02:56:03.534" v="200" actId="700"/>
          <ac:spMkLst>
            <pc:docMk/>
            <pc:sldMk cId="2020959086" sldId="3718"/>
            <ac:spMk id="6" creationId="{D39DD864-4A90-4037-931C-03A2B0E15B18}"/>
          </ac:spMkLst>
        </pc:spChg>
        <pc:spChg chg="add del mod ord">
          <ac:chgData name="Dmitry Romanov" userId="d8ae66ea23405669" providerId="LiveId" clId="{5A736342-4B6B-44BE-BAA3-70304F5230CE}" dt="2021-09-08T02:56:03.534" v="200" actId="700"/>
          <ac:spMkLst>
            <pc:docMk/>
            <pc:sldMk cId="2020959086" sldId="3718"/>
            <ac:spMk id="7" creationId="{4709B56C-BC00-43F7-A766-5794DD4C503D}"/>
          </ac:spMkLst>
        </pc:spChg>
        <pc:spChg chg="add del mod ord">
          <ac:chgData name="Dmitry Romanov" userId="d8ae66ea23405669" providerId="LiveId" clId="{5A736342-4B6B-44BE-BAA3-70304F5230CE}" dt="2021-09-08T02:56:09.301" v="202" actId="700"/>
          <ac:spMkLst>
            <pc:docMk/>
            <pc:sldMk cId="2020959086" sldId="3718"/>
            <ac:spMk id="8" creationId="{9F225B5D-A2BC-4FB8-B0ED-BA8759C1F754}"/>
          </ac:spMkLst>
        </pc:spChg>
        <pc:spChg chg="add del mod ord">
          <ac:chgData name="Dmitry Romanov" userId="d8ae66ea23405669" providerId="LiveId" clId="{5A736342-4B6B-44BE-BAA3-70304F5230CE}" dt="2021-09-08T02:56:09.301" v="202" actId="700"/>
          <ac:spMkLst>
            <pc:docMk/>
            <pc:sldMk cId="2020959086" sldId="3718"/>
            <ac:spMk id="9" creationId="{54EE1B79-9224-420F-9275-7AFC9B604BC1}"/>
          </ac:spMkLst>
        </pc:spChg>
        <pc:spChg chg="add mod ord">
          <ac:chgData name="Dmitry Romanov" userId="d8ae66ea23405669" providerId="LiveId" clId="{5A736342-4B6B-44BE-BAA3-70304F5230CE}" dt="2021-09-08T02:56:48.219" v="238" actId="20577"/>
          <ac:spMkLst>
            <pc:docMk/>
            <pc:sldMk cId="2020959086" sldId="3718"/>
            <ac:spMk id="10" creationId="{1B30810E-2591-45F1-8A8C-0CF88CDD2AE0}"/>
          </ac:spMkLst>
        </pc:spChg>
        <pc:spChg chg="add del mod ord">
          <ac:chgData name="Dmitry Romanov" userId="d8ae66ea23405669" providerId="LiveId" clId="{5A736342-4B6B-44BE-BAA3-70304F5230CE}" dt="2021-09-08T03:12:53.193" v="243" actId="478"/>
          <ac:spMkLst>
            <pc:docMk/>
            <pc:sldMk cId="2020959086" sldId="3718"/>
            <ac:spMk id="11" creationId="{98949A3C-4BF3-4FED-A72C-2F3436E41CE1}"/>
          </ac:spMkLst>
        </pc:spChg>
        <pc:grpChg chg="add mod">
          <ac:chgData name="Dmitry Romanov" userId="d8ae66ea23405669" providerId="LiveId" clId="{5A736342-4B6B-44BE-BAA3-70304F5230CE}" dt="2021-09-08T03:16:10.614" v="281" actId="1076"/>
          <ac:grpSpMkLst>
            <pc:docMk/>
            <pc:sldMk cId="2020959086" sldId="3718"/>
            <ac:grpSpMk id="17" creationId="{B7C36809-F505-45DB-A27E-EF5A22231087}"/>
          </ac:grpSpMkLst>
        </pc:grpChg>
        <pc:picChg chg="add mod modCrop">
          <ac:chgData name="Dmitry Romanov" userId="d8ae66ea23405669" providerId="LiveId" clId="{5A736342-4B6B-44BE-BAA3-70304F5230CE}" dt="2021-09-08T03:13:54.804" v="256" actId="732"/>
          <ac:picMkLst>
            <pc:docMk/>
            <pc:sldMk cId="2020959086" sldId="3718"/>
            <ac:picMk id="12" creationId="{B890474F-355C-4A76-8D1E-48794CA9C15C}"/>
          </ac:picMkLst>
        </pc:picChg>
        <pc:picChg chg="add mod modCrop">
          <ac:chgData name="Dmitry Romanov" userId="d8ae66ea23405669" providerId="LiveId" clId="{5A736342-4B6B-44BE-BAA3-70304F5230CE}" dt="2021-09-08T03:13:50.982" v="255" actId="1076"/>
          <ac:picMkLst>
            <pc:docMk/>
            <pc:sldMk cId="2020959086" sldId="3718"/>
            <ac:picMk id="13" creationId="{D889A912-1D0F-4D3A-9672-4018BE629418}"/>
          </ac:picMkLst>
        </pc:picChg>
        <pc:picChg chg="add mod modCrop">
          <ac:chgData name="Dmitry Romanov" userId="d8ae66ea23405669" providerId="LiveId" clId="{5A736342-4B6B-44BE-BAA3-70304F5230CE}" dt="2021-09-08T03:16:07.115" v="280" actId="164"/>
          <ac:picMkLst>
            <pc:docMk/>
            <pc:sldMk cId="2020959086" sldId="3718"/>
            <ac:picMk id="14" creationId="{22FBBC47-584D-4ED3-BCB3-3F5E7BA13E9F}"/>
          </ac:picMkLst>
        </pc:picChg>
        <pc:picChg chg="add mod modCrop">
          <ac:chgData name="Dmitry Romanov" userId="d8ae66ea23405669" providerId="LiveId" clId="{5A736342-4B6B-44BE-BAA3-70304F5230CE}" dt="2021-09-08T03:16:07.115" v="280" actId="164"/>
          <ac:picMkLst>
            <pc:docMk/>
            <pc:sldMk cId="2020959086" sldId="3718"/>
            <ac:picMk id="15" creationId="{1E9C6D5B-3019-4AC5-A98A-9E7E8C947FFC}"/>
          </ac:picMkLst>
        </pc:picChg>
        <pc:picChg chg="add mod modCrop">
          <ac:chgData name="Dmitry Romanov" userId="d8ae66ea23405669" providerId="LiveId" clId="{5A736342-4B6B-44BE-BAA3-70304F5230CE}" dt="2021-09-08T03:16:07.115" v="280" actId="164"/>
          <ac:picMkLst>
            <pc:docMk/>
            <pc:sldMk cId="2020959086" sldId="3718"/>
            <ac:picMk id="16" creationId="{88CD4D7B-349B-4CB2-AF62-0C3FDA01A08F}"/>
          </ac:picMkLst>
        </pc:picChg>
        <pc:picChg chg="add mod">
          <ac:chgData name="Dmitry Romanov" userId="d8ae66ea23405669" providerId="LiveId" clId="{5A736342-4B6B-44BE-BAA3-70304F5230CE}" dt="2021-09-08T03:16:46.119" v="287" actId="1076"/>
          <ac:picMkLst>
            <pc:docMk/>
            <pc:sldMk cId="2020959086" sldId="3718"/>
            <ac:picMk id="18" creationId="{619C32B4-45C8-4DEA-B8E0-D22CDBA9BF9F}"/>
          </ac:picMkLst>
        </pc:picChg>
        <pc:picChg chg="add mod">
          <ac:chgData name="Dmitry Romanov" userId="d8ae66ea23405669" providerId="LiveId" clId="{5A736342-4B6B-44BE-BAA3-70304F5230CE}" dt="2021-09-08T03:17:10.278" v="292" actId="1076"/>
          <ac:picMkLst>
            <pc:docMk/>
            <pc:sldMk cId="2020959086" sldId="3718"/>
            <ac:picMk id="19" creationId="{6D72ACC1-065B-4FED-92BA-1D437D23CF3F}"/>
          </ac:picMkLst>
        </pc:picChg>
      </pc:sldChg>
      <pc:sldChg chg="addSp delSp modSp new mod">
        <pc:chgData name="Dmitry Romanov" userId="d8ae66ea23405669" providerId="LiveId" clId="{5A736342-4B6B-44BE-BAA3-70304F5230CE}" dt="2021-09-08T06:52:05.024" v="1956" actId="1076"/>
        <pc:sldMkLst>
          <pc:docMk/>
          <pc:sldMk cId="150387526" sldId="3719"/>
        </pc:sldMkLst>
        <pc:spChg chg="mod">
          <ac:chgData name="Dmitry Romanov" userId="d8ae66ea23405669" providerId="LiveId" clId="{5A736342-4B6B-44BE-BAA3-70304F5230CE}" dt="2021-09-08T04:24:02.282" v="462" actId="20577"/>
          <ac:spMkLst>
            <pc:docMk/>
            <pc:sldMk cId="150387526" sldId="3719"/>
            <ac:spMk id="2" creationId="{5FFDB7A5-CAD3-44EA-8D54-72913B16947B}"/>
          </ac:spMkLst>
        </pc:spChg>
        <pc:spChg chg="del">
          <ac:chgData name="Dmitry Romanov" userId="d8ae66ea23405669" providerId="LiveId" clId="{5A736342-4B6B-44BE-BAA3-70304F5230CE}" dt="2021-09-08T04:23:51.696" v="456" actId="478"/>
          <ac:spMkLst>
            <pc:docMk/>
            <pc:sldMk cId="150387526" sldId="3719"/>
            <ac:spMk id="3" creationId="{85AF49B3-BA8A-425B-A300-B3091E7110E0}"/>
          </ac:spMkLst>
        </pc:spChg>
        <pc:spChg chg="add mod">
          <ac:chgData name="Dmitry Romanov" userId="d8ae66ea23405669" providerId="LiveId" clId="{5A736342-4B6B-44BE-BAA3-70304F5230CE}" dt="2021-09-08T04:24:15.859" v="465" actId="1076"/>
          <ac:spMkLst>
            <pc:docMk/>
            <pc:sldMk cId="150387526" sldId="3719"/>
            <ac:spMk id="4" creationId="{E127672B-CFCE-43D8-A440-111978912F21}"/>
          </ac:spMkLst>
        </pc:spChg>
        <pc:spChg chg="add mod">
          <ac:chgData name="Dmitry Romanov" userId="d8ae66ea23405669" providerId="LiveId" clId="{5A736342-4B6B-44BE-BAA3-70304F5230CE}" dt="2021-09-08T06:52:01.236" v="1955" actId="6549"/>
          <ac:spMkLst>
            <pc:docMk/>
            <pc:sldMk cId="150387526" sldId="3719"/>
            <ac:spMk id="5" creationId="{4CCCF06E-FC0B-4C65-82A1-6B53AF75C4C2}"/>
          </ac:spMkLst>
        </pc:spChg>
        <pc:spChg chg="add del mod">
          <ac:chgData name="Dmitry Romanov" userId="d8ae66ea23405669" providerId="LiveId" clId="{5A736342-4B6B-44BE-BAA3-70304F5230CE}" dt="2021-09-08T06:50:45.507" v="1939" actId="478"/>
          <ac:spMkLst>
            <pc:docMk/>
            <pc:sldMk cId="150387526" sldId="3719"/>
            <ac:spMk id="6" creationId="{BDA22AA3-71AA-4129-A3CE-67460BC31F85}"/>
          </ac:spMkLst>
        </pc:spChg>
        <pc:spChg chg="add mod">
          <ac:chgData name="Dmitry Romanov" userId="d8ae66ea23405669" providerId="LiveId" clId="{5A736342-4B6B-44BE-BAA3-70304F5230CE}" dt="2021-09-08T04:24:25.143" v="467" actId="1076"/>
          <ac:spMkLst>
            <pc:docMk/>
            <pc:sldMk cId="150387526" sldId="3719"/>
            <ac:spMk id="7" creationId="{A23220F3-A78D-4816-B615-3BD051DF43DD}"/>
          </ac:spMkLst>
        </pc:spChg>
        <pc:spChg chg="add del mod">
          <ac:chgData name="Dmitry Romanov" userId="d8ae66ea23405669" providerId="LiveId" clId="{5A736342-4B6B-44BE-BAA3-70304F5230CE}" dt="2021-09-08T06:50:51.299" v="1941" actId="478"/>
          <ac:spMkLst>
            <pc:docMk/>
            <pc:sldMk cId="150387526" sldId="3719"/>
            <ac:spMk id="10" creationId="{F888856D-577C-4936-AD73-9671F79F0641}"/>
          </ac:spMkLst>
        </pc:spChg>
        <pc:spChg chg="add mod">
          <ac:chgData name="Dmitry Romanov" userId="d8ae66ea23405669" providerId="LiveId" clId="{5A736342-4B6B-44BE-BAA3-70304F5230CE}" dt="2021-09-08T04:25:24.083" v="486" actId="1076"/>
          <ac:spMkLst>
            <pc:docMk/>
            <pc:sldMk cId="150387526" sldId="3719"/>
            <ac:spMk id="14" creationId="{D6777A71-0E31-443C-9D37-095983127AC5}"/>
          </ac:spMkLst>
        </pc:spChg>
        <pc:spChg chg="add mod">
          <ac:chgData name="Dmitry Romanov" userId="d8ae66ea23405669" providerId="LiveId" clId="{5A736342-4B6B-44BE-BAA3-70304F5230CE}" dt="2021-09-08T04:24:49.992" v="477" actId="1076"/>
          <ac:spMkLst>
            <pc:docMk/>
            <pc:sldMk cId="150387526" sldId="3719"/>
            <ac:spMk id="16" creationId="{3576CEFD-200A-4FED-A286-12AF2FB4E975}"/>
          </ac:spMkLst>
        </pc:spChg>
        <pc:spChg chg="add mod">
          <ac:chgData name="Dmitry Romanov" userId="d8ae66ea23405669" providerId="LiveId" clId="{5A736342-4B6B-44BE-BAA3-70304F5230CE}" dt="2021-09-08T04:24:45.520" v="475" actId="1076"/>
          <ac:spMkLst>
            <pc:docMk/>
            <pc:sldMk cId="150387526" sldId="3719"/>
            <ac:spMk id="17" creationId="{BF3818AF-8C1D-4990-ABD5-48EF2F50E744}"/>
          </ac:spMkLst>
        </pc:spChg>
        <pc:spChg chg="mod">
          <ac:chgData name="Dmitry Romanov" userId="d8ae66ea23405669" providerId="LiveId" clId="{5A736342-4B6B-44BE-BAA3-70304F5230CE}" dt="2021-09-08T06:51:43.110" v="1951" actId="14100"/>
          <ac:spMkLst>
            <pc:docMk/>
            <pc:sldMk cId="150387526" sldId="3719"/>
            <ac:spMk id="22" creationId="{4AEDDC42-5565-4635-B840-E41D29CF99B2}"/>
          </ac:spMkLst>
        </pc:spChg>
        <pc:spChg chg="mod">
          <ac:chgData name="Dmitry Romanov" userId="d8ae66ea23405669" providerId="LiveId" clId="{5A736342-4B6B-44BE-BAA3-70304F5230CE}" dt="2021-09-08T06:50:51.720" v="1942"/>
          <ac:spMkLst>
            <pc:docMk/>
            <pc:sldMk cId="150387526" sldId="3719"/>
            <ac:spMk id="24" creationId="{E007DF98-5898-4C59-87F5-54FA3DE2C58D}"/>
          </ac:spMkLst>
        </pc:spChg>
        <pc:spChg chg="mod">
          <ac:chgData name="Dmitry Romanov" userId="d8ae66ea23405669" providerId="LiveId" clId="{5A736342-4B6B-44BE-BAA3-70304F5230CE}" dt="2021-09-08T06:50:51.720" v="1942"/>
          <ac:spMkLst>
            <pc:docMk/>
            <pc:sldMk cId="150387526" sldId="3719"/>
            <ac:spMk id="25" creationId="{1D1B640B-8D5E-4844-B638-AA89E82A08E3}"/>
          </ac:spMkLst>
        </pc:spChg>
        <pc:spChg chg="mod">
          <ac:chgData name="Dmitry Romanov" userId="d8ae66ea23405669" providerId="LiveId" clId="{5A736342-4B6B-44BE-BAA3-70304F5230CE}" dt="2021-09-08T06:50:51.720" v="1942"/>
          <ac:spMkLst>
            <pc:docMk/>
            <pc:sldMk cId="150387526" sldId="3719"/>
            <ac:spMk id="26" creationId="{BC320045-CB37-4FAE-896B-75560103A8A9}"/>
          </ac:spMkLst>
        </pc:spChg>
        <pc:grpChg chg="add mod">
          <ac:chgData name="Dmitry Romanov" userId="d8ae66ea23405669" providerId="LiveId" clId="{5A736342-4B6B-44BE-BAA3-70304F5230CE}" dt="2021-09-08T06:52:05.024" v="1956" actId="1076"/>
          <ac:grpSpMkLst>
            <pc:docMk/>
            <pc:sldMk cId="150387526" sldId="3719"/>
            <ac:grpSpMk id="20" creationId="{F2FF5C6D-4EA4-409A-A7D7-57210BECB6D0}"/>
          </ac:grpSpMkLst>
        </pc:grpChg>
        <pc:grpChg chg="mod">
          <ac:chgData name="Dmitry Romanov" userId="d8ae66ea23405669" providerId="LiveId" clId="{5A736342-4B6B-44BE-BAA3-70304F5230CE}" dt="2021-09-08T06:50:51.720" v="1942"/>
          <ac:grpSpMkLst>
            <pc:docMk/>
            <pc:sldMk cId="150387526" sldId="3719"/>
            <ac:grpSpMk id="21" creationId="{3E952E8E-BD52-41F9-A1BE-D71C1D5D9762}"/>
          </ac:grpSpMkLst>
        </pc:grpChg>
        <pc:picChg chg="add del mod">
          <ac:chgData name="Dmitry Romanov" userId="d8ae66ea23405669" providerId="LiveId" clId="{5A736342-4B6B-44BE-BAA3-70304F5230CE}" dt="2021-09-08T06:50:42.466" v="1938" actId="478"/>
          <ac:picMkLst>
            <pc:docMk/>
            <pc:sldMk cId="150387526" sldId="3719"/>
            <ac:picMk id="8" creationId="{D541874B-FFFB-404A-8C44-29DA0DE05FB3}"/>
          </ac:picMkLst>
        </pc:picChg>
        <pc:picChg chg="add del mod">
          <ac:chgData name="Dmitry Romanov" userId="d8ae66ea23405669" providerId="LiveId" clId="{5A736342-4B6B-44BE-BAA3-70304F5230CE}" dt="2021-09-08T06:50:47.379" v="1940" actId="478"/>
          <ac:picMkLst>
            <pc:docMk/>
            <pc:sldMk cId="150387526" sldId="3719"/>
            <ac:picMk id="9" creationId="{7ECA5AC5-755F-4524-92F7-C0DA2AAB5145}"/>
          </ac:picMkLst>
        </pc:picChg>
        <pc:picChg chg="add del mod">
          <ac:chgData name="Dmitry Romanov" userId="d8ae66ea23405669" providerId="LiveId" clId="{5A736342-4B6B-44BE-BAA3-70304F5230CE}" dt="2021-09-08T06:50:45.507" v="1939" actId="478"/>
          <ac:picMkLst>
            <pc:docMk/>
            <pc:sldMk cId="150387526" sldId="3719"/>
            <ac:picMk id="11" creationId="{55CA4EF6-4347-47A5-916B-463B0E5A0289}"/>
          </ac:picMkLst>
        </pc:picChg>
        <pc:picChg chg="add mod">
          <ac:chgData name="Dmitry Romanov" userId="d8ae66ea23405669" providerId="LiveId" clId="{5A736342-4B6B-44BE-BAA3-70304F5230CE}" dt="2021-09-08T04:24:31.059" v="470" actId="1076"/>
          <ac:picMkLst>
            <pc:docMk/>
            <pc:sldMk cId="150387526" sldId="3719"/>
            <ac:picMk id="12" creationId="{900D64E4-3BCF-4EBF-910F-E78D8004FA07}"/>
          </ac:picMkLst>
        </pc:picChg>
        <pc:picChg chg="add del mod">
          <ac:chgData name="Dmitry Romanov" userId="d8ae66ea23405669" providerId="LiveId" clId="{5A736342-4B6B-44BE-BAA3-70304F5230CE}" dt="2021-09-08T06:51:25.524" v="1948" actId="21"/>
          <ac:picMkLst>
            <pc:docMk/>
            <pc:sldMk cId="150387526" sldId="3719"/>
            <ac:picMk id="13" creationId="{AA8816E1-81D0-4D09-BC3C-994FF82F0B5E}"/>
          </ac:picMkLst>
        </pc:picChg>
        <pc:picChg chg="add mod">
          <ac:chgData name="Dmitry Romanov" userId="d8ae66ea23405669" providerId="LiveId" clId="{5A736342-4B6B-44BE-BAA3-70304F5230CE}" dt="2021-09-08T04:24:41.161" v="474" actId="14100"/>
          <ac:picMkLst>
            <pc:docMk/>
            <pc:sldMk cId="150387526" sldId="3719"/>
            <ac:picMk id="15" creationId="{DF885493-313E-4EE4-9292-0460DEF5B46C}"/>
          </ac:picMkLst>
        </pc:picChg>
        <pc:picChg chg="mod modCrop">
          <ac:chgData name="Dmitry Romanov" userId="d8ae66ea23405669" providerId="LiveId" clId="{5A736342-4B6B-44BE-BAA3-70304F5230CE}" dt="2021-09-08T06:51:14.129" v="1946" actId="732"/>
          <ac:picMkLst>
            <pc:docMk/>
            <pc:sldMk cId="150387526" sldId="3719"/>
            <ac:picMk id="23" creationId="{BBC59A1D-56AE-4B45-8470-212241821C08}"/>
          </ac:picMkLst>
        </pc:picChg>
        <pc:cxnChg chg="add mod">
          <ac:chgData name="Dmitry Romanov" userId="d8ae66ea23405669" providerId="LiveId" clId="{5A736342-4B6B-44BE-BAA3-70304F5230CE}" dt="2021-09-08T04:24:48.172" v="476" actId="1076"/>
          <ac:cxnSpMkLst>
            <pc:docMk/>
            <pc:sldMk cId="150387526" sldId="3719"/>
            <ac:cxnSpMk id="18" creationId="{96B1AD03-FAC8-4CD9-A1C2-04F94F7C6C55}"/>
          </ac:cxnSpMkLst>
        </pc:cxnChg>
        <pc:cxnChg chg="add mod">
          <ac:chgData name="Dmitry Romanov" userId="d8ae66ea23405669" providerId="LiveId" clId="{5A736342-4B6B-44BE-BAA3-70304F5230CE}" dt="2021-09-08T04:24:52.113" v="478" actId="1076"/>
          <ac:cxnSpMkLst>
            <pc:docMk/>
            <pc:sldMk cId="150387526" sldId="3719"/>
            <ac:cxnSpMk id="19" creationId="{1F561476-CAC0-4A2F-9BAC-47EC13811458}"/>
          </ac:cxnSpMkLst>
        </pc:cxnChg>
      </pc:sldChg>
      <pc:sldChg chg="add del">
        <pc:chgData name="Dmitry Romanov" userId="d8ae66ea23405669" providerId="LiveId" clId="{5A736342-4B6B-44BE-BAA3-70304F5230CE}" dt="2021-09-08T02:56:31.683" v="204" actId="47"/>
        <pc:sldMkLst>
          <pc:docMk/>
          <pc:sldMk cId="3198687352" sldId="3719"/>
        </pc:sldMkLst>
      </pc:sldChg>
      <pc:sldChg chg="new del">
        <pc:chgData name="Dmitry Romanov" userId="d8ae66ea23405669" providerId="LiveId" clId="{5A736342-4B6B-44BE-BAA3-70304F5230CE}" dt="2021-09-08T02:55:43.495" v="198" actId="47"/>
        <pc:sldMkLst>
          <pc:docMk/>
          <pc:sldMk cId="3604073960" sldId="3719"/>
        </pc:sldMkLst>
      </pc:sldChg>
      <pc:sldChg chg="add">
        <pc:chgData name="Dmitry Romanov" userId="d8ae66ea23405669" providerId="LiveId" clId="{5A736342-4B6B-44BE-BAA3-70304F5230CE}" dt="2021-09-08T04:25:57.491" v="490"/>
        <pc:sldMkLst>
          <pc:docMk/>
          <pc:sldMk cId="1426538986" sldId="3720"/>
        </pc:sldMkLst>
      </pc:sldChg>
      <pc:sldChg chg="addSp delSp modSp new mod modAnim">
        <pc:chgData name="Dmitry Romanov" userId="d8ae66ea23405669" providerId="LiveId" clId="{5A736342-4B6B-44BE-BAA3-70304F5230CE}" dt="2021-09-08T14:27:27.265" v="7054" actId="20577"/>
        <pc:sldMkLst>
          <pc:docMk/>
          <pc:sldMk cId="287538544" sldId="3721"/>
        </pc:sldMkLst>
        <pc:spChg chg="mod">
          <ac:chgData name="Dmitry Romanov" userId="d8ae66ea23405669" providerId="LiveId" clId="{5A736342-4B6B-44BE-BAA3-70304F5230CE}" dt="2021-09-08T14:27:27.265" v="7054" actId="20577"/>
          <ac:spMkLst>
            <pc:docMk/>
            <pc:sldMk cId="287538544" sldId="3721"/>
            <ac:spMk id="2" creationId="{6E0F8B05-F80B-43F5-9822-70819C1B9F43}"/>
          </ac:spMkLst>
        </pc:spChg>
        <pc:spChg chg="mod">
          <ac:chgData name="Dmitry Romanov" userId="d8ae66ea23405669" providerId="LiveId" clId="{5A736342-4B6B-44BE-BAA3-70304F5230CE}" dt="2021-09-08T10:17:36.546" v="6575" actId="113"/>
          <ac:spMkLst>
            <pc:docMk/>
            <pc:sldMk cId="287538544" sldId="3721"/>
            <ac:spMk id="3" creationId="{ADC7F964-F3DE-42E7-8FE1-DD661F2BD390}"/>
          </ac:spMkLst>
        </pc:spChg>
        <pc:spChg chg="add del mod">
          <ac:chgData name="Dmitry Romanov" userId="d8ae66ea23405669" providerId="LiveId" clId="{5A736342-4B6B-44BE-BAA3-70304F5230CE}" dt="2021-09-08T06:17:09.343" v="1055"/>
          <ac:spMkLst>
            <pc:docMk/>
            <pc:sldMk cId="287538544" sldId="3721"/>
            <ac:spMk id="6" creationId="{B4CC6B1D-2EBD-4F96-8746-88AAE9BD0DD9}"/>
          </ac:spMkLst>
        </pc:spChg>
        <pc:spChg chg="add mod">
          <ac:chgData name="Dmitry Romanov" userId="d8ae66ea23405669" providerId="LiveId" clId="{5A736342-4B6B-44BE-BAA3-70304F5230CE}" dt="2021-09-08T06:29:34.096" v="1431" actId="1076"/>
          <ac:spMkLst>
            <pc:docMk/>
            <pc:sldMk cId="287538544" sldId="3721"/>
            <ac:spMk id="6" creationId="{BC6C6F6C-9378-4224-AC3C-757D6CCD483B}"/>
          </ac:spMkLst>
        </pc:spChg>
        <pc:spChg chg="add mod">
          <ac:chgData name="Dmitry Romanov" userId="d8ae66ea23405669" providerId="LiveId" clId="{5A736342-4B6B-44BE-BAA3-70304F5230CE}" dt="2021-09-08T10:16:58.842" v="6543" actId="1076"/>
          <ac:spMkLst>
            <pc:docMk/>
            <pc:sldMk cId="287538544" sldId="3721"/>
            <ac:spMk id="7" creationId="{F80A304B-E307-4058-8A4C-628C0345C311}"/>
          </ac:spMkLst>
        </pc:spChg>
        <pc:spChg chg="add del mod">
          <ac:chgData name="Dmitry Romanov" userId="d8ae66ea23405669" providerId="LiveId" clId="{5A736342-4B6B-44BE-BAA3-70304F5230CE}" dt="2021-09-08T06:17:09.343" v="1055"/>
          <ac:spMkLst>
            <pc:docMk/>
            <pc:sldMk cId="287538544" sldId="3721"/>
            <ac:spMk id="7" creationId="{FFCF3D30-E7C6-42EE-83E7-F43C22AAD8B7}"/>
          </ac:spMkLst>
        </pc:spChg>
        <pc:spChg chg="add mod">
          <ac:chgData name="Dmitry Romanov" userId="d8ae66ea23405669" providerId="LiveId" clId="{5A736342-4B6B-44BE-BAA3-70304F5230CE}" dt="2021-09-08T06:26:45.697" v="1211" actId="1076"/>
          <ac:spMkLst>
            <pc:docMk/>
            <pc:sldMk cId="287538544" sldId="3721"/>
            <ac:spMk id="10" creationId="{4B2A98AE-29B8-4958-B536-E175BF2C2260}"/>
          </ac:spMkLst>
        </pc:spChg>
        <pc:spChg chg="add mod">
          <ac:chgData name="Dmitry Romanov" userId="d8ae66ea23405669" providerId="LiveId" clId="{5A736342-4B6B-44BE-BAA3-70304F5230CE}" dt="2021-09-08T06:26:52.882" v="1214" actId="1076"/>
          <ac:spMkLst>
            <pc:docMk/>
            <pc:sldMk cId="287538544" sldId="3721"/>
            <ac:spMk id="11" creationId="{F1D5D7BC-51A0-4020-A677-F0EDE51D3599}"/>
          </ac:spMkLst>
        </pc:spChg>
        <pc:spChg chg="add mod">
          <ac:chgData name="Dmitry Romanov" userId="d8ae66ea23405669" providerId="LiveId" clId="{5A736342-4B6B-44BE-BAA3-70304F5230CE}" dt="2021-09-08T10:17:49.218" v="6578" actId="20577"/>
          <ac:spMkLst>
            <pc:docMk/>
            <pc:sldMk cId="287538544" sldId="3721"/>
            <ac:spMk id="12" creationId="{99731324-4E42-4C35-9709-91B4F2169883}"/>
          </ac:spMkLst>
        </pc:spChg>
        <pc:picChg chg="add del mod">
          <ac:chgData name="Dmitry Romanov" userId="d8ae66ea23405669" providerId="LiveId" clId="{5A736342-4B6B-44BE-BAA3-70304F5230CE}" dt="2021-09-08T06:17:09.343" v="1055"/>
          <ac:picMkLst>
            <pc:docMk/>
            <pc:sldMk cId="287538544" sldId="3721"/>
            <ac:picMk id="4" creationId="{8D5EFB33-CE88-42FF-B617-5E1A0F165898}"/>
          </ac:picMkLst>
        </pc:picChg>
        <pc:picChg chg="add del mod">
          <ac:chgData name="Dmitry Romanov" userId="d8ae66ea23405669" providerId="LiveId" clId="{5A736342-4B6B-44BE-BAA3-70304F5230CE}" dt="2021-09-08T06:17:09.343" v="1055"/>
          <ac:picMkLst>
            <pc:docMk/>
            <pc:sldMk cId="287538544" sldId="3721"/>
            <ac:picMk id="5" creationId="{6EC1CFF3-70C8-44F8-A792-C4491175620F}"/>
          </ac:picMkLst>
        </pc:picChg>
        <pc:picChg chg="add mod">
          <ac:chgData name="Dmitry Romanov" userId="d8ae66ea23405669" providerId="LiveId" clId="{5A736342-4B6B-44BE-BAA3-70304F5230CE}" dt="2021-09-08T06:26:46.941" v="1212" actId="1076"/>
          <ac:picMkLst>
            <pc:docMk/>
            <pc:sldMk cId="287538544" sldId="3721"/>
            <ac:picMk id="5" creationId="{FCA54654-EED0-48A1-9D2C-B87F8A731CAF}"/>
          </ac:picMkLst>
        </pc:picChg>
        <pc:picChg chg="add mod">
          <ac:chgData name="Dmitry Romanov" userId="d8ae66ea23405669" providerId="LiveId" clId="{5A736342-4B6B-44BE-BAA3-70304F5230CE}" dt="2021-09-08T06:26:55.362" v="1215" actId="1076"/>
          <ac:picMkLst>
            <pc:docMk/>
            <pc:sldMk cId="287538544" sldId="3721"/>
            <ac:picMk id="8" creationId="{14220E23-EC4A-40E1-AF1C-F8EFB6C48387}"/>
          </ac:picMkLst>
        </pc:picChg>
        <pc:picChg chg="add mod">
          <ac:chgData name="Dmitry Romanov" userId="d8ae66ea23405669" providerId="LiveId" clId="{5A736342-4B6B-44BE-BAA3-70304F5230CE}" dt="2021-09-08T06:26:42.194" v="1209" actId="1076"/>
          <ac:picMkLst>
            <pc:docMk/>
            <pc:sldMk cId="287538544" sldId="3721"/>
            <ac:picMk id="9" creationId="{4CD22895-A39E-466E-81E8-4930058F799D}"/>
          </ac:picMkLst>
        </pc:picChg>
      </pc:sldChg>
      <pc:sldChg chg="addSp delSp modSp new mod ord">
        <pc:chgData name="Dmitry Romanov" userId="d8ae66ea23405669" providerId="LiveId" clId="{5A736342-4B6B-44BE-BAA3-70304F5230CE}" dt="2021-09-08T06:54:09.635" v="1966" actId="14100"/>
        <pc:sldMkLst>
          <pc:docMk/>
          <pc:sldMk cId="3462254786" sldId="3722"/>
        </pc:sldMkLst>
        <pc:spChg chg="mod">
          <ac:chgData name="Dmitry Romanov" userId="d8ae66ea23405669" providerId="LiveId" clId="{5A736342-4B6B-44BE-BAA3-70304F5230CE}" dt="2021-09-08T04:34:12.984" v="555" actId="20577"/>
          <ac:spMkLst>
            <pc:docMk/>
            <pc:sldMk cId="3462254786" sldId="3722"/>
            <ac:spMk id="2" creationId="{9423812E-7254-402A-B6C6-348E42D734FE}"/>
          </ac:spMkLst>
        </pc:spChg>
        <pc:spChg chg="del">
          <ac:chgData name="Dmitry Romanov" userId="d8ae66ea23405669" providerId="LiveId" clId="{5A736342-4B6B-44BE-BAA3-70304F5230CE}" dt="2021-09-08T04:34:17.697" v="556" actId="478"/>
          <ac:spMkLst>
            <pc:docMk/>
            <pc:sldMk cId="3462254786" sldId="3722"/>
            <ac:spMk id="3" creationId="{0B605723-0981-4F87-901A-D3837A3A2626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4" creationId="{6EA6A3EC-D2FE-4F1F-B23F-978F0B4337B0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5" creationId="{965E7C96-CF32-4018-A5E1-830E0782E78F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6" creationId="{FA18DB9B-1C5C-4175-8C06-3415A29DCF73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7" creationId="{6C9C2900-E30D-4F7D-B9A4-05A4831ABC9C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8" creationId="{2E2AAE1D-7E3F-4854-9A25-393DE20242C5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9" creationId="{3541F673-1817-4320-BA73-E35B2FB7054F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10" creationId="{0277F1D5-0829-4E18-AB34-F7C21D80E8AF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11" creationId="{9EA0A5FF-93DE-41A6-858C-AB151D8A108E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12" creationId="{95FFE640-8F2A-4FCA-BA47-8CA13C5DE2F7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13" creationId="{74230A8B-051B-4144-A322-98F930A3795A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14" creationId="{2CFB3521-85A7-4947-874C-0D12BCC56767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15" creationId="{B504C163-19E4-4F33-8F58-2D1523A7FEA4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16" creationId="{760E072B-8751-4DDE-A0F5-4853DE55F3C1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17" creationId="{5FF016D3-88DC-4FE5-8737-3CB36CB4A559}"/>
          </ac:spMkLst>
        </pc:spChg>
        <pc:spChg chg="add del mod">
          <ac:chgData name="Dmitry Romanov" userId="d8ae66ea23405669" providerId="LiveId" clId="{5A736342-4B6B-44BE-BAA3-70304F5230CE}" dt="2021-09-08T06:32:40.459" v="1432" actId="21"/>
          <ac:spMkLst>
            <pc:docMk/>
            <pc:sldMk cId="3462254786" sldId="3722"/>
            <ac:spMk id="18" creationId="{7DDF40DF-B6B9-4226-A545-1E0248EDA713}"/>
          </ac:spMkLst>
        </pc:spChg>
        <pc:spChg chg="add del mod">
          <ac:chgData name="Dmitry Romanov" userId="d8ae66ea23405669" providerId="LiveId" clId="{5A736342-4B6B-44BE-BAA3-70304F5230CE}" dt="2021-09-08T04:37:21.498" v="564" actId="22"/>
          <ac:spMkLst>
            <pc:docMk/>
            <pc:sldMk cId="3462254786" sldId="3722"/>
            <ac:spMk id="20" creationId="{F0D67A64-BD08-4EBD-910D-90EAEDECB787}"/>
          </ac:spMkLst>
        </pc:spChg>
        <pc:spChg chg="add mod ord">
          <ac:chgData name="Dmitry Romanov" userId="d8ae66ea23405669" providerId="LiveId" clId="{5A736342-4B6B-44BE-BAA3-70304F5230CE}" dt="2021-09-08T05:34:17.433" v="876" actId="113"/>
          <ac:spMkLst>
            <pc:docMk/>
            <pc:sldMk cId="3462254786" sldId="3722"/>
            <ac:spMk id="21" creationId="{B05C898B-7FFA-4DF3-BC87-CC8E7F69FBCF}"/>
          </ac:spMkLst>
        </pc:spChg>
        <pc:spChg chg="mod">
          <ac:chgData name="Dmitry Romanov" userId="d8ae66ea23405669" providerId="LiveId" clId="{5A736342-4B6B-44BE-BAA3-70304F5230CE}" dt="2021-09-08T06:54:04.999" v="1964"/>
          <ac:spMkLst>
            <pc:docMk/>
            <pc:sldMk cId="3462254786" sldId="3722"/>
            <ac:spMk id="22" creationId="{423D55A8-D76A-4A03-ABE8-AEC1FCFACE2F}"/>
          </ac:spMkLst>
        </pc:spChg>
        <pc:spChg chg="add del mod">
          <ac:chgData name="Dmitry Romanov" userId="d8ae66ea23405669" providerId="LiveId" clId="{5A736342-4B6B-44BE-BAA3-70304F5230CE}" dt="2021-09-08T04:41:20.394" v="667"/>
          <ac:spMkLst>
            <pc:docMk/>
            <pc:sldMk cId="3462254786" sldId="3722"/>
            <ac:spMk id="22" creationId="{81AE8014-4170-42DB-BD23-4662320B05A0}"/>
          </ac:spMkLst>
        </pc:spChg>
        <pc:grpChg chg="add mod">
          <ac:chgData name="Dmitry Romanov" userId="d8ae66ea23405669" providerId="LiveId" clId="{5A736342-4B6B-44BE-BAA3-70304F5230CE}" dt="2021-09-08T06:54:09.635" v="1966" actId="14100"/>
          <ac:grpSpMkLst>
            <pc:docMk/>
            <pc:sldMk cId="3462254786" sldId="3722"/>
            <ac:grpSpMk id="19" creationId="{C8D49D94-E6AF-4381-9C77-B439CCA1012E}"/>
          </ac:grpSpMkLst>
        </pc:grpChg>
        <pc:picChg chg="mod">
          <ac:chgData name="Dmitry Romanov" userId="d8ae66ea23405669" providerId="LiveId" clId="{5A736342-4B6B-44BE-BAA3-70304F5230CE}" dt="2021-09-08T06:54:04.999" v="1964"/>
          <ac:picMkLst>
            <pc:docMk/>
            <pc:sldMk cId="3462254786" sldId="3722"/>
            <ac:picMk id="20" creationId="{3CF3E5B7-AD3A-42B4-9D66-F7F8D58135F3}"/>
          </ac:picMkLst>
        </pc:picChg>
      </pc:sldChg>
      <pc:sldChg chg="addSp delSp modSp new mod">
        <pc:chgData name="Dmitry Romanov" userId="d8ae66ea23405669" providerId="LiveId" clId="{5A736342-4B6B-44BE-BAA3-70304F5230CE}" dt="2021-09-08T07:02:08.690" v="2066" actId="14100"/>
        <pc:sldMkLst>
          <pc:docMk/>
          <pc:sldMk cId="695361714" sldId="3723"/>
        </pc:sldMkLst>
        <pc:spChg chg="mod">
          <ac:chgData name="Dmitry Romanov" userId="d8ae66ea23405669" providerId="LiveId" clId="{5A736342-4B6B-44BE-BAA3-70304F5230CE}" dt="2021-09-08T06:32:57.288" v="1470" actId="20577"/>
          <ac:spMkLst>
            <pc:docMk/>
            <pc:sldMk cId="695361714" sldId="3723"/>
            <ac:spMk id="2" creationId="{D19D60EF-1DFF-4DB0-A484-671E660DC227}"/>
          </ac:spMkLst>
        </pc:spChg>
        <pc:spChg chg="del">
          <ac:chgData name="Dmitry Romanov" userId="d8ae66ea23405669" providerId="LiveId" clId="{5A736342-4B6B-44BE-BAA3-70304F5230CE}" dt="2021-09-08T06:33:00.711" v="1471" actId="478"/>
          <ac:spMkLst>
            <pc:docMk/>
            <pc:sldMk cId="695361714" sldId="3723"/>
            <ac:spMk id="3" creationId="{4B1E8D0F-189C-45B0-806F-3A0451D1728D}"/>
          </ac:spMkLst>
        </pc:spChg>
        <pc:spChg chg="add mod">
          <ac:chgData name="Dmitry Romanov" userId="d8ae66ea23405669" providerId="LiveId" clId="{5A736342-4B6B-44BE-BAA3-70304F5230CE}" dt="2021-09-08T06:56:44.743" v="1994" actId="13822"/>
          <ac:spMkLst>
            <pc:docMk/>
            <pc:sldMk cId="695361714" sldId="3723"/>
            <ac:spMk id="4" creationId="{66FB02AD-7CF9-4FA7-AD31-8C1D30E60A45}"/>
          </ac:spMkLst>
        </pc:spChg>
        <pc:spChg chg="add mod">
          <ac:chgData name="Dmitry Romanov" userId="d8ae66ea23405669" providerId="LiveId" clId="{5A736342-4B6B-44BE-BAA3-70304F5230CE}" dt="2021-09-08T06:56:44.743" v="1994" actId="13822"/>
          <ac:spMkLst>
            <pc:docMk/>
            <pc:sldMk cId="695361714" sldId="3723"/>
            <ac:spMk id="5" creationId="{26A5CE0A-451A-4210-8F85-0AAAC223E752}"/>
          </ac:spMkLst>
        </pc:spChg>
        <pc:spChg chg="add mod">
          <ac:chgData name="Dmitry Romanov" userId="d8ae66ea23405669" providerId="LiveId" clId="{5A736342-4B6B-44BE-BAA3-70304F5230CE}" dt="2021-09-08T06:56:44.743" v="1994" actId="13822"/>
          <ac:spMkLst>
            <pc:docMk/>
            <pc:sldMk cId="695361714" sldId="3723"/>
            <ac:spMk id="6" creationId="{7C8413D4-B699-4647-B18D-15CA53DF9845}"/>
          </ac:spMkLst>
        </pc:spChg>
        <pc:spChg chg="add mod">
          <ac:chgData name="Dmitry Romanov" userId="d8ae66ea23405669" providerId="LiveId" clId="{5A736342-4B6B-44BE-BAA3-70304F5230CE}" dt="2021-09-08T06:56:44.743" v="1994" actId="13822"/>
          <ac:spMkLst>
            <pc:docMk/>
            <pc:sldMk cId="695361714" sldId="3723"/>
            <ac:spMk id="7" creationId="{C9478D0A-B885-424B-A02D-4A7ADE1DF4CB}"/>
          </ac:spMkLst>
        </pc:spChg>
        <pc:spChg chg="add mod">
          <ac:chgData name="Dmitry Romanov" userId="d8ae66ea23405669" providerId="LiveId" clId="{5A736342-4B6B-44BE-BAA3-70304F5230CE}" dt="2021-09-08T06:56:44.743" v="1994" actId="13822"/>
          <ac:spMkLst>
            <pc:docMk/>
            <pc:sldMk cId="695361714" sldId="3723"/>
            <ac:spMk id="8" creationId="{02511812-16BD-4BFC-BD7F-4125FCB5CCB7}"/>
          </ac:spMkLst>
        </pc:spChg>
        <pc:spChg chg="add mod">
          <ac:chgData name="Dmitry Romanov" userId="d8ae66ea23405669" providerId="LiveId" clId="{5A736342-4B6B-44BE-BAA3-70304F5230CE}" dt="2021-09-08T06:56:50.576" v="1995" actId="13822"/>
          <ac:spMkLst>
            <pc:docMk/>
            <pc:sldMk cId="695361714" sldId="3723"/>
            <ac:spMk id="9" creationId="{5DC1DF68-E6E3-40DF-8D37-D2873BF03366}"/>
          </ac:spMkLst>
        </pc:spChg>
        <pc:spChg chg="add mod">
          <ac:chgData name="Dmitry Romanov" userId="d8ae66ea23405669" providerId="LiveId" clId="{5A736342-4B6B-44BE-BAA3-70304F5230CE}" dt="2021-09-08T06:56:50.576" v="1995" actId="13822"/>
          <ac:spMkLst>
            <pc:docMk/>
            <pc:sldMk cId="695361714" sldId="3723"/>
            <ac:spMk id="10" creationId="{7992F49D-DFEB-471D-AAA0-3081BFD691CC}"/>
          </ac:spMkLst>
        </pc:spChg>
        <pc:spChg chg="add mod">
          <ac:chgData name="Dmitry Romanov" userId="d8ae66ea23405669" providerId="LiveId" clId="{5A736342-4B6B-44BE-BAA3-70304F5230CE}" dt="2021-09-08T06:55:43.448" v="1985" actId="1076"/>
          <ac:spMkLst>
            <pc:docMk/>
            <pc:sldMk cId="695361714" sldId="3723"/>
            <ac:spMk id="11" creationId="{0498AC80-074C-4409-A830-3476C7CB81AE}"/>
          </ac:spMkLst>
        </pc:spChg>
        <pc:spChg chg="add mod">
          <ac:chgData name="Dmitry Romanov" userId="d8ae66ea23405669" providerId="LiveId" clId="{5A736342-4B6B-44BE-BAA3-70304F5230CE}" dt="2021-09-08T06:55:43.448" v="1985" actId="1076"/>
          <ac:spMkLst>
            <pc:docMk/>
            <pc:sldMk cId="695361714" sldId="3723"/>
            <ac:spMk id="12" creationId="{6ABABDA5-489B-42DD-9050-DAD8C3C07F6E}"/>
          </ac:spMkLst>
        </pc:spChg>
        <pc:spChg chg="add mod">
          <ac:chgData name="Dmitry Romanov" userId="d8ae66ea23405669" providerId="LiveId" clId="{5A736342-4B6B-44BE-BAA3-70304F5230CE}" dt="2021-09-08T06:55:43.448" v="1985" actId="1076"/>
          <ac:spMkLst>
            <pc:docMk/>
            <pc:sldMk cId="695361714" sldId="3723"/>
            <ac:spMk id="13" creationId="{9010526A-BE7F-4A2F-ABC6-4806F31BA2AC}"/>
          </ac:spMkLst>
        </pc:spChg>
        <pc:spChg chg="add mod">
          <ac:chgData name="Dmitry Romanov" userId="d8ae66ea23405669" providerId="LiveId" clId="{5A736342-4B6B-44BE-BAA3-70304F5230CE}" dt="2021-09-08T06:56:00.681" v="1990" actId="1076"/>
          <ac:spMkLst>
            <pc:docMk/>
            <pc:sldMk cId="695361714" sldId="3723"/>
            <ac:spMk id="14" creationId="{21957CD4-5273-4A36-BEC0-4522D95C74BB}"/>
          </ac:spMkLst>
        </pc:spChg>
        <pc:spChg chg="add mod">
          <ac:chgData name="Dmitry Romanov" userId="d8ae66ea23405669" providerId="LiveId" clId="{5A736342-4B6B-44BE-BAA3-70304F5230CE}" dt="2021-09-08T06:55:43.448" v="1985" actId="1076"/>
          <ac:spMkLst>
            <pc:docMk/>
            <pc:sldMk cId="695361714" sldId="3723"/>
            <ac:spMk id="15" creationId="{16098280-5812-4E0D-9588-C8DE22117E08}"/>
          </ac:spMkLst>
        </pc:spChg>
        <pc:spChg chg="add mod">
          <ac:chgData name="Dmitry Romanov" userId="d8ae66ea23405669" providerId="LiveId" clId="{5A736342-4B6B-44BE-BAA3-70304F5230CE}" dt="2021-09-08T06:55:43.448" v="1985" actId="1076"/>
          <ac:spMkLst>
            <pc:docMk/>
            <pc:sldMk cId="695361714" sldId="3723"/>
            <ac:spMk id="16" creationId="{41A0373E-3B6D-4B5A-BEF1-3D01C700FBFE}"/>
          </ac:spMkLst>
        </pc:spChg>
        <pc:spChg chg="add mod">
          <ac:chgData name="Dmitry Romanov" userId="d8ae66ea23405669" providerId="LiveId" clId="{5A736342-4B6B-44BE-BAA3-70304F5230CE}" dt="2021-09-08T06:55:43.448" v="1985" actId="1076"/>
          <ac:spMkLst>
            <pc:docMk/>
            <pc:sldMk cId="695361714" sldId="3723"/>
            <ac:spMk id="17" creationId="{548D482F-7B15-4E64-845C-8586662A7823}"/>
          </ac:spMkLst>
        </pc:spChg>
        <pc:spChg chg="add mod">
          <ac:chgData name="Dmitry Romanov" userId="d8ae66ea23405669" providerId="LiveId" clId="{5A736342-4B6B-44BE-BAA3-70304F5230CE}" dt="2021-09-08T06:56:07.137" v="1991" actId="1076"/>
          <ac:spMkLst>
            <pc:docMk/>
            <pc:sldMk cId="695361714" sldId="3723"/>
            <ac:spMk id="18" creationId="{66B2F448-F4AB-4CC4-8DC0-5F9A44589C93}"/>
          </ac:spMkLst>
        </pc:spChg>
        <pc:spChg chg="add mod">
          <ac:chgData name="Dmitry Romanov" userId="d8ae66ea23405669" providerId="LiveId" clId="{5A736342-4B6B-44BE-BAA3-70304F5230CE}" dt="2021-09-08T06:56:19.199" v="1993" actId="13822"/>
          <ac:spMkLst>
            <pc:docMk/>
            <pc:sldMk cId="695361714" sldId="3723"/>
            <ac:spMk id="19" creationId="{B8E04F63-519D-41D0-88BF-5F5319D8925C}"/>
          </ac:spMkLst>
        </pc:spChg>
        <pc:spChg chg="add mod">
          <ac:chgData name="Dmitry Romanov" userId="d8ae66ea23405669" providerId="LiveId" clId="{5A736342-4B6B-44BE-BAA3-70304F5230CE}" dt="2021-09-08T06:56:19.199" v="1993" actId="13822"/>
          <ac:spMkLst>
            <pc:docMk/>
            <pc:sldMk cId="695361714" sldId="3723"/>
            <ac:spMk id="20" creationId="{449D55E2-987E-4291-9F4D-833A2F78A9EB}"/>
          </ac:spMkLst>
        </pc:spChg>
        <pc:spChg chg="add mod">
          <ac:chgData name="Dmitry Romanov" userId="d8ae66ea23405669" providerId="LiveId" clId="{5A736342-4B6B-44BE-BAA3-70304F5230CE}" dt="2021-09-08T06:55:43.448" v="1985" actId="1076"/>
          <ac:spMkLst>
            <pc:docMk/>
            <pc:sldMk cId="695361714" sldId="3723"/>
            <ac:spMk id="21" creationId="{843068DD-34E9-4788-877A-9477325A3C8C}"/>
          </ac:spMkLst>
        </pc:spChg>
        <pc:spChg chg="add mod">
          <ac:chgData name="Dmitry Romanov" userId="d8ae66ea23405669" providerId="LiveId" clId="{5A736342-4B6B-44BE-BAA3-70304F5230CE}" dt="2021-09-08T06:55:43.448" v="1985" actId="1076"/>
          <ac:spMkLst>
            <pc:docMk/>
            <pc:sldMk cId="695361714" sldId="3723"/>
            <ac:spMk id="22" creationId="{614E95F0-A36D-4BC8-A711-D142A1F72985}"/>
          </ac:spMkLst>
        </pc:spChg>
        <pc:spChg chg="add mod">
          <ac:chgData name="Dmitry Romanov" userId="d8ae66ea23405669" providerId="LiveId" clId="{5A736342-4B6B-44BE-BAA3-70304F5230CE}" dt="2021-09-08T06:56:54.496" v="1996" actId="13822"/>
          <ac:spMkLst>
            <pc:docMk/>
            <pc:sldMk cId="695361714" sldId="3723"/>
            <ac:spMk id="23" creationId="{ECB8F353-6BE0-46E9-B102-E1331AEB4027}"/>
          </ac:spMkLst>
        </pc:spChg>
        <pc:spChg chg="add mod">
          <ac:chgData name="Dmitry Romanov" userId="d8ae66ea23405669" providerId="LiveId" clId="{5A736342-4B6B-44BE-BAA3-70304F5230CE}" dt="2021-09-08T06:55:54.168" v="1989"/>
          <ac:spMkLst>
            <pc:docMk/>
            <pc:sldMk cId="695361714" sldId="3723"/>
            <ac:spMk id="31" creationId="{B461214E-BCE8-4F9D-9E8C-00EFD0694B7B}"/>
          </ac:spMkLst>
        </pc:spChg>
        <pc:spChg chg="add mod">
          <ac:chgData name="Dmitry Romanov" userId="d8ae66ea23405669" providerId="LiveId" clId="{5A736342-4B6B-44BE-BAA3-70304F5230CE}" dt="2021-09-08T06:55:54.168" v="1989"/>
          <ac:spMkLst>
            <pc:docMk/>
            <pc:sldMk cId="695361714" sldId="3723"/>
            <ac:spMk id="32" creationId="{E3815847-9FC6-4770-9D92-A1D01EEB476D}"/>
          </ac:spMkLst>
        </pc:spChg>
        <pc:spChg chg="add mod">
          <ac:chgData name="Dmitry Romanov" userId="d8ae66ea23405669" providerId="LiveId" clId="{5A736342-4B6B-44BE-BAA3-70304F5230CE}" dt="2021-09-08T07:01:38.978" v="2045" actId="1076"/>
          <ac:spMkLst>
            <pc:docMk/>
            <pc:sldMk cId="695361714" sldId="3723"/>
            <ac:spMk id="37" creationId="{2559391C-7512-40B0-9C29-A133180513BE}"/>
          </ac:spMkLst>
        </pc:spChg>
        <pc:spChg chg="add mod">
          <ac:chgData name="Dmitry Romanov" userId="d8ae66ea23405669" providerId="LiveId" clId="{5A736342-4B6B-44BE-BAA3-70304F5230CE}" dt="2021-09-08T07:01:55.953" v="2064" actId="20577"/>
          <ac:spMkLst>
            <pc:docMk/>
            <pc:sldMk cId="695361714" sldId="3723"/>
            <ac:spMk id="38" creationId="{1311FAD0-2477-4429-B942-6E70AE8635AD}"/>
          </ac:spMkLst>
        </pc:spChg>
        <pc:picChg chg="add mod">
          <ac:chgData name="Dmitry Romanov" userId="d8ae66ea23405669" providerId="LiveId" clId="{5A736342-4B6B-44BE-BAA3-70304F5230CE}" dt="2021-09-08T07:02:08.690" v="2066" actId="14100"/>
          <ac:picMkLst>
            <pc:docMk/>
            <pc:sldMk cId="695361714" sldId="3723"/>
            <ac:picMk id="34" creationId="{740DD69A-2FE9-4199-85CD-C99825FB1736}"/>
          </ac:picMkLst>
        </pc:picChg>
        <pc:picChg chg="add mod">
          <ac:chgData name="Dmitry Romanov" userId="d8ae66ea23405669" providerId="LiveId" clId="{5A736342-4B6B-44BE-BAA3-70304F5230CE}" dt="2021-09-08T07:01:26.890" v="2030" actId="1076"/>
          <ac:picMkLst>
            <pc:docMk/>
            <pc:sldMk cId="695361714" sldId="3723"/>
            <ac:picMk id="35" creationId="{F499EF63-9A1A-4A3C-B11E-E7BDBAEE55DC}"/>
          </ac:picMkLst>
        </pc:picChg>
        <pc:picChg chg="add mod">
          <ac:chgData name="Dmitry Romanov" userId="d8ae66ea23405669" providerId="LiveId" clId="{5A736342-4B6B-44BE-BAA3-70304F5230CE}" dt="2021-09-08T07:01:24.922" v="2029" actId="1076"/>
          <ac:picMkLst>
            <pc:docMk/>
            <pc:sldMk cId="695361714" sldId="3723"/>
            <ac:picMk id="36" creationId="{31F96ED8-309F-4A46-AE9A-8AB8E3CADF6F}"/>
          </ac:picMkLst>
        </pc:picChg>
        <pc:cxnChg chg="add mod">
          <ac:chgData name="Dmitry Romanov" userId="d8ae66ea23405669" providerId="LiveId" clId="{5A736342-4B6B-44BE-BAA3-70304F5230CE}" dt="2021-09-08T06:56:10.497" v="1992" actId="1076"/>
          <ac:cxnSpMkLst>
            <pc:docMk/>
            <pc:sldMk cId="695361714" sldId="3723"/>
            <ac:cxnSpMk id="25" creationId="{03A111FB-5112-4C49-896D-A51CAE60FA87}"/>
          </ac:cxnSpMkLst>
        </pc:cxnChg>
      </pc:sldChg>
      <pc:sldChg chg="modSp new del mod">
        <pc:chgData name="Dmitry Romanov" userId="d8ae66ea23405669" providerId="LiveId" clId="{5A736342-4B6B-44BE-BAA3-70304F5230CE}" dt="2021-09-08T08:29:24.981" v="2825" actId="47"/>
        <pc:sldMkLst>
          <pc:docMk/>
          <pc:sldMk cId="965122945" sldId="3724"/>
        </pc:sldMkLst>
        <pc:spChg chg="mod">
          <ac:chgData name="Dmitry Romanov" userId="d8ae66ea23405669" providerId="LiveId" clId="{5A736342-4B6B-44BE-BAA3-70304F5230CE}" dt="2021-09-08T05:04:50.444" v="707" actId="20577"/>
          <ac:spMkLst>
            <pc:docMk/>
            <pc:sldMk cId="965122945" sldId="3724"/>
            <ac:spMk id="2" creationId="{B678CFB2-4C65-404D-9D5E-912235C23048}"/>
          </ac:spMkLst>
        </pc:spChg>
      </pc:sldChg>
      <pc:sldChg chg="addSp delSp modSp new mod">
        <pc:chgData name="Dmitry Romanov" userId="d8ae66ea23405669" providerId="LiveId" clId="{5A736342-4B6B-44BE-BAA3-70304F5230CE}" dt="2021-09-08T08:30:28.476" v="2917" actId="20577"/>
        <pc:sldMkLst>
          <pc:docMk/>
          <pc:sldMk cId="4142637451" sldId="3725"/>
        </pc:sldMkLst>
        <pc:spChg chg="mod">
          <ac:chgData name="Dmitry Romanov" userId="d8ae66ea23405669" providerId="LiveId" clId="{5A736342-4B6B-44BE-BAA3-70304F5230CE}" dt="2021-09-08T08:30:28.476" v="2917" actId="20577"/>
          <ac:spMkLst>
            <pc:docMk/>
            <pc:sldMk cId="4142637451" sldId="3725"/>
            <ac:spMk id="2" creationId="{D3A9900F-6E70-4622-9C59-7A0B0DD3E2C3}"/>
          </ac:spMkLst>
        </pc:spChg>
        <pc:spChg chg="del">
          <ac:chgData name="Dmitry Romanov" userId="d8ae66ea23405669" providerId="LiveId" clId="{5A736342-4B6B-44BE-BAA3-70304F5230CE}" dt="2021-09-08T05:06:02.282" v="721"/>
          <ac:spMkLst>
            <pc:docMk/>
            <pc:sldMk cId="4142637451" sldId="3725"/>
            <ac:spMk id="3" creationId="{FF094499-1FFA-4A5F-9C3B-5BE5DCDE4F6C}"/>
          </ac:spMkLst>
        </pc:spChg>
        <pc:spChg chg="add mod">
          <ac:chgData name="Dmitry Romanov" userId="d8ae66ea23405669" providerId="LiveId" clId="{5A736342-4B6B-44BE-BAA3-70304F5230CE}" dt="2021-09-08T06:45:56.059" v="1932" actId="113"/>
          <ac:spMkLst>
            <pc:docMk/>
            <pc:sldMk cId="4142637451" sldId="3725"/>
            <ac:spMk id="9" creationId="{0FCB268C-90DD-4CF5-853C-2080821C20E3}"/>
          </ac:spMkLst>
        </pc:spChg>
        <pc:picChg chg="add mod">
          <ac:chgData name="Dmitry Romanov" userId="d8ae66ea23405669" providerId="LiveId" clId="{5A736342-4B6B-44BE-BAA3-70304F5230CE}" dt="2021-09-08T08:01:15.780" v="2283" actId="1076"/>
          <ac:picMkLst>
            <pc:docMk/>
            <pc:sldMk cId="4142637451" sldId="3725"/>
            <ac:picMk id="4" creationId="{CBE1AEE8-ADA0-404B-AE1C-BEE37BB5BEC7}"/>
          </ac:picMkLst>
        </pc:picChg>
        <pc:picChg chg="add mod">
          <ac:chgData name="Dmitry Romanov" userId="d8ae66ea23405669" providerId="LiveId" clId="{5A736342-4B6B-44BE-BAA3-70304F5230CE}" dt="2021-09-08T08:01:21.064" v="2286" actId="1076"/>
          <ac:picMkLst>
            <pc:docMk/>
            <pc:sldMk cId="4142637451" sldId="3725"/>
            <ac:picMk id="5" creationId="{174E59F1-32D5-4139-9A86-2F10CFF5F1F3}"/>
          </ac:picMkLst>
        </pc:picChg>
        <pc:picChg chg="add mod">
          <ac:chgData name="Dmitry Romanov" userId="d8ae66ea23405669" providerId="LiveId" clId="{5A736342-4B6B-44BE-BAA3-70304F5230CE}" dt="2021-09-08T06:38:24.287" v="1765" actId="1076"/>
          <ac:picMkLst>
            <pc:docMk/>
            <pc:sldMk cId="4142637451" sldId="3725"/>
            <ac:picMk id="6" creationId="{2834FFF4-2952-45BA-978F-CC21901588CA}"/>
          </ac:picMkLst>
        </pc:picChg>
        <pc:picChg chg="add mod">
          <ac:chgData name="Dmitry Romanov" userId="d8ae66ea23405669" providerId="LiveId" clId="{5A736342-4B6B-44BE-BAA3-70304F5230CE}" dt="2021-09-08T06:02:55.810" v="890" actId="1076"/>
          <ac:picMkLst>
            <pc:docMk/>
            <pc:sldMk cId="4142637451" sldId="3725"/>
            <ac:picMk id="8" creationId="{75BFB285-5EC8-4061-BEA5-BA5DE06BE340}"/>
          </ac:picMkLst>
        </pc:picChg>
        <pc:cxnChg chg="add mod">
          <ac:chgData name="Dmitry Romanov" userId="d8ae66ea23405669" providerId="LiveId" clId="{5A736342-4B6B-44BE-BAA3-70304F5230CE}" dt="2021-09-08T08:02:33.562" v="2299" actId="208"/>
          <ac:cxnSpMkLst>
            <pc:docMk/>
            <pc:sldMk cId="4142637451" sldId="3725"/>
            <ac:cxnSpMk id="10" creationId="{5228B173-00AE-4F93-93EE-8DE177CAEF73}"/>
          </ac:cxnSpMkLst>
        </pc:cxnChg>
        <pc:cxnChg chg="add mod">
          <ac:chgData name="Dmitry Romanov" userId="d8ae66ea23405669" providerId="LiveId" clId="{5A736342-4B6B-44BE-BAA3-70304F5230CE}" dt="2021-09-08T08:02:38.600" v="2300" actId="13822"/>
          <ac:cxnSpMkLst>
            <pc:docMk/>
            <pc:sldMk cId="4142637451" sldId="3725"/>
            <ac:cxnSpMk id="11" creationId="{ACF732EC-3D5A-4178-8C61-48E127B41FFC}"/>
          </ac:cxnSpMkLst>
        </pc:cxnChg>
        <pc:cxnChg chg="add mod">
          <ac:chgData name="Dmitry Romanov" userId="d8ae66ea23405669" providerId="LiveId" clId="{5A736342-4B6B-44BE-BAA3-70304F5230CE}" dt="2021-09-08T08:02:46.162" v="2301" actId="208"/>
          <ac:cxnSpMkLst>
            <pc:docMk/>
            <pc:sldMk cId="4142637451" sldId="3725"/>
            <ac:cxnSpMk id="13" creationId="{66BC98F4-F1A4-4265-8072-7D4355196CF7}"/>
          </ac:cxnSpMkLst>
        </pc:cxnChg>
        <pc:cxnChg chg="add mod">
          <ac:chgData name="Dmitry Romanov" userId="d8ae66ea23405669" providerId="LiveId" clId="{5A736342-4B6B-44BE-BAA3-70304F5230CE}" dt="2021-09-08T08:02:19.438" v="2297" actId="14100"/>
          <ac:cxnSpMkLst>
            <pc:docMk/>
            <pc:sldMk cId="4142637451" sldId="3725"/>
            <ac:cxnSpMk id="16" creationId="{B1805B13-7011-4026-8EAA-F487FB07466B}"/>
          </ac:cxnSpMkLst>
        </pc:cxnChg>
      </pc:sldChg>
      <pc:sldChg chg="addSp delSp modSp new mod">
        <pc:chgData name="Dmitry Romanov" userId="d8ae66ea23405669" providerId="LiveId" clId="{5A736342-4B6B-44BE-BAA3-70304F5230CE}" dt="2021-09-08T14:54:26.777" v="7190" actId="1076"/>
        <pc:sldMkLst>
          <pc:docMk/>
          <pc:sldMk cId="3842317248" sldId="3726"/>
        </pc:sldMkLst>
        <pc:spChg chg="mod">
          <ac:chgData name="Dmitry Romanov" userId="d8ae66ea23405669" providerId="LiveId" clId="{5A736342-4B6B-44BE-BAA3-70304F5230CE}" dt="2021-09-08T10:42:19.581" v="6826" actId="20577"/>
          <ac:spMkLst>
            <pc:docMk/>
            <pc:sldMk cId="3842317248" sldId="3726"/>
            <ac:spMk id="2" creationId="{84A7C26A-B2A1-4B36-B41B-43146AD9A032}"/>
          </ac:spMkLst>
        </pc:spChg>
        <pc:spChg chg="mod">
          <ac:chgData name="Dmitry Romanov" userId="d8ae66ea23405669" providerId="LiveId" clId="{5A736342-4B6B-44BE-BAA3-70304F5230CE}" dt="2021-09-08T14:53:58.179" v="7184" actId="20577"/>
          <ac:spMkLst>
            <pc:docMk/>
            <pc:sldMk cId="3842317248" sldId="3726"/>
            <ac:spMk id="3" creationId="{4C407A30-7232-4EBD-A0A4-E563FD46767B}"/>
          </ac:spMkLst>
        </pc:spChg>
        <pc:spChg chg="add del mod">
          <ac:chgData name="Dmitry Romanov" userId="d8ae66ea23405669" providerId="LiveId" clId="{5A736342-4B6B-44BE-BAA3-70304F5230CE}" dt="2021-09-08T14:54:07.061" v="7185" actId="478"/>
          <ac:spMkLst>
            <pc:docMk/>
            <pc:sldMk cId="3842317248" sldId="3726"/>
            <ac:spMk id="6" creationId="{89945E87-046C-4AC3-A7BA-B3A6E8B37F14}"/>
          </ac:spMkLst>
        </pc:spChg>
        <pc:spChg chg="add mod">
          <ac:chgData name="Dmitry Romanov" userId="d8ae66ea23405669" providerId="LiveId" clId="{5A736342-4B6B-44BE-BAA3-70304F5230CE}" dt="2021-09-08T08:08:55.546" v="2587" actId="1076"/>
          <ac:spMkLst>
            <pc:docMk/>
            <pc:sldMk cId="3842317248" sldId="3726"/>
            <ac:spMk id="7" creationId="{974B351C-FC12-4E28-9E84-CBD88FE49B31}"/>
          </ac:spMkLst>
        </pc:spChg>
        <pc:spChg chg="add mod">
          <ac:chgData name="Dmitry Romanov" userId="d8ae66ea23405669" providerId="LiveId" clId="{5A736342-4B6B-44BE-BAA3-70304F5230CE}" dt="2021-09-08T14:54:22.607" v="7189" actId="14100"/>
          <ac:spMkLst>
            <pc:docMk/>
            <pc:sldMk cId="3842317248" sldId="3726"/>
            <ac:spMk id="8" creationId="{AFB9E147-AB39-48F9-B114-5EBBE68E3E0A}"/>
          </ac:spMkLst>
        </pc:spChg>
        <pc:spChg chg="add mod">
          <ac:chgData name="Dmitry Romanov" userId="d8ae66ea23405669" providerId="LiveId" clId="{5A736342-4B6B-44BE-BAA3-70304F5230CE}" dt="2021-09-08T08:18:52.932" v="2660" actId="1076"/>
          <ac:spMkLst>
            <pc:docMk/>
            <pc:sldMk cId="3842317248" sldId="3726"/>
            <ac:spMk id="12" creationId="{A3E96B61-5899-44B8-8652-599896659D8F}"/>
          </ac:spMkLst>
        </pc:spChg>
        <pc:spChg chg="add mod">
          <ac:chgData name="Dmitry Romanov" userId="d8ae66ea23405669" providerId="LiveId" clId="{5A736342-4B6B-44BE-BAA3-70304F5230CE}" dt="2021-09-08T08:19:00.527" v="2673" actId="20577"/>
          <ac:spMkLst>
            <pc:docMk/>
            <pc:sldMk cId="3842317248" sldId="3726"/>
            <ac:spMk id="13" creationId="{E5AFB8BC-B15B-40B4-B495-CC63B5A9B739}"/>
          </ac:spMkLst>
        </pc:spChg>
        <pc:picChg chg="add mod">
          <ac:chgData name="Dmitry Romanov" userId="d8ae66ea23405669" providerId="LiveId" clId="{5A736342-4B6B-44BE-BAA3-70304F5230CE}" dt="2021-09-08T08:08:35.072" v="2537" actId="1076"/>
          <ac:picMkLst>
            <pc:docMk/>
            <pc:sldMk cId="3842317248" sldId="3726"/>
            <ac:picMk id="4" creationId="{E7861863-EDC3-4CEF-8465-784D3A78A870}"/>
          </ac:picMkLst>
        </pc:picChg>
        <pc:picChg chg="add mod">
          <ac:chgData name="Dmitry Romanov" userId="d8ae66ea23405669" providerId="LiveId" clId="{5A736342-4B6B-44BE-BAA3-70304F5230CE}" dt="2021-09-08T14:54:26.777" v="7190" actId="1076"/>
          <ac:picMkLst>
            <pc:docMk/>
            <pc:sldMk cId="3842317248" sldId="3726"/>
            <ac:picMk id="5" creationId="{E3C48DBE-98B6-448F-AB29-25CC4104CABD}"/>
          </ac:picMkLst>
        </pc:picChg>
        <pc:picChg chg="add mod modCrop">
          <ac:chgData name="Dmitry Romanov" userId="d8ae66ea23405669" providerId="LiveId" clId="{5A736342-4B6B-44BE-BAA3-70304F5230CE}" dt="2021-09-08T08:20:42.234" v="2745" actId="732"/>
          <ac:picMkLst>
            <pc:docMk/>
            <pc:sldMk cId="3842317248" sldId="3726"/>
            <ac:picMk id="9" creationId="{2F1398CB-018F-46FF-B1E7-D1F3BF64DCD4}"/>
          </ac:picMkLst>
        </pc:picChg>
        <pc:picChg chg="add mod modCrop">
          <ac:chgData name="Dmitry Romanov" userId="d8ae66ea23405669" providerId="LiveId" clId="{5A736342-4B6B-44BE-BAA3-70304F5230CE}" dt="2021-09-08T08:20:33.677" v="2743" actId="732"/>
          <ac:picMkLst>
            <pc:docMk/>
            <pc:sldMk cId="3842317248" sldId="3726"/>
            <ac:picMk id="11" creationId="{E755281E-B2A4-45DC-A0BD-5628ED337CD5}"/>
          </ac:picMkLst>
        </pc:picChg>
      </pc:sldChg>
      <pc:sldChg chg="addSp delSp modSp new mod ord">
        <pc:chgData name="Dmitry Romanov" userId="d8ae66ea23405669" providerId="LiveId" clId="{5A736342-4B6B-44BE-BAA3-70304F5230CE}" dt="2021-09-08T10:26:08.193" v="6585"/>
        <pc:sldMkLst>
          <pc:docMk/>
          <pc:sldMk cId="2753842481" sldId="3727"/>
        </pc:sldMkLst>
        <pc:spChg chg="mod">
          <ac:chgData name="Dmitry Romanov" userId="d8ae66ea23405669" providerId="LiveId" clId="{5A736342-4B6B-44BE-BAA3-70304F5230CE}" dt="2021-09-08T08:33:51.162" v="3064" actId="20577"/>
          <ac:spMkLst>
            <pc:docMk/>
            <pc:sldMk cId="2753842481" sldId="3727"/>
            <ac:spMk id="2" creationId="{A1376914-2BA7-4DDC-96E5-FEE36EC64A78}"/>
          </ac:spMkLst>
        </pc:spChg>
        <pc:spChg chg="del">
          <ac:chgData name="Dmitry Romanov" userId="d8ae66ea23405669" providerId="LiveId" clId="{5A736342-4B6B-44BE-BAA3-70304F5230CE}" dt="2021-09-08T07:17:20.223" v="2212" actId="478"/>
          <ac:spMkLst>
            <pc:docMk/>
            <pc:sldMk cId="2753842481" sldId="3727"/>
            <ac:spMk id="3" creationId="{2DC9CA29-3732-4BDC-9522-5043CCEB537A}"/>
          </ac:spMkLst>
        </pc:spChg>
        <pc:spChg chg="add mod">
          <ac:chgData name="Dmitry Romanov" userId="d8ae66ea23405669" providerId="LiveId" clId="{5A736342-4B6B-44BE-BAA3-70304F5230CE}" dt="2021-09-08T08:39:05.896" v="3293" actId="33524"/>
          <ac:spMkLst>
            <pc:docMk/>
            <pc:sldMk cId="2753842481" sldId="3727"/>
            <ac:spMk id="10" creationId="{B1A858F3-AFC5-4083-9C11-44908088FF22}"/>
          </ac:spMkLst>
        </pc:spChg>
        <pc:spChg chg="add mod">
          <ac:chgData name="Dmitry Romanov" userId="d8ae66ea23405669" providerId="LiveId" clId="{5A736342-4B6B-44BE-BAA3-70304F5230CE}" dt="2021-09-08T08:37:50.636" v="3169" actId="164"/>
          <ac:spMkLst>
            <pc:docMk/>
            <pc:sldMk cId="2753842481" sldId="3727"/>
            <ac:spMk id="13" creationId="{CF4ABF83-85A7-415F-8B8E-47960396DC0A}"/>
          </ac:spMkLst>
        </pc:spChg>
        <pc:spChg chg="add mod">
          <ac:chgData name="Dmitry Romanov" userId="d8ae66ea23405669" providerId="LiveId" clId="{5A736342-4B6B-44BE-BAA3-70304F5230CE}" dt="2021-09-08T08:37:50.636" v="3169" actId="164"/>
          <ac:spMkLst>
            <pc:docMk/>
            <pc:sldMk cId="2753842481" sldId="3727"/>
            <ac:spMk id="14" creationId="{1C731903-E2EF-43DD-AB1E-175B24B1585D}"/>
          </ac:spMkLst>
        </pc:spChg>
        <pc:spChg chg="add mod">
          <ac:chgData name="Dmitry Romanov" userId="d8ae66ea23405669" providerId="LiveId" clId="{5A736342-4B6B-44BE-BAA3-70304F5230CE}" dt="2021-09-08T08:37:50.636" v="3169" actId="164"/>
          <ac:spMkLst>
            <pc:docMk/>
            <pc:sldMk cId="2753842481" sldId="3727"/>
            <ac:spMk id="15" creationId="{16F272E6-2E76-4C06-AAB8-F8AB25748BB6}"/>
          </ac:spMkLst>
        </pc:spChg>
        <pc:grpChg chg="add mod">
          <ac:chgData name="Dmitry Romanov" userId="d8ae66ea23405669" providerId="LiveId" clId="{5A736342-4B6B-44BE-BAA3-70304F5230CE}" dt="2021-09-08T08:37:53.572" v="3170" actId="1076"/>
          <ac:grpSpMkLst>
            <pc:docMk/>
            <pc:sldMk cId="2753842481" sldId="3727"/>
            <ac:grpSpMk id="16" creationId="{A57232D2-485E-4699-A6DA-B8104AC32467}"/>
          </ac:grpSpMkLst>
        </pc:grpChg>
        <pc:picChg chg="add mod modCrop">
          <ac:chgData name="Dmitry Romanov" userId="d8ae66ea23405669" providerId="LiveId" clId="{5A736342-4B6B-44BE-BAA3-70304F5230CE}" dt="2021-09-08T08:38:00.385" v="3171" actId="1076"/>
          <ac:picMkLst>
            <pc:docMk/>
            <pc:sldMk cId="2753842481" sldId="3727"/>
            <ac:picMk id="5" creationId="{0B459D82-6528-4C7D-8A58-69DEC11DC931}"/>
          </ac:picMkLst>
        </pc:picChg>
        <pc:picChg chg="add mod modCrop">
          <ac:chgData name="Dmitry Romanov" userId="d8ae66ea23405669" providerId="LiveId" clId="{5A736342-4B6B-44BE-BAA3-70304F5230CE}" dt="2021-09-08T08:38:00.385" v="3171" actId="1076"/>
          <ac:picMkLst>
            <pc:docMk/>
            <pc:sldMk cId="2753842481" sldId="3727"/>
            <ac:picMk id="7" creationId="{CD2AC464-DC44-45A6-A2A5-EE3600D63AE8}"/>
          </ac:picMkLst>
        </pc:picChg>
        <pc:picChg chg="add mod modCrop">
          <ac:chgData name="Dmitry Romanov" userId="d8ae66ea23405669" providerId="LiveId" clId="{5A736342-4B6B-44BE-BAA3-70304F5230CE}" dt="2021-09-08T08:38:00.385" v="3171" actId="1076"/>
          <ac:picMkLst>
            <pc:docMk/>
            <pc:sldMk cId="2753842481" sldId="3727"/>
            <ac:picMk id="9" creationId="{B5F56DAC-0EFA-4E43-A5B2-34E85786C325}"/>
          </ac:picMkLst>
        </pc:picChg>
        <pc:picChg chg="add mod modCrop">
          <ac:chgData name="Dmitry Romanov" userId="d8ae66ea23405669" providerId="LiveId" clId="{5A736342-4B6B-44BE-BAA3-70304F5230CE}" dt="2021-09-08T08:37:50.636" v="3169" actId="164"/>
          <ac:picMkLst>
            <pc:docMk/>
            <pc:sldMk cId="2753842481" sldId="3727"/>
            <ac:picMk id="12" creationId="{24A4EB8A-7883-4BC8-9B0D-32ADE915BFA0}"/>
          </ac:picMkLst>
        </pc:picChg>
      </pc:sldChg>
      <pc:sldChg chg="addSp delSp modSp new mod">
        <pc:chgData name="Dmitry Romanov" userId="d8ae66ea23405669" providerId="LiveId" clId="{5A736342-4B6B-44BE-BAA3-70304F5230CE}" dt="2021-09-08T14:53:24.691" v="7179" actId="1076"/>
        <pc:sldMkLst>
          <pc:docMk/>
          <pc:sldMk cId="1537572640" sldId="3728"/>
        </pc:sldMkLst>
        <pc:spChg chg="mod">
          <ac:chgData name="Dmitry Romanov" userId="d8ae66ea23405669" providerId="LiveId" clId="{5A736342-4B6B-44BE-BAA3-70304F5230CE}" dt="2021-09-08T14:52:25.164" v="7121" actId="20577"/>
          <ac:spMkLst>
            <pc:docMk/>
            <pc:sldMk cId="1537572640" sldId="3728"/>
            <ac:spMk id="2" creationId="{243998A3-3DF1-4B44-AAF2-CDE2404BE6A3}"/>
          </ac:spMkLst>
        </pc:spChg>
        <pc:spChg chg="add del mod">
          <ac:chgData name="Dmitry Romanov" userId="d8ae66ea23405669" providerId="LiveId" clId="{5A736342-4B6B-44BE-BAA3-70304F5230CE}" dt="2021-09-08T10:19:11.922" v="6582" actId="113"/>
          <ac:spMkLst>
            <pc:docMk/>
            <pc:sldMk cId="1537572640" sldId="3728"/>
            <ac:spMk id="3" creationId="{CFD9767D-4243-425B-99FC-8DB2CA07BBB4}"/>
          </ac:spMkLst>
        </pc:spChg>
        <pc:spChg chg="add mod">
          <ac:chgData name="Dmitry Romanov" userId="d8ae66ea23405669" providerId="LiveId" clId="{5A736342-4B6B-44BE-BAA3-70304F5230CE}" dt="2021-09-08T14:53:24.691" v="7179" actId="1076"/>
          <ac:spMkLst>
            <pc:docMk/>
            <pc:sldMk cId="1537572640" sldId="3728"/>
            <ac:spMk id="4" creationId="{B8E06412-AD80-4333-AFCC-13D4E7B54AC2}"/>
          </ac:spMkLst>
        </pc:spChg>
        <pc:spChg chg="add del mod">
          <ac:chgData name="Dmitry Romanov" userId="d8ae66ea23405669" providerId="LiveId" clId="{5A736342-4B6B-44BE-BAA3-70304F5230CE}" dt="2021-09-08T07:04:13.619" v="2081"/>
          <ac:spMkLst>
            <pc:docMk/>
            <pc:sldMk cId="1537572640" sldId="3728"/>
            <ac:spMk id="7" creationId="{A8C1A1A8-67D4-48B0-ADCF-1E3C06CDA653}"/>
          </ac:spMkLst>
        </pc:spChg>
        <pc:spChg chg="mod">
          <ac:chgData name="Dmitry Romanov" userId="d8ae66ea23405669" providerId="LiveId" clId="{5A736342-4B6B-44BE-BAA3-70304F5230CE}" dt="2021-09-08T07:07:06.600" v="2137"/>
          <ac:spMkLst>
            <pc:docMk/>
            <pc:sldMk cId="1537572640" sldId="3728"/>
            <ac:spMk id="12" creationId="{6258EA6D-DDE1-4A7E-A973-2EDA8E899E47}"/>
          </ac:spMkLst>
        </pc:spChg>
        <pc:grpChg chg="add mod">
          <ac:chgData name="Dmitry Romanov" userId="d8ae66ea23405669" providerId="LiveId" clId="{5A736342-4B6B-44BE-BAA3-70304F5230CE}" dt="2021-09-08T14:51:33.225" v="7057" actId="1076"/>
          <ac:grpSpMkLst>
            <pc:docMk/>
            <pc:sldMk cId="1537572640" sldId="3728"/>
            <ac:grpSpMk id="10" creationId="{795EA542-28B9-4B4D-B837-5D3AAAFE0F81}"/>
          </ac:grpSpMkLst>
        </pc:grpChg>
        <pc:picChg chg="add del mod">
          <ac:chgData name="Dmitry Romanov" userId="d8ae66ea23405669" providerId="LiveId" clId="{5A736342-4B6B-44BE-BAA3-70304F5230CE}" dt="2021-09-08T06:58:16.869" v="2000" actId="21"/>
          <ac:picMkLst>
            <pc:docMk/>
            <pc:sldMk cId="1537572640" sldId="3728"/>
            <ac:picMk id="5" creationId="{EA9BC0D7-424D-4273-922A-B848DA4B08F1}"/>
          </ac:picMkLst>
        </pc:picChg>
        <pc:picChg chg="add del mod">
          <ac:chgData name="Dmitry Romanov" userId="d8ae66ea23405669" providerId="LiveId" clId="{5A736342-4B6B-44BE-BAA3-70304F5230CE}" dt="2021-09-08T06:59:12.100" v="2012"/>
          <ac:picMkLst>
            <pc:docMk/>
            <pc:sldMk cId="1537572640" sldId="3728"/>
            <ac:picMk id="6" creationId="{3C48FE64-9D41-4A5D-ACCB-6A758C87ACC1}"/>
          </ac:picMkLst>
        </pc:picChg>
        <pc:picChg chg="add mod modCrop">
          <ac:chgData name="Dmitry Romanov" userId="d8ae66ea23405669" providerId="LiveId" clId="{5A736342-4B6B-44BE-BAA3-70304F5230CE}" dt="2021-09-08T14:51:35.321" v="7058" actId="1076"/>
          <ac:picMkLst>
            <pc:docMk/>
            <pc:sldMk cId="1537572640" sldId="3728"/>
            <ac:picMk id="8" creationId="{9E4F3D5B-1239-49D6-A0B7-F9813DDB7F2D}"/>
          </ac:picMkLst>
        </pc:picChg>
        <pc:picChg chg="add mod">
          <ac:chgData name="Dmitry Romanov" userId="d8ae66ea23405669" providerId="LiveId" clId="{5A736342-4B6B-44BE-BAA3-70304F5230CE}" dt="2021-09-08T14:51:36.880" v="7059" actId="1076"/>
          <ac:picMkLst>
            <pc:docMk/>
            <pc:sldMk cId="1537572640" sldId="3728"/>
            <ac:picMk id="9" creationId="{EB698366-D940-4C2D-AB14-DA5A2F9CB9B3}"/>
          </ac:picMkLst>
        </pc:picChg>
        <pc:picChg chg="mod">
          <ac:chgData name="Dmitry Romanov" userId="d8ae66ea23405669" providerId="LiveId" clId="{5A736342-4B6B-44BE-BAA3-70304F5230CE}" dt="2021-09-08T07:07:06.600" v="2137"/>
          <ac:picMkLst>
            <pc:docMk/>
            <pc:sldMk cId="1537572640" sldId="3728"/>
            <ac:picMk id="11" creationId="{65D2B173-9CA6-4E61-B6E6-656BEBD60851}"/>
          </ac:picMkLst>
        </pc:picChg>
        <pc:picChg chg="add del mod">
          <ac:chgData name="Dmitry Romanov" userId="d8ae66ea23405669" providerId="LiveId" clId="{5A736342-4B6B-44BE-BAA3-70304F5230CE}" dt="2021-09-08T07:08:30.065" v="2190"/>
          <ac:picMkLst>
            <pc:docMk/>
            <pc:sldMk cId="1537572640" sldId="3728"/>
            <ac:picMk id="13" creationId="{F81B3B6C-51BB-4F19-8A87-513FCC8091C3}"/>
          </ac:picMkLst>
        </pc:picChg>
        <pc:picChg chg="add del mod">
          <ac:chgData name="Dmitry Romanov" userId="d8ae66ea23405669" providerId="LiveId" clId="{5A736342-4B6B-44BE-BAA3-70304F5230CE}" dt="2021-09-08T07:08:30.065" v="2190"/>
          <ac:picMkLst>
            <pc:docMk/>
            <pc:sldMk cId="1537572640" sldId="3728"/>
            <ac:picMk id="14" creationId="{3E5FFE4F-814A-45FF-8CA5-D87829E42401}"/>
          </ac:picMkLst>
        </pc:picChg>
      </pc:sldChg>
      <pc:sldChg chg="modSp new del mod">
        <pc:chgData name="Dmitry Romanov" userId="d8ae66ea23405669" providerId="LiveId" clId="{5A736342-4B6B-44BE-BAA3-70304F5230CE}" dt="2021-09-08T08:30:16.453" v="2893" actId="47"/>
        <pc:sldMkLst>
          <pc:docMk/>
          <pc:sldMk cId="2798850201" sldId="3729"/>
        </pc:sldMkLst>
        <pc:spChg chg="mod">
          <ac:chgData name="Dmitry Romanov" userId="d8ae66ea23405669" providerId="LiveId" clId="{5A736342-4B6B-44BE-BAA3-70304F5230CE}" dt="2021-09-08T08:29:59.388" v="2870" actId="20577"/>
          <ac:spMkLst>
            <pc:docMk/>
            <pc:sldMk cId="2798850201" sldId="3729"/>
            <ac:spMk id="2" creationId="{FDDC28CC-0762-4C7D-91DC-7C2826C5E0A2}"/>
          </ac:spMkLst>
        </pc:spChg>
        <pc:spChg chg="mod">
          <ac:chgData name="Dmitry Romanov" userId="d8ae66ea23405669" providerId="LiveId" clId="{5A736342-4B6B-44BE-BAA3-70304F5230CE}" dt="2021-09-08T08:30:07.596" v="2892" actId="20577"/>
          <ac:spMkLst>
            <pc:docMk/>
            <pc:sldMk cId="2798850201" sldId="3729"/>
            <ac:spMk id="3" creationId="{AB430FE1-8893-4950-AA8A-27411AC2F160}"/>
          </ac:spMkLst>
        </pc:spChg>
      </pc:sldChg>
      <pc:sldChg chg="addSp delSp modSp new mod ord">
        <pc:chgData name="Dmitry Romanov" userId="d8ae66ea23405669" providerId="LiveId" clId="{5A736342-4B6B-44BE-BAA3-70304F5230CE}" dt="2021-09-08T10:27:15.705" v="6587"/>
        <pc:sldMkLst>
          <pc:docMk/>
          <pc:sldMk cId="3900547372" sldId="3729"/>
        </pc:sldMkLst>
        <pc:spChg chg="mod">
          <ac:chgData name="Dmitry Romanov" userId="d8ae66ea23405669" providerId="LiveId" clId="{5A736342-4B6B-44BE-BAA3-70304F5230CE}" dt="2021-09-08T08:41:41.961" v="3325" actId="20577"/>
          <ac:spMkLst>
            <pc:docMk/>
            <pc:sldMk cId="3900547372" sldId="3729"/>
            <ac:spMk id="2" creationId="{BAB22B27-4908-4DC2-B6CA-0C322731BE8C}"/>
          </ac:spMkLst>
        </pc:spChg>
        <pc:spChg chg="del">
          <ac:chgData name="Dmitry Romanov" userId="d8ae66ea23405669" providerId="LiveId" clId="{5A736342-4B6B-44BE-BAA3-70304F5230CE}" dt="2021-09-08T08:43:08.024" v="3326" actId="478"/>
          <ac:spMkLst>
            <pc:docMk/>
            <pc:sldMk cId="3900547372" sldId="3729"/>
            <ac:spMk id="3" creationId="{DD4FC608-A8C8-4E7E-A508-A46C053C3A05}"/>
          </ac:spMkLst>
        </pc:spChg>
        <pc:spChg chg="add del">
          <ac:chgData name="Dmitry Romanov" userId="d8ae66ea23405669" providerId="LiveId" clId="{5A736342-4B6B-44BE-BAA3-70304F5230CE}" dt="2021-09-08T08:43:10.858" v="3328"/>
          <ac:spMkLst>
            <pc:docMk/>
            <pc:sldMk cId="3900547372" sldId="3729"/>
            <ac:spMk id="4" creationId="{B8FA1BE6-3527-4952-B6A7-D0A1DD92B8DA}"/>
          </ac:spMkLst>
        </pc:spChg>
        <pc:spChg chg="add del">
          <ac:chgData name="Dmitry Romanov" userId="d8ae66ea23405669" providerId="LiveId" clId="{5A736342-4B6B-44BE-BAA3-70304F5230CE}" dt="2021-09-08T08:43:16.938" v="3330"/>
          <ac:spMkLst>
            <pc:docMk/>
            <pc:sldMk cId="3900547372" sldId="3729"/>
            <ac:spMk id="5" creationId="{3BC709EC-4CC0-44F3-A7C8-659F4CC719E9}"/>
          </ac:spMkLst>
        </pc:spChg>
        <pc:spChg chg="mod">
          <ac:chgData name="Dmitry Romanov" userId="d8ae66ea23405669" providerId="LiveId" clId="{5A736342-4B6B-44BE-BAA3-70304F5230CE}" dt="2021-09-08T09:01:12.093" v="4039" actId="1076"/>
          <ac:spMkLst>
            <pc:docMk/>
            <pc:sldMk cId="3900547372" sldId="3729"/>
            <ac:spMk id="10" creationId="{94A94DCB-E24D-47FB-BE95-B41F05CCAFC5}"/>
          </ac:spMkLst>
        </pc:spChg>
        <pc:spChg chg="mod">
          <ac:chgData name="Dmitry Romanov" userId="d8ae66ea23405669" providerId="LiveId" clId="{5A736342-4B6B-44BE-BAA3-70304F5230CE}" dt="2021-09-08T09:01:13.322" v="4040" actId="1076"/>
          <ac:spMkLst>
            <pc:docMk/>
            <pc:sldMk cId="3900547372" sldId="3729"/>
            <ac:spMk id="11" creationId="{2DED6C97-2C15-4C18-B9B2-9FE1DFB52591}"/>
          </ac:spMkLst>
        </pc:spChg>
        <pc:spChg chg="mod">
          <ac:chgData name="Dmitry Romanov" userId="d8ae66ea23405669" providerId="LiveId" clId="{5A736342-4B6B-44BE-BAA3-70304F5230CE}" dt="2021-09-08T09:01:14.497" v="4041" actId="1076"/>
          <ac:spMkLst>
            <pc:docMk/>
            <pc:sldMk cId="3900547372" sldId="3729"/>
            <ac:spMk id="12" creationId="{8BC7A46F-C720-4E7F-9DCD-7383E4AAFC5E}"/>
          </ac:spMkLst>
        </pc:spChg>
        <pc:spChg chg="mod">
          <ac:chgData name="Dmitry Romanov" userId="d8ae66ea23405669" providerId="LiveId" clId="{5A736342-4B6B-44BE-BAA3-70304F5230CE}" dt="2021-09-08T09:01:16.856" v="4042" actId="1076"/>
          <ac:spMkLst>
            <pc:docMk/>
            <pc:sldMk cId="3900547372" sldId="3729"/>
            <ac:spMk id="13" creationId="{28D3D71C-EDB2-4BF9-A03D-9F888627BE05}"/>
          </ac:spMkLst>
        </pc:spChg>
        <pc:spChg chg="add del mod">
          <ac:chgData name="Dmitry Romanov" userId="d8ae66ea23405669" providerId="LiveId" clId="{5A736342-4B6B-44BE-BAA3-70304F5230CE}" dt="2021-09-08T09:05:52.760" v="4138" actId="21"/>
          <ac:spMkLst>
            <pc:docMk/>
            <pc:sldMk cId="3900547372" sldId="3729"/>
            <ac:spMk id="28" creationId="{D20F9931-DE34-4443-B203-75406737318D}"/>
          </ac:spMkLst>
        </pc:spChg>
        <pc:grpChg chg="add mod">
          <ac:chgData name="Dmitry Romanov" userId="d8ae66ea23405669" providerId="LiveId" clId="{5A736342-4B6B-44BE-BAA3-70304F5230CE}" dt="2021-09-08T09:01:07.345" v="4038" actId="14100"/>
          <ac:grpSpMkLst>
            <pc:docMk/>
            <pc:sldMk cId="3900547372" sldId="3729"/>
            <ac:grpSpMk id="8" creationId="{6ECCEA8B-8032-446B-9E14-E737D17D5367}"/>
          </ac:grpSpMkLst>
        </pc:grpChg>
        <pc:picChg chg="add mod modCrop">
          <ac:chgData name="Dmitry Romanov" userId="d8ae66ea23405669" providerId="LiveId" clId="{5A736342-4B6B-44BE-BAA3-70304F5230CE}" dt="2021-09-08T09:04:28.854" v="4119" actId="1076"/>
          <ac:picMkLst>
            <pc:docMk/>
            <pc:sldMk cId="3900547372" sldId="3729"/>
            <ac:picMk id="7" creationId="{4D88EDA1-804A-42EA-8D16-97960A79D1FF}"/>
          </ac:picMkLst>
        </pc:picChg>
        <pc:picChg chg="mod">
          <ac:chgData name="Dmitry Romanov" userId="d8ae66ea23405669" providerId="LiveId" clId="{5A736342-4B6B-44BE-BAA3-70304F5230CE}" dt="2021-09-08T08:44:55.680" v="3336"/>
          <ac:picMkLst>
            <pc:docMk/>
            <pc:sldMk cId="3900547372" sldId="3729"/>
            <ac:picMk id="9" creationId="{41AA1563-801F-4479-9A53-4E2317D9C637}"/>
          </ac:picMkLst>
        </pc:picChg>
        <pc:picChg chg="add mod">
          <ac:chgData name="Dmitry Romanov" userId="d8ae66ea23405669" providerId="LiveId" clId="{5A736342-4B6B-44BE-BAA3-70304F5230CE}" dt="2021-09-08T09:04:57.828" v="4126" actId="1076"/>
          <ac:picMkLst>
            <pc:docMk/>
            <pc:sldMk cId="3900547372" sldId="3729"/>
            <ac:picMk id="15" creationId="{39743065-9551-45BF-A5A9-07FDF8ED77C5}"/>
          </ac:picMkLst>
        </pc:picChg>
        <pc:picChg chg="add del mod">
          <ac:chgData name="Dmitry Romanov" userId="d8ae66ea23405669" providerId="LiveId" clId="{5A736342-4B6B-44BE-BAA3-70304F5230CE}" dt="2021-09-08T09:04:56.173" v="4125" actId="1076"/>
          <ac:picMkLst>
            <pc:docMk/>
            <pc:sldMk cId="3900547372" sldId="3729"/>
            <ac:picMk id="17" creationId="{88405EF6-61E6-4221-84C6-92D84B829234}"/>
          </ac:picMkLst>
        </pc:picChg>
        <pc:picChg chg="add del mod">
          <ac:chgData name="Dmitry Romanov" userId="d8ae66ea23405669" providerId="LiveId" clId="{5A736342-4B6B-44BE-BAA3-70304F5230CE}" dt="2021-09-08T08:49:58.791" v="3366" actId="478"/>
          <ac:picMkLst>
            <pc:docMk/>
            <pc:sldMk cId="3900547372" sldId="3729"/>
            <ac:picMk id="19" creationId="{42E6C936-7F93-41F7-8C04-4C4B37D54A14}"/>
          </ac:picMkLst>
        </pc:picChg>
        <pc:picChg chg="add del mod">
          <ac:chgData name="Dmitry Romanov" userId="d8ae66ea23405669" providerId="LiveId" clId="{5A736342-4B6B-44BE-BAA3-70304F5230CE}" dt="2021-09-08T09:03:04.500" v="4093" actId="478"/>
          <ac:picMkLst>
            <pc:docMk/>
            <pc:sldMk cId="3900547372" sldId="3729"/>
            <ac:picMk id="21" creationId="{F70950AF-84BA-46DF-A18C-BA592FD1B6AB}"/>
          </ac:picMkLst>
        </pc:picChg>
        <pc:picChg chg="add del mod">
          <ac:chgData name="Dmitry Romanov" userId="d8ae66ea23405669" providerId="LiveId" clId="{5A736342-4B6B-44BE-BAA3-70304F5230CE}" dt="2021-09-08T09:01:22.552" v="4044" actId="21"/>
          <ac:picMkLst>
            <pc:docMk/>
            <pc:sldMk cId="3900547372" sldId="3729"/>
            <ac:picMk id="22" creationId="{28DDE781-DC12-4A23-A563-FE9030E6C7E9}"/>
          </ac:picMkLst>
        </pc:picChg>
        <pc:picChg chg="add del mod">
          <ac:chgData name="Dmitry Romanov" userId="d8ae66ea23405669" providerId="LiveId" clId="{5A736342-4B6B-44BE-BAA3-70304F5230CE}" dt="2021-09-08T09:02:30.390" v="4083"/>
          <ac:picMkLst>
            <pc:docMk/>
            <pc:sldMk cId="3900547372" sldId="3729"/>
            <ac:picMk id="23" creationId="{16556D9D-2D17-41CF-8AA6-3400F436C84F}"/>
          </ac:picMkLst>
        </pc:picChg>
        <pc:picChg chg="add del mod">
          <ac:chgData name="Dmitry Romanov" userId="d8ae66ea23405669" providerId="LiveId" clId="{5A736342-4B6B-44BE-BAA3-70304F5230CE}" dt="2021-09-08T09:02:30.390" v="4083"/>
          <ac:picMkLst>
            <pc:docMk/>
            <pc:sldMk cId="3900547372" sldId="3729"/>
            <ac:picMk id="24" creationId="{9B3FF98C-5868-4AC5-9F5F-350C5D771D76}"/>
          </ac:picMkLst>
        </pc:picChg>
        <pc:picChg chg="add del mod">
          <ac:chgData name="Dmitry Romanov" userId="d8ae66ea23405669" providerId="LiveId" clId="{5A736342-4B6B-44BE-BAA3-70304F5230CE}" dt="2021-09-08T09:02:30.390" v="4083"/>
          <ac:picMkLst>
            <pc:docMk/>
            <pc:sldMk cId="3900547372" sldId="3729"/>
            <ac:picMk id="25" creationId="{9223F97C-D789-4A73-B06B-0A2252327271}"/>
          </ac:picMkLst>
        </pc:picChg>
        <pc:picChg chg="add del mod modCrop">
          <ac:chgData name="Dmitry Romanov" userId="d8ae66ea23405669" providerId="LiveId" clId="{5A736342-4B6B-44BE-BAA3-70304F5230CE}" dt="2021-09-08T09:05:40.712" v="4133" actId="21"/>
          <ac:picMkLst>
            <pc:docMk/>
            <pc:sldMk cId="3900547372" sldId="3729"/>
            <ac:picMk id="26" creationId="{7D5EEC6D-5B4C-4E81-B391-2287AB7DFD75}"/>
          </ac:picMkLst>
        </pc:picChg>
        <pc:picChg chg="add mod">
          <ac:chgData name="Dmitry Romanov" userId="d8ae66ea23405669" providerId="LiveId" clId="{5A736342-4B6B-44BE-BAA3-70304F5230CE}" dt="2021-09-08T09:05:45.476" v="4135" actId="1076"/>
          <ac:picMkLst>
            <pc:docMk/>
            <pc:sldMk cId="3900547372" sldId="3729"/>
            <ac:picMk id="27" creationId="{66995CCE-40BD-4AC5-89A5-B65EE1FBC095}"/>
          </ac:picMkLst>
        </pc:picChg>
        <pc:picChg chg="add mod">
          <ac:chgData name="Dmitry Romanov" userId="d8ae66ea23405669" providerId="LiveId" clId="{5A736342-4B6B-44BE-BAA3-70304F5230CE}" dt="2021-09-08T09:12:07.403" v="4233" actId="1076"/>
          <ac:picMkLst>
            <pc:docMk/>
            <pc:sldMk cId="3900547372" sldId="3729"/>
            <ac:picMk id="30" creationId="{5AF5AEA7-0A32-4A53-A477-E85B22EFC16D}"/>
          </ac:picMkLst>
        </pc:picChg>
      </pc:sldChg>
      <pc:sldChg chg="addSp delSp modSp new mod ord">
        <pc:chgData name="Dmitry Romanov" userId="d8ae66ea23405669" providerId="LiveId" clId="{5A736342-4B6B-44BE-BAA3-70304F5230CE}" dt="2021-09-08T10:27:15.705" v="6587"/>
        <pc:sldMkLst>
          <pc:docMk/>
          <pc:sldMk cId="651111017" sldId="3730"/>
        </pc:sldMkLst>
        <pc:spChg chg="mod">
          <ac:chgData name="Dmitry Romanov" userId="d8ae66ea23405669" providerId="LiveId" clId="{5A736342-4B6B-44BE-BAA3-70304F5230CE}" dt="2021-09-08T08:59:56.020" v="3974" actId="20577"/>
          <ac:spMkLst>
            <pc:docMk/>
            <pc:sldMk cId="651111017" sldId="3730"/>
            <ac:spMk id="2" creationId="{7CE3BBCD-8FE3-452F-83CF-B48BEEFF6322}"/>
          </ac:spMkLst>
        </pc:spChg>
        <pc:spChg chg="mod">
          <ac:chgData name="Dmitry Romanov" userId="d8ae66ea23405669" providerId="LiveId" clId="{5A736342-4B6B-44BE-BAA3-70304F5230CE}" dt="2021-09-08T08:55:10.725" v="3871" actId="20577"/>
          <ac:spMkLst>
            <pc:docMk/>
            <pc:sldMk cId="651111017" sldId="3730"/>
            <ac:spMk id="3" creationId="{AF55F2E3-8996-49F4-9C00-A9BB05E31509}"/>
          </ac:spMkLst>
        </pc:spChg>
        <pc:spChg chg="del mod">
          <ac:chgData name="Dmitry Romanov" userId="d8ae66ea23405669" providerId="LiveId" clId="{5A736342-4B6B-44BE-BAA3-70304F5230CE}" dt="2021-09-08T08:54:48.342" v="3842" actId="478"/>
          <ac:spMkLst>
            <pc:docMk/>
            <pc:sldMk cId="651111017" sldId="3730"/>
            <ac:spMk id="6" creationId="{D16BD4EA-34DA-42AE-A5BF-1B3EF31C6F57}"/>
          </ac:spMkLst>
        </pc:spChg>
        <pc:spChg chg="del mod">
          <ac:chgData name="Dmitry Romanov" userId="d8ae66ea23405669" providerId="LiveId" clId="{5A736342-4B6B-44BE-BAA3-70304F5230CE}" dt="2021-09-08T08:54:46.086" v="3841" actId="478"/>
          <ac:spMkLst>
            <pc:docMk/>
            <pc:sldMk cId="651111017" sldId="3730"/>
            <ac:spMk id="7" creationId="{54DEB09A-5B2B-4209-A78F-29B84227571E}"/>
          </ac:spMkLst>
        </pc:spChg>
        <pc:spChg chg="del mod topLvl">
          <ac:chgData name="Dmitry Romanov" userId="d8ae66ea23405669" providerId="LiveId" clId="{5A736342-4B6B-44BE-BAA3-70304F5230CE}" dt="2021-09-08T08:54:52.630" v="3845" actId="478"/>
          <ac:spMkLst>
            <pc:docMk/>
            <pc:sldMk cId="651111017" sldId="3730"/>
            <ac:spMk id="8" creationId="{77EB32ED-FB0E-4EA4-AFC6-CCA4260FAF7D}"/>
          </ac:spMkLst>
        </pc:spChg>
        <pc:spChg chg="del mod">
          <ac:chgData name="Dmitry Romanov" userId="d8ae66ea23405669" providerId="LiveId" clId="{5A736342-4B6B-44BE-BAA3-70304F5230CE}" dt="2021-09-08T08:54:51.302" v="3844" actId="478"/>
          <ac:spMkLst>
            <pc:docMk/>
            <pc:sldMk cId="651111017" sldId="3730"/>
            <ac:spMk id="9" creationId="{53B5BD46-281F-4EB9-BD61-7F9DA29D62E1}"/>
          </ac:spMkLst>
        </pc:spChg>
        <pc:spChg chg="add del mod">
          <ac:chgData name="Dmitry Romanov" userId="d8ae66ea23405669" providerId="LiveId" clId="{5A736342-4B6B-44BE-BAA3-70304F5230CE}" dt="2021-09-08T09:03:35.320" v="4109" actId="21"/>
          <ac:spMkLst>
            <pc:docMk/>
            <pc:sldMk cId="651111017" sldId="3730"/>
            <ac:spMk id="14" creationId="{A1E001CC-B496-4AAA-8A23-37789BF39843}"/>
          </ac:spMkLst>
        </pc:spChg>
        <pc:spChg chg="add mod">
          <ac:chgData name="Dmitry Romanov" userId="d8ae66ea23405669" providerId="LiveId" clId="{5A736342-4B6B-44BE-BAA3-70304F5230CE}" dt="2021-09-08T09:05:57.023" v="4140" actId="1076"/>
          <ac:spMkLst>
            <pc:docMk/>
            <pc:sldMk cId="651111017" sldId="3730"/>
            <ac:spMk id="17" creationId="{842F798E-02F3-4EA2-87E4-5FD307CCD986}"/>
          </ac:spMkLst>
        </pc:spChg>
        <pc:grpChg chg="add del mod">
          <ac:chgData name="Dmitry Romanov" userId="d8ae66ea23405669" providerId="LiveId" clId="{5A736342-4B6B-44BE-BAA3-70304F5230CE}" dt="2021-09-08T08:54:52.630" v="3845" actId="478"/>
          <ac:grpSpMkLst>
            <pc:docMk/>
            <pc:sldMk cId="651111017" sldId="3730"/>
            <ac:grpSpMk id="4" creationId="{76D765D9-5727-4E14-9165-A56171F44D1F}"/>
          </ac:grpSpMkLst>
        </pc:grpChg>
        <pc:picChg chg="del mod topLvl">
          <ac:chgData name="Dmitry Romanov" userId="d8ae66ea23405669" providerId="LiveId" clId="{5A736342-4B6B-44BE-BAA3-70304F5230CE}" dt="2021-09-08T08:55:13.318" v="3872" actId="478"/>
          <ac:picMkLst>
            <pc:docMk/>
            <pc:sldMk cId="651111017" sldId="3730"/>
            <ac:picMk id="5" creationId="{01C34D43-7082-4E34-8E35-0F708370353E}"/>
          </ac:picMkLst>
        </pc:picChg>
        <pc:picChg chg="add del mod">
          <ac:chgData name="Dmitry Romanov" userId="d8ae66ea23405669" providerId="LiveId" clId="{5A736342-4B6B-44BE-BAA3-70304F5230CE}" dt="2021-09-08T09:02:34.790" v="4086" actId="21"/>
          <ac:picMkLst>
            <pc:docMk/>
            <pc:sldMk cId="651111017" sldId="3730"/>
            <ac:picMk id="11" creationId="{B0F5D4F9-F855-469E-A744-F8BE6615FE73}"/>
          </ac:picMkLst>
        </pc:picChg>
        <pc:picChg chg="add del mod">
          <ac:chgData name="Dmitry Romanov" userId="d8ae66ea23405669" providerId="LiveId" clId="{5A736342-4B6B-44BE-BAA3-70304F5230CE}" dt="2021-09-08T09:05:36.467" v="4132" actId="478"/>
          <ac:picMkLst>
            <pc:docMk/>
            <pc:sldMk cId="651111017" sldId="3730"/>
            <ac:picMk id="12" creationId="{B6004FC3-1C25-423C-B074-E6B405471400}"/>
          </ac:picMkLst>
        </pc:picChg>
        <pc:picChg chg="add del mod modCrop">
          <ac:chgData name="Dmitry Romanov" userId="d8ae66ea23405669" providerId="LiveId" clId="{5A736342-4B6B-44BE-BAA3-70304F5230CE}" dt="2021-09-08T09:02:42.968" v="4087" actId="21"/>
          <ac:picMkLst>
            <pc:docMk/>
            <pc:sldMk cId="651111017" sldId="3730"/>
            <ac:picMk id="13" creationId="{31B50814-96CC-426C-93EA-11FF5B02822D}"/>
          </ac:picMkLst>
        </pc:picChg>
        <pc:picChg chg="add mod">
          <ac:chgData name="Dmitry Romanov" userId="d8ae66ea23405669" providerId="LiveId" clId="{5A736342-4B6B-44BE-BAA3-70304F5230CE}" dt="2021-09-08T09:05:27.529" v="4129" actId="1076"/>
          <ac:picMkLst>
            <pc:docMk/>
            <pc:sldMk cId="651111017" sldId="3730"/>
            <ac:picMk id="15" creationId="{62F38458-4CB1-4CE0-98B6-CBDBE3FF62B9}"/>
          </ac:picMkLst>
        </pc:picChg>
        <pc:picChg chg="add mod">
          <ac:chgData name="Dmitry Romanov" userId="d8ae66ea23405669" providerId="LiveId" clId="{5A736342-4B6B-44BE-BAA3-70304F5230CE}" dt="2021-09-08T09:05:49.168" v="4137" actId="1076"/>
          <ac:picMkLst>
            <pc:docMk/>
            <pc:sldMk cId="651111017" sldId="3730"/>
            <ac:picMk id="16" creationId="{99521802-2F95-4358-9579-F42E8724AB6E}"/>
          </ac:picMkLst>
        </pc:picChg>
      </pc:sldChg>
      <pc:sldChg chg="addSp delSp modSp new mod ord">
        <pc:chgData name="Dmitry Romanov" userId="d8ae66ea23405669" providerId="LiveId" clId="{5A736342-4B6B-44BE-BAA3-70304F5230CE}" dt="2021-09-08T10:27:15.705" v="6587"/>
        <pc:sldMkLst>
          <pc:docMk/>
          <pc:sldMk cId="2888329325" sldId="3731"/>
        </pc:sldMkLst>
        <pc:spChg chg="mod">
          <ac:chgData name="Dmitry Romanov" userId="d8ae66ea23405669" providerId="LiveId" clId="{5A736342-4B6B-44BE-BAA3-70304F5230CE}" dt="2021-09-08T09:00:42.628" v="4033" actId="20577"/>
          <ac:spMkLst>
            <pc:docMk/>
            <pc:sldMk cId="2888329325" sldId="3731"/>
            <ac:spMk id="2" creationId="{BFD14952-022A-430B-BC3E-E85DC1EED433}"/>
          </ac:spMkLst>
        </pc:spChg>
        <pc:spChg chg="mod">
          <ac:chgData name="Dmitry Romanov" userId="d8ae66ea23405669" providerId="LiveId" clId="{5A736342-4B6B-44BE-BAA3-70304F5230CE}" dt="2021-09-08T09:19:07.595" v="4406" actId="1076"/>
          <ac:spMkLst>
            <pc:docMk/>
            <pc:sldMk cId="2888329325" sldId="3731"/>
            <ac:spMk id="3" creationId="{AE357B21-6E15-42DB-AB68-94A03DFC3898}"/>
          </ac:spMkLst>
        </pc:spChg>
        <pc:spChg chg="add del mod">
          <ac:chgData name="Dmitry Romanov" userId="d8ae66ea23405669" providerId="LiveId" clId="{5A736342-4B6B-44BE-BAA3-70304F5230CE}" dt="2021-09-08T09:14:49.683" v="4308" actId="478"/>
          <ac:spMkLst>
            <pc:docMk/>
            <pc:sldMk cId="2888329325" sldId="3731"/>
            <ac:spMk id="22" creationId="{84860A47-03AD-4FA1-A67F-69D725F7D3CB}"/>
          </ac:spMkLst>
        </pc:spChg>
        <pc:spChg chg="add del mod">
          <ac:chgData name="Dmitry Romanov" userId="d8ae66ea23405669" providerId="LiveId" clId="{5A736342-4B6B-44BE-BAA3-70304F5230CE}" dt="2021-09-08T09:10:45.043" v="4198"/>
          <ac:spMkLst>
            <pc:docMk/>
            <pc:sldMk cId="2888329325" sldId="3731"/>
            <ac:spMk id="23" creationId="{B3F9AEAC-7983-4F8B-85EF-3ED794065992}"/>
          </ac:spMkLst>
        </pc:spChg>
        <pc:spChg chg="add del mod">
          <ac:chgData name="Dmitry Romanov" userId="d8ae66ea23405669" providerId="LiveId" clId="{5A736342-4B6B-44BE-BAA3-70304F5230CE}" dt="2021-09-08T09:10:44.356" v="4196"/>
          <ac:spMkLst>
            <pc:docMk/>
            <pc:sldMk cId="2888329325" sldId="3731"/>
            <ac:spMk id="24" creationId="{A62740FA-7FB7-4978-89E8-59F53BA7C318}"/>
          </ac:spMkLst>
        </pc:spChg>
        <pc:spChg chg="add del mod">
          <ac:chgData name="Dmitry Romanov" userId="d8ae66ea23405669" providerId="LiveId" clId="{5A736342-4B6B-44BE-BAA3-70304F5230CE}" dt="2021-09-08T09:10:43.587" v="4194"/>
          <ac:spMkLst>
            <pc:docMk/>
            <pc:sldMk cId="2888329325" sldId="3731"/>
            <ac:spMk id="25" creationId="{E66A8042-BB1A-4AD6-8EA1-24EA10C5EAA3}"/>
          </ac:spMkLst>
        </pc:spChg>
        <pc:spChg chg="add mod">
          <ac:chgData name="Dmitry Romanov" userId="d8ae66ea23405669" providerId="LiveId" clId="{5A736342-4B6B-44BE-BAA3-70304F5230CE}" dt="2021-09-08T09:20:32.697" v="4436" actId="1076"/>
          <ac:spMkLst>
            <pc:docMk/>
            <pc:sldMk cId="2888329325" sldId="3731"/>
            <ac:spMk id="26" creationId="{584DD797-3664-42DC-9B76-394A7B0556B4}"/>
          </ac:spMkLst>
        </pc:spChg>
        <pc:spChg chg="add mod">
          <ac:chgData name="Dmitry Romanov" userId="d8ae66ea23405669" providerId="LiveId" clId="{5A736342-4B6B-44BE-BAA3-70304F5230CE}" dt="2021-09-08T09:20:32.697" v="4436" actId="1076"/>
          <ac:spMkLst>
            <pc:docMk/>
            <pc:sldMk cId="2888329325" sldId="3731"/>
            <ac:spMk id="27" creationId="{E92A40EA-E952-4F2C-806A-AB89A66BD8F7}"/>
          </ac:spMkLst>
        </pc:spChg>
        <pc:spChg chg="add mod">
          <ac:chgData name="Dmitry Romanov" userId="d8ae66ea23405669" providerId="LiveId" clId="{5A736342-4B6B-44BE-BAA3-70304F5230CE}" dt="2021-09-08T09:20:32.697" v="4436" actId="1076"/>
          <ac:spMkLst>
            <pc:docMk/>
            <pc:sldMk cId="2888329325" sldId="3731"/>
            <ac:spMk id="28" creationId="{00D9E1A2-DE4C-4099-B8FB-1DCE8FE18489}"/>
          </ac:spMkLst>
        </pc:spChg>
        <pc:spChg chg="add mod">
          <ac:chgData name="Dmitry Romanov" userId="d8ae66ea23405669" providerId="LiveId" clId="{5A736342-4B6B-44BE-BAA3-70304F5230CE}" dt="2021-09-08T09:20:32.697" v="4436" actId="1076"/>
          <ac:spMkLst>
            <pc:docMk/>
            <pc:sldMk cId="2888329325" sldId="3731"/>
            <ac:spMk id="29" creationId="{A355B85A-7828-450C-A169-E6F961B9DCC6}"/>
          </ac:spMkLst>
        </pc:spChg>
        <pc:spChg chg="add mod">
          <ac:chgData name="Dmitry Romanov" userId="d8ae66ea23405669" providerId="LiveId" clId="{5A736342-4B6B-44BE-BAA3-70304F5230CE}" dt="2021-09-08T09:20:32.697" v="4436" actId="1076"/>
          <ac:spMkLst>
            <pc:docMk/>
            <pc:sldMk cId="2888329325" sldId="3731"/>
            <ac:spMk id="30" creationId="{542A796D-E569-4574-BE0B-D8BA4AB10DF1}"/>
          </ac:spMkLst>
        </pc:spChg>
        <pc:spChg chg="add mod">
          <ac:chgData name="Dmitry Romanov" userId="d8ae66ea23405669" providerId="LiveId" clId="{5A736342-4B6B-44BE-BAA3-70304F5230CE}" dt="2021-09-08T09:20:32.697" v="4436" actId="1076"/>
          <ac:spMkLst>
            <pc:docMk/>
            <pc:sldMk cId="2888329325" sldId="3731"/>
            <ac:spMk id="31" creationId="{75785D75-3D15-4BD5-91E5-6390F464EBD6}"/>
          </ac:spMkLst>
        </pc:spChg>
        <pc:spChg chg="add mod">
          <ac:chgData name="Dmitry Romanov" userId="d8ae66ea23405669" providerId="LiveId" clId="{5A736342-4B6B-44BE-BAA3-70304F5230CE}" dt="2021-09-08T09:20:32.697" v="4436" actId="1076"/>
          <ac:spMkLst>
            <pc:docMk/>
            <pc:sldMk cId="2888329325" sldId="3731"/>
            <ac:spMk id="32" creationId="{83885D02-B476-453A-8024-A6337DC9DC33}"/>
          </ac:spMkLst>
        </pc:spChg>
        <pc:spChg chg="add mod">
          <ac:chgData name="Dmitry Romanov" userId="d8ae66ea23405669" providerId="LiveId" clId="{5A736342-4B6B-44BE-BAA3-70304F5230CE}" dt="2021-09-08T09:20:45.965" v="4471" actId="1076"/>
          <ac:spMkLst>
            <pc:docMk/>
            <pc:sldMk cId="2888329325" sldId="3731"/>
            <ac:spMk id="38" creationId="{80573466-C5F9-4178-A070-054979D69BB4}"/>
          </ac:spMkLst>
        </pc:spChg>
        <pc:spChg chg="add mod">
          <ac:chgData name="Dmitry Romanov" userId="d8ae66ea23405669" providerId="LiveId" clId="{5A736342-4B6B-44BE-BAA3-70304F5230CE}" dt="2021-09-08T09:20:58.553" v="4490" actId="1076"/>
          <ac:spMkLst>
            <pc:docMk/>
            <pc:sldMk cId="2888329325" sldId="3731"/>
            <ac:spMk id="39" creationId="{D182F834-3ABE-4977-A471-F043AC702BD6}"/>
          </ac:spMkLst>
        </pc:spChg>
        <pc:grpChg chg="add mod">
          <ac:chgData name="Dmitry Romanov" userId="d8ae66ea23405669" providerId="LiveId" clId="{5A736342-4B6B-44BE-BAA3-70304F5230CE}" dt="2021-09-08T09:19:18.131" v="4409" actId="1076"/>
          <ac:grpSpMkLst>
            <pc:docMk/>
            <pc:sldMk cId="2888329325" sldId="3731"/>
            <ac:grpSpMk id="33" creationId="{645ED092-EB25-4F16-B431-B01F43C9E932}"/>
          </ac:grpSpMkLst>
        </pc:grpChg>
        <pc:picChg chg="add mod modCrop">
          <ac:chgData name="Dmitry Romanov" userId="d8ae66ea23405669" providerId="LiveId" clId="{5A736342-4B6B-44BE-BAA3-70304F5230CE}" dt="2021-09-08T09:15:52.178" v="4360" actId="164"/>
          <ac:picMkLst>
            <pc:docMk/>
            <pc:sldMk cId="2888329325" sldId="3731"/>
            <ac:picMk id="4" creationId="{AC64C4D2-BD93-4234-B6CF-1ACA3EE84BB1}"/>
          </ac:picMkLst>
        </pc:picChg>
        <pc:picChg chg="add mod">
          <ac:chgData name="Dmitry Romanov" userId="d8ae66ea23405669" providerId="LiveId" clId="{5A736342-4B6B-44BE-BAA3-70304F5230CE}" dt="2021-09-08T09:20:24.065" v="4435" actId="1076"/>
          <ac:picMkLst>
            <pc:docMk/>
            <pc:sldMk cId="2888329325" sldId="3731"/>
            <ac:picMk id="34" creationId="{2BE832E7-EAEF-4783-9F67-1492EB405C25}"/>
          </ac:picMkLst>
        </pc:picChg>
        <pc:picChg chg="add mod">
          <ac:chgData name="Dmitry Romanov" userId="d8ae66ea23405669" providerId="LiveId" clId="{5A736342-4B6B-44BE-BAA3-70304F5230CE}" dt="2021-09-08T09:20:24.065" v="4435" actId="1076"/>
          <ac:picMkLst>
            <pc:docMk/>
            <pc:sldMk cId="2888329325" sldId="3731"/>
            <ac:picMk id="35" creationId="{A2077E08-FC1F-4A0A-8CBA-828802886305}"/>
          </ac:picMkLst>
        </pc:picChg>
        <pc:picChg chg="add mod">
          <ac:chgData name="Dmitry Romanov" userId="d8ae66ea23405669" providerId="LiveId" clId="{5A736342-4B6B-44BE-BAA3-70304F5230CE}" dt="2021-09-08T09:20:24.065" v="4435" actId="1076"/>
          <ac:picMkLst>
            <pc:docMk/>
            <pc:sldMk cId="2888329325" sldId="3731"/>
            <ac:picMk id="36" creationId="{B19CDF22-D5C4-47C9-A0FE-CA909EA1AAA8}"/>
          </ac:picMkLst>
        </pc:picChg>
        <pc:picChg chg="add mod">
          <ac:chgData name="Dmitry Romanov" userId="d8ae66ea23405669" providerId="LiveId" clId="{5A736342-4B6B-44BE-BAA3-70304F5230CE}" dt="2021-09-08T09:20:24.065" v="4435" actId="1076"/>
          <ac:picMkLst>
            <pc:docMk/>
            <pc:sldMk cId="2888329325" sldId="3731"/>
            <ac:picMk id="37" creationId="{ED25D7B2-2E20-4B47-906A-C2F3383A15C3}"/>
          </ac:picMkLst>
        </pc:picChg>
        <pc:cxnChg chg="add mod">
          <ac:chgData name="Dmitry Romanov" userId="d8ae66ea23405669" providerId="LiveId" clId="{5A736342-4B6B-44BE-BAA3-70304F5230CE}" dt="2021-09-08T09:15:52.178" v="4360" actId="164"/>
          <ac:cxnSpMkLst>
            <pc:docMk/>
            <pc:sldMk cId="2888329325" sldId="3731"/>
            <ac:cxnSpMk id="6" creationId="{6E223350-2737-458B-B1C6-2A748F2EC0B3}"/>
          </ac:cxnSpMkLst>
        </pc:cxnChg>
        <pc:cxnChg chg="add mod">
          <ac:chgData name="Dmitry Romanov" userId="d8ae66ea23405669" providerId="LiveId" clId="{5A736342-4B6B-44BE-BAA3-70304F5230CE}" dt="2021-09-08T09:15:52.178" v="4360" actId="164"/>
          <ac:cxnSpMkLst>
            <pc:docMk/>
            <pc:sldMk cId="2888329325" sldId="3731"/>
            <ac:cxnSpMk id="7" creationId="{6A013D11-BF02-4FC9-83E7-D1763195AC87}"/>
          </ac:cxnSpMkLst>
        </pc:cxnChg>
        <pc:cxnChg chg="add mod">
          <ac:chgData name="Dmitry Romanov" userId="d8ae66ea23405669" providerId="LiveId" clId="{5A736342-4B6B-44BE-BAA3-70304F5230CE}" dt="2021-09-08T09:15:52.178" v="4360" actId="164"/>
          <ac:cxnSpMkLst>
            <pc:docMk/>
            <pc:sldMk cId="2888329325" sldId="3731"/>
            <ac:cxnSpMk id="9" creationId="{C48F902E-9EE2-4EC8-9FC1-2AE9E4AE2F44}"/>
          </ac:cxnSpMkLst>
        </pc:cxnChg>
        <pc:cxnChg chg="add mod">
          <ac:chgData name="Dmitry Romanov" userId="d8ae66ea23405669" providerId="LiveId" clId="{5A736342-4B6B-44BE-BAA3-70304F5230CE}" dt="2021-09-08T09:15:52.178" v="4360" actId="164"/>
          <ac:cxnSpMkLst>
            <pc:docMk/>
            <pc:sldMk cId="2888329325" sldId="3731"/>
            <ac:cxnSpMk id="11" creationId="{98DC4387-0450-4EA7-A459-B466DAFBCA37}"/>
          </ac:cxnSpMkLst>
        </pc:cxnChg>
        <pc:cxnChg chg="add mod">
          <ac:chgData name="Dmitry Romanov" userId="d8ae66ea23405669" providerId="LiveId" clId="{5A736342-4B6B-44BE-BAA3-70304F5230CE}" dt="2021-09-08T09:15:52.178" v="4360" actId="164"/>
          <ac:cxnSpMkLst>
            <pc:docMk/>
            <pc:sldMk cId="2888329325" sldId="3731"/>
            <ac:cxnSpMk id="13" creationId="{79039F6C-4648-4FD9-B735-0609C443CD3A}"/>
          </ac:cxnSpMkLst>
        </pc:cxnChg>
        <pc:cxnChg chg="add mod">
          <ac:chgData name="Dmitry Romanov" userId="d8ae66ea23405669" providerId="LiveId" clId="{5A736342-4B6B-44BE-BAA3-70304F5230CE}" dt="2021-09-08T09:15:52.178" v="4360" actId="164"/>
          <ac:cxnSpMkLst>
            <pc:docMk/>
            <pc:sldMk cId="2888329325" sldId="3731"/>
            <ac:cxnSpMk id="16" creationId="{729DF8D1-E0B8-4392-BEBB-853DC246CC28}"/>
          </ac:cxnSpMkLst>
        </pc:cxnChg>
        <pc:cxnChg chg="add mod">
          <ac:chgData name="Dmitry Romanov" userId="d8ae66ea23405669" providerId="LiveId" clId="{5A736342-4B6B-44BE-BAA3-70304F5230CE}" dt="2021-09-08T09:15:52.178" v="4360" actId="164"/>
          <ac:cxnSpMkLst>
            <pc:docMk/>
            <pc:sldMk cId="2888329325" sldId="3731"/>
            <ac:cxnSpMk id="18" creationId="{716C34A3-00EF-40A8-974C-C50CADD7A654}"/>
          </ac:cxnSpMkLst>
        </pc:cxnChg>
        <pc:cxnChg chg="add mod">
          <ac:chgData name="Dmitry Romanov" userId="d8ae66ea23405669" providerId="LiveId" clId="{5A736342-4B6B-44BE-BAA3-70304F5230CE}" dt="2021-09-08T09:15:52.178" v="4360" actId="164"/>
          <ac:cxnSpMkLst>
            <pc:docMk/>
            <pc:sldMk cId="2888329325" sldId="3731"/>
            <ac:cxnSpMk id="20" creationId="{BBFEAF5A-0F13-4D79-ACC5-4BDD7BFA0938}"/>
          </ac:cxnSpMkLst>
        </pc:cxnChg>
      </pc:sldChg>
      <pc:sldChg chg="addSp delSp modSp new mod modClrScheme chgLayout">
        <pc:chgData name="Dmitry Romanov" userId="d8ae66ea23405669" providerId="LiveId" clId="{5A736342-4B6B-44BE-BAA3-70304F5230CE}" dt="2021-09-08T09:33:18.381" v="5373" actId="20577"/>
        <pc:sldMkLst>
          <pc:docMk/>
          <pc:sldMk cId="654311701" sldId="3732"/>
        </pc:sldMkLst>
        <pc:spChg chg="del mod ord">
          <ac:chgData name="Dmitry Romanov" userId="d8ae66ea23405669" providerId="LiveId" clId="{5A736342-4B6B-44BE-BAA3-70304F5230CE}" dt="2021-09-08T09:22:08.408" v="4497" actId="700"/>
          <ac:spMkLst>
            <pc:docMk/>
            <pc:sldMk cId="654311701" sldId="3732"/>
            <ac:spMk id="2" creationId="{819604A4-4370-46DE-9E4C-31C3CE3131D6}"/>
          </ac:spMkLst>
        </pc:spChg>
        <pc:spChg chg="del">
          <ac:chgData name="Dmitry Romanov" userId="d8ae66ea23405669" providerId="LiveId" clId="{5A736342-4B6B-44BE-BAA3-70304F5230CE}" dt="2021-09-08T09:22:08.408" v="4497" actId="700"/>
          <ac:spMkLst>
            <pc:docMk/>
            <pc:sldMk cId="654311701" sldId="3732"/>
            <ac:spMk id="3" creationId="{13855C06-3FE2-4C91-86AD-0E4301F10B48}"/>
          </ac:spMkLst>
        </pc:spChg>
        <pc:spChg chg="del">
          <ac:chgData name="Dmitry Romanov" userId="d8ae66ea23405669" providerId="LiveId" clId="{5A736342-4B6B-44BE-BAA3-70304F5230CE}" dt="2021-09-08T09:22:08.408" v="4497" actId="700"/>
          <ac:spMkLst>
            <pc:docMk/>
            <pc:sldMk cId="654311701" sldId="3732"/>
            <ac:spMk id="4" creationId="{CECADBAC-B518-40F3-A27B-6E1493A37B88}"/>
          </ac:spMkLst>
        </pc:spChg>
        <pc:spChg chg="del mod ord">
          <ac:chgData name="Dmitry Romanov" userId="d8ae66ea23405669" providerId="LiveId" clId="{5A736342-4B6B-44BE-BAA3-70304F5230CE}" dt="2021-09-08T09:22:08.408" v="4497" actId="700"/>
          <ac:spMkLst>
            <pc:docMk/>
            <pc:sldMk cId="654311701" sldId="3732"/>
            <ac:spMk id="5" creationId="{FB110E17-EB0A-4AE6-A97C-D7CC894E5A85}"/>
          </ac:spMkLst>
        </pc:spChg>
        <pc:spChg chg="add del mod ord">
          <ac:chgData name="Dmitry Romanov" userId="d8ae66ea23405669" providerId="LiveId" clId="{5A736342-4B6B-44BE-BAA3-70304F5230CE}" dt="2021-09-08T09:22:12.092" v="4499" actId="700"/>
          <ac:spMkLst>
            <pc:docMk/>
            <pc:sldMk cId="654311701" sldId="3732"/>
            <ac:spMk id="6" creationId="{4B950394-872F-4BCA-A813-5FDFDA4151FD}"/>
          </ac:spMkLst>
        </pc:spChg>
        <pc:spChg chg="add del mod ord">
          <ac:chgData name="Dmitry Romanov" userId="d8ae66ea23405669" providerId="LiveId" clId="{5A736342-4B6B-44BE-BAA3-70304F5230CE}" dt="2021-09-08T09:22:12.092" v="4499" actId="700"/>
          <ac:spMkLst>
            <pc:docMk/>
            <pc:sldMk cId="654311701" sldId="3732"/>
            <ac:spMk id="7" creationId="{91BB7F5F-BCD0-4B84-B9A9-4E887F241A25}"/>
          </ac:spMkLst>
        </pc:spChg>
        <pc:spChg chg="add mod ord">
          <ac:chgData name="Dmitry Romanov" userId="d8ae66ea23405669" providerId="LiveId" clId="{5A736342-4B6B-44BE-BAA3-70304F5230CE}" dt="2021-09-08T09:22:16.304" v="4506" actId="20577"/>
          <ac:spMkLst>
            <pc:docMk/>
            <pc:sldMk cId="654311701" sldId="3732"/>
            <ac:spMk id="8" creationId="{97F0A16E-5B00-4B20-8901-FEFEF93120D0}"/>
          </ac:spMkLst>
        </pc:spChg>
        <pc:spChg chg="add mod ord">
          <ac:chgData name="Dmitry Romanov" userId="d8ae66ea23405669" providerId="LiveId" clId="{5A736342-4B6B-44BE-BAA3-70304F5230CE}" dt="2021-09-08T09:33:18.381" v="5373" actId="20577"/>
          <ac:spMkLst>
            <pc:docMk/>
            <pc:sldMk cId="654311701" sldId="3732"/>
            <ac:spMk id="9" creationId="{20E7B7B0-2F13-48D6-8DB2-48C54F064402}"/>
          </ac:spMkLst>
        </pc:spChg>
      </pc:sldChg>
      <pc:sldChg chg="addSp delSp modSp new mod ord">
        <pc:chgData name="Dmitry Romanov" userId="d8ae66ea23405669" providerId="LiveId" clId="{5A736342-4B6B-44BE-BAA3-70304F5230CE}" dt="2021-09-08T10:06:32.278" v="6431"/>
        <pc:sldMkLst>
          <pc:docMk/>
          <pc:sldMk cId="2484823084" sldId="3733"/>
        </pc:sldMkLst>
        <pc:spChg chg="mod">
          <ac:chgData name="Dmitry Romanov" userId="d8ae66ea23405669" providerId="LiveId" clId="{5A736342-4B6B-44BE-BAA3-70304F5230CE}" dt="2021-09-08T09:35:37.057" v="5375"/>
          <ac:spMkLst>
            <pc:docMk/>
            <pc:sldMk cId="2484823084" sldId="3733"/>
            <ac:spMk id="2" creationId="{BB399D37-5FAC-453C-AF2B-E119A7E19D53}"/>
          </ac:spMkLst>
        </pc:spChg>
        <pc:spChg chg="mod">
          <ac:chgData name="Dmitry Romanov" userId="d8ae66ea23405669" providerId="LiveId" clId="{5A736342-4B6B-44BE-BAA3-70304F5230CE}" dt="2021-09-08T10:03:52.982" v="6240" actId="6549"/>
          <ac:spMkLst>
            <pc:docMk/>
            <pc:sldMk cId="2484823084" sldId="3733"/>
            <ac:spMk id="3" creationId="{FA60291C-F287-4440-8D5D-32B45B3E45FD}"/>
          </ac:spMkLst>
        </pc:spChg>
        <pc:spChg chg="mod">
          <ac:chgData name="Dmitry Romanov" userId="d8ae66ea23405669" providerId="LiveId" clId="{5A736342-4B6B-44BE-BAA3-70304F5230CE}" dt="2021-09-08T09:42:21.573" v="5628"/>
          <ac:spMkLst>
            <pc:docMk/>
            <pc:sldMk cId="2484823084" sldId="3733"/>
            <ac:spMk id="7" creationId="{807DD6DE-6690-4F58-A524-4534F4C18C06}"/>
          </ac:spMkLst>
        </pc:spChg>
        <pc:spChg chg="mod">
          <ac:chgData name="Dmitry Romanov" userId="d8ae66ea23405669" providerId="LiveId" clId="{5A736342-4B6B-44BE-BAA3-70304F5230CE}" dt="2021-09-08T09:42:21.573" v="5628"/>
          <ac:spMkLst>
            <pc:docMk/>
            <pc:sldMk cId="2484823084" sldId="3733"/>
            <ac:spMk id="8" creationId="{9E2D56B0-679E-44A3-AEF8-5BE68F77E704}"/>
          </ac:spMkLst>
        </pc:spChg>
        <pc:spChg chg="mod">
          <ac:chgData name="Dmitry Romanov" userId="d8ae66ea23405669" providerId="LiveId" clId="{5A736342-4B6B-44BE-BAA3-70304F5230CE}" dt="2021-09-08T09:42:21.573" v="5628"/>
          <ac:spMkLst>
            <pc:docMk/>
            <pc:sldMk cId="2484823084" sldId="3733"/>
            <ac:spMk id="9" creationId="{19E93981-3D65-43D7-8173-778AD03635D8}"/>
          </ac:spMkLst>
        </pc:spChg>
        <pc:spChg chg="mod">
          <ac:chgData name="Dmitry Romanov" userId="d8ae66ea23405669" providerId="LiveId" clId="{5A736342-4B6B-44BE-BAA3-70304F5230CE}" dt="2021-09-08T09:42:21.573" v="5628"/>
          <ac:spMkLst>
            <pc:docMk/>
            <pc:sldMk cId="2484823084" sldId="3733"/>
            <ac:spMk id="14" creationId="{F3C53A7E-580B-4A62-8B95-CCA0B7147C80}"/>
          </ac:spMkLst>
        </pc:spChg>
        <pc:spChg chg="mod">
          <ac:chgData name="Dmitry Romanov" userId="d8ae66ea23405669" providerId="LiveId" clId="{5A736342-4B6B-44BE-BAA3-70304F5230CE}" dt="2021-09-08T09:42:21.573" v="5628"/>
          <ac:spMkLst>
            <pc:docMk/>
            <pc:sldMk cId="2484823084" sldId="3733"/>
            <ac:spMk id="15" creationId="{84C784C4-E508-4C34-8718-20DF72EC8698}"/>
          </ac:spMkLst>
        </pc:spChg>
        <pc:spChg chg="mod">
          <ac:chgData name="Dmitry Romanov" userId="d8ae66ea23405669" providerId="LiveId" clId="{5A736342-4B6B-44BE-BAA3-70304F5230CE}" dt="2021-09-08T09:42:21.573" v="5628"/>
          <ac:spMkLst>
            <pc:docMk/>
            <pc:sldMk cId="2484823084" sldId="3733"/>
            <ac:spMk id="16" creationId="{ABD1F944-76C2-4C92-B665-95C441FC280B}"/>
          </ac:spMkLst>
        </pc:spChg>
        <pc:spChg chg="add mod">
          <ac:chgData name="Dmitry Romanov" userId="d8ae66ea23405669" providerId="LiveId" clId="{5A736342-4B6B-44BE-BAA3-70304F5230CE}" dt="2021-09-08T10:06:03.045" v="6429" actId="14100"/>
          <ac:spMkLst>
            <pc:docMk/>
            <pc:sldMk cId="2484823084" sldId="3733"/>
            <ac:spMk id="17" creationId="{F0C7DEEF-A0D9-4712-86AB-6294DEDBCE91}"/>
          </ac:spMkLst>
        </pc:spChg>
        <pc:grpChg chg="add del mod">
          <ac:chgData name="Dmitry Romanov" userId="d8ae66ea23405669" providerId="LiveId" clId="{5A736342-4B6B-44BE-BAA3-70304F5230CE}" dt="2021-09-08T09:43:36.191" v="5684" actId="21"/>
          <ac:grpSpMkLst>
            <pc:docMk/>
            <pc:sldMk cId="2484823084" sldId="3733"/>
            <ac:grpSpMk id="5" creationId="{6435C64E-764A-42E7-922E-2B2B926858DA}"/>
          </ac:grpSpMkLst>
        </pc:grpChg>
        <pc:grpChg chg="mod">
          <ac:chgData name="Dmitry Romanov" userId="d8ae66ea23405669" providerId="LiveId" clId="{5A736342-4B6B-44BE-BAA3-70304F5230CE}" dt="2021-09-08T09:42:21.573" v="5628"/>
          <ac:grpSpMkLst>
            <pc:docMk/>
            <pc:sldMk cId="2484823084" sldId="3733"/>
            <ac:grpSpMk id="6" creationId="{EA93905B-5CEE-400C-8B27-903B4B203C8B}"/>
          </ac:grpSpMkLst>
        </pc:grpChg>
        <pc:picChg chg="add mod">
          <ac:chgData name="Dmitry Romanov" userId="d8ae66ea23405669" providerId="LiveId" clId="{5A736342-4B6B-44BE-BAA3-70304F5230CE}" dt="2021-09-08T10:04:05.394" v="6244" actId="1076"/>
          <ac:picMkLst>
            <pc:docMk/>
            <pc:sldMk cId="2484823084" sldId="3733"/>
            <ac:picMk id="4" creationId="{49B655FB-D3CB-46C4-B23A-FC0935860625}"/>
          </ac:picMkLst>
        </pc:picChg>
        <pc:picChg chg="mod">
          <ac:chgData name="Dmitry Romanov" userId="d8ae66ea23405669" providerId="LiveId" clId="{5A736342-4B6B-44BE-BAA3-70304F5230CE}" dt="2021-09-08T09:42:21.573" v="5628"/>
          <ac:picMkLst>
            <pc:docMk/>
            <pc:sldMk cId="2484823084" sldId="3733"/>
            <ac:picMk id="10" creationId="{8CCA4F02-8118-48B6-B2C6-DE499E2F39ED}"/>
          </ac:picMkLst>
        </pc:picChg>
        <pc:picChg chg="mod">
          <ac:chgData name="Dmitry Romanov" userId="d8ae66ea23405669" providerId="LiveId" clId="{5A736342-4B6B-44BE-BAA3-70304F5230CE}" dt="2021-09-08T09:42:21.573" v="5628"/>
          <ac:picMkLst>
            <pc:docMk/>
            <pc:sldMk cId="2484823084" sldId="3733"/>
            <ac:picMk id="11" creationId="{DE906E27-C2F6-471A-B06E-804ECC70AA00}"/>
          </ac:picMkLst>
        </pc:picChg>
        <pc:picChg chg="mod">
          <ac:chgData name="Dmitry Romanov" userId="d8ae66ea23405669" providerId="LiveId" clId="{5A736342-4B6B-44BE-BAA3-70304F5230CE}" dt="2021-09-08T09:42:21.573" v="5628"/>
          <ac:picMkLst>
            <pc:docMk/>
            <pc:sldMk cId="2484823084" sldId="3733"/>
            <ac:picMk id="12" creationId="{F9F43E15-DCA4-4633-8333-0BC6BAF8721F}"/>
          </ac:picMkLst>
        </pc:picChg>
        <pc:cxnChg chg="mod">
          <ac:chgData name="Dmitry Romanov" userId="d8ae66ea23405669" providerId="LiveId" clId="{5A736342-4B6B-44BE-BAA3-70304F5230CE}" dt="2021-09-08T09:42:21.573" v="5628"/>
          <ac:cxnSpMkLst>
            <pc:docMk/>
            <pc:sldMk cId="2484823084" sldId="3733"/>
            <ac:cxnSpMk id="13" creationId="{3F375F6C-9BD2-4EEC-9106-AD64021E5AC0}"/>
          </ac:cxnSpMkLst>
        </pc:cxnChg>
      </pc:sldChg>
      <pc:sldChg chg="addSp modSp new mod">
        <pc:chgData name="Dmitry Romanov" userId="d8ae66ea23405669" providerId="LiveId" clId="{5A736342-4B6B-44BE-BAA3-70304F5230CE}" dt="2021-09-08T14:55:44.495" v="7253" actId="688"/>
        <pc:sldMkLst>
          <pc:docMk/>
          <pc:sldMk cId="1077851630" sldId="3734"/>
        </pc:sldMkLst>
        <pc:spChg chg="mod">
          <ac:chgData name="Dmitry Romanov" userId="d8ae66ea23405669" providerId="LiveId" clId="{5A736342-4B6B-44BE-BAA3-70304F5230CE}" dt="2021-09-08T09:38:22.604" v="5411" actId="20577"/>
          <ac:spMkLst>
            <pc:docMk/>
            <pc:sldMk cId="1077851630" sldId="3734"/>
            <ac:spMk id="2" creationId="{4523BC7F-A557-4CFF-9C29-9FC59F4CD908}"/>
          </ac:spMkLst>
        </pc:spChg>
        <pc:spChg chg="mod">
          <ac:chgData name="Dmitry Romanov" userId="d8ae66ea23405669" providerId="LiveId" clId="{5A736342-4B6B-44BE-BAA3-70304F5230CE}" dt="2021-09-08T09:41:44.252" v="5627" actId="20577"/>
          <ac:spMkLst>
            <pc:docMk/>
            <pc:sldMk cId="1077851630" sldId="3734"/>
            <ac:spMk id="3" creationId="{050A7929-53FE-4F08-B712-1691F44D2C1C}"/>
          </ac:spMkLst>
        </pc:spChg>
        <pc:spChg chg="add mod">
          <ac:chgData name="Dmitry Romanov" userId="d8ae66ea23405669" providerId="LiveId" clId="{5A736342-4B6B-44BE-BAA3-70304F5230CE}" dt="2021-09-08T14:55:44.495" v="7253" actId="688"/>
          <ac:spMkLst>
            <pc:docMk/>
            <pc:sldMk cId="1077851630" sldId="3734"/>
            <ac:spMk id="4" creationId="{568506E8-E71E-476E-B6E6-753F814EDAB8}"/>
          </ac:spMkLst>
        </pc:spChg>
      </pc:sldChg>
      <pc:sldChg chg="addSp delSp modSp new mod ord">
        <pc:chgData name="Dmitry Romanov" userId="d8ae66ea23405669" providerId="LiveId" clId="{5A736342-4B6B-44BE-BAA3-70304F5230CE}" dt="2021-09-08T10:06:32.278" v="6431"/>
        <pc:sldMkLst>
          <pc:docMk/>
          <pc:sldMk cId="3520477999" sldId="3735"/>
        </pc:sldMkLst>
        <pc:spChg chg="mod">
          <ac:chgData name="Dmitry Romanov" userId="d8ae66ea23405669" providerId="LiveId" clId="{5A736342-4B6B-44BE-BAA3-70304F5230CE}" dt="2021-09-08T09:43:20.858" v="5664" actId="20577"/>
          <ac:spMkLst>
            <pc:docMk/>
            <pc:sldMk cId="3520477999" sldId="3735"/>
            <ac:spMk id="2" creationId="{7B8C73EC-96E0-4DF8-A72F-9896C43C69C2}"/>
          </ac:spMkLst>
        </pc:spChg>
        <pc:spChg chg="mod">
          <ac:chgData name="Dmitry Romanov" userId="d8ae66ea23405669" providerId="LiveId" clId="{5A736342-4B6B-44BE-BAA3-70304F5230CE}" dt="2021-09-08T09:54:50.621" v="5924" actId="14100"/>
          <ac:spMkLst>
            <pc:docMk/>
            <pc:sldMk cId="3520477999" sldId="3735"/>
            <ac:spMk id="3" creationId="{52135B23-BA57-402A-886F-89AA0FA1F4D9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6" creationId="{FE5CCFA5-5B63-44BE-99AA-1F3F48708D57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7" creationId="{92295362-5CBF-42A5-8C31-1A0742766C63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8" creationId="{D79A9CBA-9B79-4F32-B1D8-8F600DB8F414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10" creationId="{86AF3723-EC9F-45B9-A903-5F91667D3BA0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11" creationId="{3B221570-E728-4A3B-9019-ADA64DD55AAA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12" creationId="{688AFA28-5F19-4E0F-95B1-A4B2A63E85B5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13" creationId="{1D2471C8-24BD-4F86-AD2D-D58BFDE46873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14" creationId="{99BF1E3D-31B6-4502-9BA8-ECD0180E5A68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15" creationId="{890BFC15-7885-40D7-B8A1-DFFCA52D07B9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16" creationId="{357464F3-9D62-4AAC-916F-97D91BA359CC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17" creationId="{A1C4CC64-C650-466F-A8BD-E90A3C5FA538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18" creationId="{B14933E0-B3B9-4CBB-9604-A2FB57DC39EC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21" creationId="{39BF346B-7147-4915-BF6A-E9497C670490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22" creationId="{D69F4E44-4464-4802-AC84-3A9AC3775C98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23" creationId="{CC11C847-5FDD-4AF6-BA04-C89BB89E2DA0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24" creationId="{A3C659F0-0D07-440C-A217-4312AAAC0068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25" creationId="{20E926DD-8F9A-4910-9157-3AF0D4F735D7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26" creationId="{AA0FF5C5-8AAB-438D-82D1-8926F33DDA31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27" creationId="{F499236F-4620-4F03-8B8D-6F79AC4952EF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28" creationId="{206F71EF-4BC4-45E7-954D-A659D88BB0E9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29" creationId="{302A38CC-98CC-45C2-ABDA-D8ABB464B3C8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30" creationId="{9500C5F4-32C4-42EF-8810-F758AC62D308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31" creationId="{350537EF-5324-412E-8BD7-57DAB3EAA10F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32" creationId="{074E2D5A-55FF-4F5C-8F2B-A3C161AA435A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33" creationId="{D62C1BF1-7A1B-4751-AFF1-1237E80A9496}"/>
          </ac:spMkLst>
        </pc:spChg>
        <pc:spChg chg="mod">
          <ac:chgData name="Dmitry Romanov" userId="d8ae66ea23405669" providerId="LiveId" clId="{5A736342-4B6B-44BE-BAA3-70304F5230CE}" dt="2021-09-08T09:43:29.911" v="5682"/>
          <ac:spMkLst>
            <pc:docMk/>
            <pc:sldMk cId="3520477999" sldId="3735"/>
            <ac:spMk id="34" creationId="{7BC18237-F6CF-4EB0-AD13-FC48FB6CACF4}"/>
          </ac:spMkLst>
        </pc:spChg>
        <pc:spChg chg="add mod">
          <ac:chgData name="Dmitry Romanov" userId="d8ae66ea23405669" providerId="LiveId" clId="{5A736342-4B6B-44BE-BAA3-70304F5230CE}" dt="2021-09-08T09:44:00.323" v="5692" actId="164"/>
          <ac:spMkLst>
            <pc:docMk/>
            <pc:sldMk cId="3520477999" sldId="3735"/>
            <ac:spMk id="35" creationId="{20A6A4E0-D005-4B91-8717-661979C13E7C}"/>
          </ac:spMkLst>
        </pc:spChg>
        <pc:spChg chg="add mod">
          <ac:chgData name="Dmitry Romanov" userId="d8ae66ea23405669" providerId="LiveId" clId="{5A736342-4B6B-44BE-BAA3-70304F5230CE}" dt="2021-09-08T09:44:00.323" v="5692" actId="164"/>
          <ac:spMkLst>
            <pc:docMk/>
            <pc:sldMk cId="3520477999" sldId="3735"/>
            <ac:spMk id="36" creationId="{951D0EB7-685B-4B84-B3B4-A08DCB83B24B}"/>
          </ac:spMkLst>
        </pc:spChg>
        <pc:spChg chg="mod">
          <ac:chgData name="Dmitry Romanov" userId="d8ae66ea23405669" providerId="LiveId" clId="{5A736342-4B6B-44BE-BAA3-70304F5230CE}" dt="2021-09-08T09:43:37.204" v="5685"/>
          <ac:spMkLst>
            <pc:docMk/>
            <pc:sldMk cId="3520477999" sldId="3735"/>
            <ac:spMk id="40" creationId="{F94D1D30-9D13-4BCB-B1B1-978AE75CE20E}"/>
          </ac:spMkLst>
        </pc:spChg>
        <pc:spChg chg="mod">
          <ac:chgData name="Dmitry Romanov" userId="d8ae66ea23405669" providerId="LiveId" clId="{5A736342-4B6B-44BE-BAA3-70304F5230CE}" dt="2021-09-08T09:43:37.204" v="5685"/>
          <ac:spMkLst>
            <pc:docMk/>
            <pc:sldMk cId="3520477999" sldId="3735"/>
            <ac:spMk id="41" creationId="{BC7C1490-4D98-49B3-A918-467395518660}"/>
          </ac:spMkLst>
        </pc:spChg>
        <pc:spChg chg="mod">
          <ac:chgData name="Dmitry Romanov" userId="d8ae66ea23405669" providerId="LiveId" clId="{5A736342-4B6B-44BE-BAA3-70304F5230CE}" dt="2021-09-08T09:43:37.204" v="5685"/>
          <ac:spMkLst>
            <pc:docMk/>
            <pc:sldMk cId="3520477999" sldId="3735"/>
            <ac:spMk id="42" creationId="{64ED1313-7AED-45CA-B151-8A99CB9BF57C}"/>
          </ac:spMkLst>
        </pc:spChg>
        <pc:spChg chg="mod">
          <ac:chgData name="Dmitry Romanov" userId="d8ae66ea23405669" providerId="LiveId" clId="{5A736342-4B6B-44BE-BAA3-70304F5230CE}" dt="2021-09-08T09:43:37.204" v="5685"/>
          <ac:spMkLst>
            <pc:docMk/>
            <pc:sldMk cId="3520477999" sldId="3735"/>
            <ac:spMk id="47" creationId="{0E65E4E6-FAEB-4D8C-9416-F18D8B540AE3}"/>
          </ac:spMkLst>
        </pc:spChg>
        <pc:spChg chg="mod">
          <ac:chgData name="Dmitry Romanov" userId="d8ae66ea23405669" providerId="LiveId" clId="{5A736342-4B6B-44BE-BAA3-70304F5230CE}" dt="2021-09-08T09:43:37.204" v="5685"/>
          <ac:spMkLst>
            <pc:docMk/>
            <pc:sldMk cId="3520477999" sldId="3735"/>
            <ac:spMk id="48" creationId="{D465DFC7-30C5-437F-9408-1DE43F12EB54}"/>
          </ac:spMkLst>
        </pc:spChg>
        <pc:spChg chg="mod">
          <ac:chgData name="Dmitry Romanov" userId="d8ae66ea23405669" providerId="LiveId" clId="{5A736342-4B6B-44BE-BAA3-70304F5230CE}" dt="2021-09-08T09:43:37.204" v="5685"/>
          <ac:spMkLst>
            <pc:docMk/>
            <pc:sldMk cId="3520477999" sldId="3735"/>
            <ac:spMk id="49" creationId="{FC0F3BD0-2AE1-42F5-8454-A551C4CEA40C}"/>
          </ac:spMkLst>
        </pc:spChg>
        <pc:grpChg chg="add mod">
          <ac:chgData name="Dmitry Romanov" userId="d8ae66ea23405669" providerId="LiveId" clId="{5A736342-4B6B-44BE-BAA3-70304F5230CE}" dt="2021-09-08T09:54:45.197" v="5923" actId="1076"/>
          <ac:grpSpMkLst>
            <pc:docMk/>
            <pc:sldMk cId="3520477999" sldId="3735"/>
            <ac:grpSpMk id="4" creationId="{794C2ADB-DCA3-4AEE-9918-0E4CF9F0511C}"/>
          </ac:grpSpMkLst>
        </pc:grpChg>
        <pc:grpChg chg="add mod">
          <ac:chgData name="Dmitry Romanov" userId="d8ae66ea23405669" providerId="LiveId" clId="{5A736342-4B6B-44BE-BAA3-70304F5230CE}" dt="2021-09-08T09:44:00.323" v="5692" actId="164"/>
          <ac:grpSpMkLst>
            <pc:docMk/>
            <pc:sldMk cId="3520477999" sldId="3735"/>
            <ac:grpSpMk id="9" creationId="{C4B802BA-DD37-49E1-840F-9C71E3D4D79D}"/>
          </ac:grpSpMkLst>
        </pc:grpChg>
        <pc:grpChg chg="add mod">
          <ac:chgData name="Dmitry Romanov" userId="d8ae66ea23405669" providerId="LiveId" clId="{5A736342-4B6B-44BE-BAA3-70304F5230CE}" dt="2021-09-08T09:44:00.323" v="5692" actId="164"/>
          <ac:grpSpMkLst>
            <pc:docMk/>
            <pc:sldMk cId="3520477999" sldId="3735"/>
            <ac:grpSpMk id="19" creationId="{0F3488C6-6675-4555-AD32-4CAACE37A1C1}"/>
          </ac:grpSpMkLst>
        </pc:grpChg>
        <pc:grpChg chg="mod">
          <ac:chgData name="Dmitry Romanov" userId="d8ae66ea23405669" providerId="LiveId" clId="{5A736342-4B6B-44BE-BAA3-70304F5230CE}" dt="2021-09-08T09:43:29.911" v="5682"/>
          <ac:grpSpMkLst>
            <pc:docMk/>
            <pc:sldMk cId="3520477999" sldId="3735"/>
            <ac:grpSpMk id="20" creationId="{0FAFA821-D4CC-4931-937B-8CD4008693AD}"/>
          </ac:grpSpMkLst>
        </pc:grpChg>
        <pc:grpChg chg="add mod">
          <ac:chgData name="Dmitry Romanov" userId="d8ae66ea23405669" providerId="LiveId" clId="{5A736342-4B6B-44BE-BAA3-70304F5230CE}" dt="2021-09-08T09:44:16.972" v="5702" actId="1076"/>
          <ac:grpSpMkLst>
            <pc:docMk/>
            <pc:sldMk cId="3520477999" sldId="3735"/>
            <ac:grpSpMk id="38" creationId="{284FB89E-99DF-4044-9837-FC815F4C3F1B}"/>
          </ac:grpSpMkLst>
        </pc:grpChg>
        <pc:grpChg chg="mod">
          <ac:chgData name="Dmitry Romanov" userId="d8ae66ea23405669" providerId="LiveId" clId="{5A736342-4B6B-44BE-BAA3-70304F5230CE}" dt="2021-09-08T09:43:37.204" v="5685"/>
          <ac:grpSpMkLst>
            <pc:docMk/>
            <pc:sldMk cId="3520477999" sldId="3735"/>
            <ac:grpSpMk id="39" creationId="{538F8944-1A57-4F55-8B01-ED68FB8BC420}"/>
          </ac:grpSpMkLst>
        </pc:grpChg>
        <pc:grpChg chg="add mod">
          <ac:chgData name="Dmitry Romanov" userId="d8ae66ea23405669" providerId="LiveId" clId="{5A736342-4B6B-44BE-BAA3-70304F5230CE}" dt="2021-09-08T09:54:30.669" v="5918" actId="1076"/>
          <ac:grpSpMkLst>
            <pc:docMk/>
            <pc:sldMk cId="3520477999" sldId="3735"/>
            <ac:grpSpMk id="50" creationId="{F06E90AD-A4F4-4CB7-9701-252F76CAF398}"/>
          </ac:grpSpMkLst>
        </pc:grpChg>
        <pc:graphicFrameChg chg="add mod modGraphic">
          <ac:chgData name="Dmitry Romanov" userId="d8ae66ea23405669" providerId="LiveId" clId="{5A736342-4B6B-44BE-BAA3-70304F5230CE}" dt="2021-09-08T09:54:43.224" v="5922" actId="14100"/>
          <ac:graphicFrameMkLst>
            <pc:docMk/>
            <pc:sldMk cId="3520477999" sldId="3735"/>
            <ac:graphicFrameMk id="37" creationId="{190E5F05-751C-46A3-9CC2-C721E703E02A}"/>
          </ac:graphicFrameMkLst>
        </pc:graphicFrameChg>
        <pc:picChg chg="mod">
          <ac:chgData name="Dmitry Romanov" userId="d8ae66ea23405669" providerId="LiveId" clId="{5A736342-4B6B-44BE-BAA3-70304F5230CE}" dt="2021-09-08T09:43:29.911" v="5682"/>
          <ac:picMkLst>
            <pc:docMk/>
            <pc:sldMk cId="3520477999" sldId="3735"/>
            <ac:picMk id="5" creationId="{CA1DFCCF-0C49-4AB7-9D34-BBF1775B3400}"/>
          </ac:picMkLst>
        </pc:picChg>
        <pc:picChg chg="mod">
          <ac:chgData name="Dmitry Romanov" userId="d8ae66ea23405669" providerId="LiveId" clId="{5A736342-4B6B-44BE-BAA3-70304F5230CE}" dt="2021-09-08T09:43:37.204" v="5685"/>
          <ac:picMkLst>
            <pc:docMk/>
            <pc:sldMk cId="3520477999" sldId="3735"/>
            <ac:picMk id="43" creationId="{33B61C9B-6905-4296-B3CA-24BBF34033C2}"/>
          </ac:picMkLst>
        </pc:picChg>
        <pc:picChg chg="mod">
          <ac:chgData name="Dmitry Romanov" userId="d8ae66ea23405669" providerId="LiveId" clId="{5A736342-4B6B-44BE-BAA3-70304F5230CE}" dt="2021-09-08T09:43:37.204" v="5685"/>
          <ac:picMkLst>
            <pc:docMk/>
            <pc:sldMk cId="3520477999" sldId="3735"/>
            <ac:picMk id="44" creationId="{3717CF41-2D45-43FD-A76E-E966C5BF888F}"/>
          </ac:picMkLst>
        </pc:picChg>
        <pc:picChg chg="mod">
          <ac:chgData name="Dmitry Romanov" userId="d8ae66ea23405669" providerId="LiveId" clId="{5A736342-4B6B-44BE-BAA3-70304F5230CE}" dt="2021-09-08T09:43:37.204" v="5685"/>
          <ac:picMkLst>
            <pc:docMk/>
            <pc:sldMk cId="3520477999" sldId="3735"/>
            <ac:picMk id="45" creationId="{1FA0EC03-1E7D-47DB-98D1-E40948A6459E}"/>
          </ac:picMkLst>
        </pc:picChg>
        <pc:picChg chg="add del">
          <ac:chgData name="Dmitry Romanov" userId="d8ae66ea23405669" providerId="LiveId" clId="{5A736342-4B6B-44BE-BAA3-70304F5230CE}" dt="2021-09-08T09:45:29.117" v="5705" actId="21"/>
          <ac:picMkLst>
            <pc:docMk/>
            <pc:sldMk cId="3520477999" sldId="3735"/>
            <ac:picMk id="52" creationId="{31017669-41B9-4A76-AE72-1AEB1F375438}"/>
          </ac:picMkLst>
        </pc:picChg>
        <pc:picChg chg="add del mod">
          <ac:chgData name="Dmitry Romanov" userId="d8ae66ea23405669" providerId="LiveId" clId="{5A736342-4B6B-44BE-BAA3-70304F5230CE}" dt="2021-09-08T09:45:40.683" v="5707"/>
          <ac:picMkLst>
            <pc:docMk/>
            <pc:sldMk cId="3520477999" sldId="3735"/>
            <ac:picMk id="53" creationId="{32B4A4E6-8680-4E8A-8FD4-802F8F7B2DD6}"/>
          </ac:picMkLst>
        </pc:picChg>
        <pc:cxnChg chg="mod">
          <ac:chgData name="Dmitry Romanov" userId="d8ae66ea23405669" providerId="LiveId" clId="{5A736342-4B6B-44BE-BAA3-70304F5230CE}" dt="2021-09-08T09:43:37.204" v="5685"/>
          <ac:cxnSpMkLst>
            <pc:docMk/>
            <pc:sldMk cId="3520477999" sldId="3735"/>
            <ac:cxnSpMk id="46" creationId="{A296C661-B93D-42E5-B03B-CDD83E5432FC}"/>
          </ac:cxnSpMkLst>
        </pc:cxnChg>
      </pc:sldChg>
      <pc:sldChg chg="modSp new del mod">
        <pc:chgData name="Dmitry Romanov" userId="d8ae66ea23405669" providerId="LiveId" clId="{5A736342-4B6B-44BE-BAA3-70304F5230CE}" dt="2021-09-08T10:03:31.449" v="6221" actId="47"/>
        <pc:sldMkLst>
          <pc:docMk/>
          <pc:sldMk cId="1157021861" sldId="3736"/>
        </pc:sldMkLst>
        <pc:spChg chg="mod">
          <ac:chgData name="Dmitry Romanov" userId="d8ae66ea23405669" providerId="LiveId" clId="{5A736342-4B6B-44BE-BAA3-70304F5230CE}" dt="2021-09-08T09:46:03.802" v="5739" actId="20577"/>
          <ac:spMkLst>
            <pc:docMk/>
            <pc:sldMk cId="1157021861" sldId="3736"/>
            <ac:spMk id="2" creationId="{923DF766-E398-4FCA-96D1-821ED1AEE513}"/>
          </ac:spMkLst>
        </pc:spChg>
        <pc:spChg chg="mod">
          <ac:chgData name="Dmitry Romanov" userId="d8ae66ea23405669" providerId="LiveId" clId="{5A736342-4B6B-44BE-BAA3-70304F5230CE}" dt="2021-09-08T09:46:12.490" v="5756" actId="20577"/>
          <ac:spMkLst>
            <pc:docMk/>
            <pc:sldMk cId="1157021861" sldId="3736"/>
            <ac:spMk id="3" creationId="{AA63885F-C643-4558-A1EE-AAD11BCBE678}"/>
          </ac:spMkLst>
        </pc:spChg>
      </pc:sldChg>
      <pc:sldChg chg="addSp modSp new mod ord">
        <pc:chgData name="Dmitry Romanov" userId="d8ae66ea23405669" providerId="LiveId" clId="{5A736342-4B6B-44BE-BAA3-70304F5230CE}" dt="2021-09-08T10:06:32.278" v="6431"/>
        <pc:sldMkLst>
          <pc:docMk/>
          <pc:sldMk cId="2841095274" sldId="3737"/>
        </pc:sldMkLst>
        <pc:spChg chg="mod">
          <ac:chgData name="Dmitry Romanov" userId="d8ae66ea23405669" providerId="LiveId" clId="{5A736342-4B6B-44BE-BAA3-70304F5230CE}" dt="2021-09-08T09:53:38.648" v="5893" actId="20577"/>
          <ac:spMkLst>
            <pc:docMk/>
            <pc:sldMk cId="2841095274" sldId="3737"/>
            <ac:spMk id="2" creationId="{BC35EC17-D2B4-4F36-86ED-45E3D60FCCC6}"/>
          </ac:spMkLst>
        </pc:spChg>
        <pc:spChg chg="mod">
          <ac:chgData name="Dmitry Romanov" userId="d8ae66ea23405669" providerId="LiveId" clId="{5A736342-4B6B-44BE-BAA3-70304F5230CE}" dt="2021-09-08T10:00:32.790" v="6206" actId="20577"/>
          <ac:spMkLst>
            <pc:docMk/>
            <pc:sldMk cId="2841095274" sldId="3737"/>
            <ac:spMk id="3" creationId="{85F21FF2-E769-4134-A9A8-1C1C1A1BC06F}"/>
          </ac:spMkLst>
        </pc:spChg>
        <pc:spChg chg="add mod">
          <ac:chgData name="Dmitry Romanov" userId="d8ae66ea23405669" providerId="LiveId" clId="{5A736342-4B6B-44BE-BAA3-70304F5230CE}" dt="2021-09-08T09:59:41.021" v="6106" actId="1076"/>
          <ac:spMkLst>
            <pc:docMk/>
            <pc:sldMk cId="2841095274" sldId="3737"/>
            <ac:spMk id="6" creationId="{5B0A28DE-AE50-44CE-B464-2F8C12514F7D}"/>
          </ac:spMkLst>
        </pc:spChg>
        <pc:spChg chg="add mod">
          <ac:chgData name="Dmitry Romanov" userId="d8ae66ea23405669" providerId="LiveId" clId="{5A736342-4B6B-44BE-BAA3-70304F5230CE}" dt="2021-09-08T10:03:19.189" v="6220" actId="1076"/>
          <ac:spMkLst>
            <pc:docMk/>
            <pc:sldMk cId="2841095274" sldId="3737"/>
            <ac:spMk id="9" creationId="{2B8EB53A-D21B-473C-A3DD-A35C70DDC5DE}"/>
          </ac:spMkLst>
        </pc:spChg>
        <pc:picChg chg="add mod">
          <ac:chgData name="Dmitry Romanov" userId="d8ae66ea23405669" providerId="LiveId" clId="{5A736342-4B6B-44BE-BAA3-70304F5230CE}" dt="2021-09-08T09:57:50.774" v="6066" actId="1076"/>
          <ac:picMkLst>
            <pc:docMk/>
            <pc:sldMk cId="2841095274" sldId="3737"/>
            <ac:picMk id="5" creationId="{9BC4EEED-1C6A-4A6F-BBCD-2A6E9BD29077}"/>
          </ac:picMkLst>
        </pc:picChg>
        <pc:picChg chg="add mod">
          <ac:chgData name="Dmitry Romanov" userId="d8ae66ea23405669" providerId="LiveId" clId="{5A736342-4B6B-44BE-BAA3-70304F5230CE}" dt="2021-09-08T10:03:14.789" v="6219" actId="1076"/>
          <ac:picMkLst>
            <pc:docMk/>
            <pc:sldMk cId="2841095274" sldId="3737"/>
            <ac:picMk id="8" creationId="{537DF3F7-D0B0-4AB2-9325-3E5B9C288B80}"/>
          </ac:picMkLst>
        </pc:picChg>
        <pc:picChg chg="add mod">
          <ac:chgData name="Dmitry Romanov" userId="d8ae66ea23405669" providerId="LiveId" clId="{5A736342-4B6B-44BE-BAA3-70304F5230CE}" dt="2021-09-08T10:02:26.447" v="6212" actId="14100"/>
          <ac:picMkLst>
            <pc:docMk/>
            <pc:sldMk cId="2841095274" sldId="3737"/>
            <ac:picMk id="11" creationId="{7A2AB036-9BB1-4E4F-92B5-C19C3B8E1C18}"/>
          </ac:picMkLst>
        </pc:picChg>
        <pc:picChg chg="add mod">
          <ac:chgData name="Dmitry Romanov" userId="d8ae66ea23405669" providerId="LiveId" clId="{5A736342-4B6B-44BE-BAA3-70304F5230CE}" dt="2021-09-08T10:02:49.383" v="6216" actId="14100"/>
          <ac:picMkLst>
            <pc:docMk/>
            <pc:sldMk cId="2841095274" sldId="3737"/>
            <ac:picMk id="13" creationId="{1BD7A528-C976-45AA-81B4-A8844D6B020C}"/>
          </ac:picMkLst>
        </pc:picChg>
      </pc:sldChg>
      <pc:sldChg chg="addSp delSp modSp new mod modClrScheme chgLayout">
        <pc:chgData name="Dmitry Romanov" userId="d8ae66ea23405669" providerId="LiveId" clId="{5A736342-4B6B-44BE-BAA3-70304F5230CE}" dt="2021-09-08T10:07:49.702" v="6454" actId="5793"/>
        <pc:sldMkLst>
          <pc:docMk/>
          <pc:sldMk cId="4172547159" sldId="3738"/>
        </pc:sldMkLst>
        <pc:spChg chg="del mod ord">
          <ac:chgData name="Dmitry Romanov" userId="d8ae66ea23405669" providerId="LiveId" clId="{5A736342-4B6B-44BE-BAA3-70304F5230CE}" dt="2021-09-08T10:07:37.245" v="6433" actId="700"/>
          <ac:spMkLst>
            <pc:docMk/>
            <pc:sldMk cId="4172547159" sldId="3738"/>
            <ac:spMk id="2" creationId="{34EC96F2-C3C2-4139-A753-EFAF285C1700}"/>
          </ac:spMkLst>
        </pc:spChg>
        <pc:spChg chg="del mod ord">
          <ac:chgData name="Dmitry Romanov" userId="d8ae66ea23405669" providerId="LiveId" clId="{5A736342-4B6B-44BE-BAA3-70304F5230CE}" dt="2021-09-08T10:07:37.245" v="6433" actId="700"/>
          <ac:spMkLst>
            <pc:docMk/>
            <pc:sldMk cId="4172547159" sldId="3738"/>
            <ac:spMk id="3" creationId="{2F214718-BFA1-4E2B-AF86-C08940DAAEDA}"/>
          </ac:spMkLst>
        </pc:spChg>
        <pc:spChg chg="add mod ord">
          <ac:chgData name="Dmitry Romanov" userId="d8ae66ea23405669" providerId="LiveId" clId="{5A736342-4B6B-44BE-BAA3-70304F5230CE}" dt="2021-09-08T10:07:40.230" v="6443" actId="20577"/>
          <ac:spMkLst>
            <pc:docMk/>
            <pc:sldMk cId="4172547159" sldId="3738"/>
            <ac:spMk id="4" creationId="{F52CC8A7-CB4B-4049-AF94-014C83A42B04}"/>
          </ac:spMkLst>
        </pc:spChg>
        <pc:spChg chg="add mod ord">
          <ac:chgData name="Dmitry Romanov" userId="d8ae66ea23405669" providerId="LiveId" clId="{5A736342-4B6B-44BE-BAA3-70304F5230CE}" dt="2021-09-08T10:07:49.702" v="6454" actId="5793"/>
          <ac:spMkLst>
            <pc:docMk/>
            <pc:sldMk cId="4172547159" sldId="3738"/>
            <ac:spMk id="5" creationId="{29256476-531A-4B9C-8F3F-6358A1664141}"/>
          </ac:spMkLst>
        </pc:spChg>
      </pc:sldChg>
      <pc:sldChg chg="addSp modSp new mod">
        <pc:chgData name="Dmitry Romanov" userId="d8ae66ea23405669" providerId="LiveId" clId="{5A736342-4B6B-44BE-BAA3-70304F5230CE}" dt="2021-09-08T14:23:34.700" v="7026" actId="6549"/>
        <pc:sldMkLst>
          <pc:docMk/>
          <pc:sldMk cId="1323460994" sldId="3739"/>
        </pc:sldMkLst>
        <pc:spChg chg="mod">
          <ac:chgData name="Dmitry Romanov" userId="d8ae66ea23405669" providerId="LiveId" clId="{5A736342-4B6B-44BE-BAA3-70304F5230CE}" dt="2021-09-08T10:28:25.313" v="6611" actId="20577"/>
          <ac:spMkLst>
            <pc:docMk/>
            <pc:sldMk cId="1323460994" sldId="3739"/>
            <ac:spMk id="2" creationId="{4457E7E0-0467-47C9-A3A4-8F95CA1604CE}"/>
          </ac:spMkLst>
        </pc:spChg>
        <pc:spChg chg="mod">
          <ac:chgData name="Dmitry Romanov" userId="d8ae66ea23405669" providerId="LiveId" clId="{5A736342-4B6B-44BE-BAA3-70304F5230CE}" dt="2021-09-08T10:40:00.768" v="6817" actId="14100"/>
          <ac:spMkLst>
            <pc:docMk/>
            <pc:sldMk cId="1323460994" sldId="3739"/>
            <ac:spMk id="3" creationId="{4B171919-B755-422B-A831-F7D28CD62D65}"/>
          </ac:spMkLst>
        </pc:spChg>
        <pc:spChg chg="add mod">
          <ac:chgData name="Dmitry Romanov" userId="d8ae66ea23405669" providerId="LiveId" clId="{5A736342-4B6B-44BE-BAA3-70304F5230CE}" dt="2021-09-08T14:23:34.700" v="7026" actId="6549"/>
          <ac:spMkLst>
            <pc:docMk/>
            <pc:sldMk cId="1323460994" sldId="3739"/>
            <ac:spMk id="5" creationId="{DDFD0936-685E-44B8-9771-3B69EAEFD8B8}"/>
          </ac:spMkLst>
        </pc:spChg>
        <pc:picChg chg="add mod modCrop">
          <ac:chgData name="Dmitry Romanov" userId="d8ae66ea23405669" providerId="LiveId" clId="{5A736342-4B6B-44BE-BAA3-70304F5230CE}" dt="2021-09-08T10:39:10.822" v="6755" actId="1076"/>
          <ac:picMkLst>
            <pc:docMk/>
            <pc:sldMk cId="1323460994" sldId="3739"/>
            <ac:picMk id="7" creationId="{2D7CBC0E-6F0A-4E38-9982-0F6240B56843}"/>
          </ac:picMkLst>
        </pc:picChg>
        <pc:picChg chg="add mod modCrop">
          <ac:chgData name="Dmitry Romanov" userId="d8ae66ea23405669" providerId="LiveId" clId="{5A736342-4B6B-44BE-BAA3-70304F5230CE}" dt="2021-09-08T10:39:02.738" v="6753" actId="1076"/>
          <ac:picMkLst>
            <pc:docMk/>
            <pc:sldMk cId="1323460994" sldId="3739"/>
            <ac:picMk id="8" creationId="{DA1156EB-E8AE-410C-B9C8-19FB7AE0F35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9122D-59F6-B642-A703-B914395789D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F6D5D-A76D-DF4D-811C-CA0231CDA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9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7aea56076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7aea56076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503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e7aea560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e7aea560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39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7aea5607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7aea5607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58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4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9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4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5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4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September 8,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4329" y="127201"/>
            <a:ext cx="736821" cy="1229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10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Electron Ion Collider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87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3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3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8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4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6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4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F8EC4-B36C-AA4B-95E4-D5B551A0C41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6457-1333-5A46-8AA9-348E9C6A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6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2103.0541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https://arxiv.org/abs/2103.0541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1.05797" TargetMode="External"/><Relationship Id="rId2" Type="http://schemas.openxmlformats.org/officeDocument/2006/relationships/hyperlink" Target="https://wiki.jlab.org/cuawiki/images/f/ff/EEEmCal_AI_Fanelli.pdf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7548"/>
            <a:ext cx="9144000" cy="617838"/>
          </a:xfrm>
        </p:spPr>
        <p:txBody>
          <a:bodyPr/>
          <a:lstStyle/>
          <a:p>
            <a:pPr algn="ctr"/>
            <a:r>
              <a:rPr lang="en-US" sz="3600" dirty="0"/>
              <a:t>EIC Calorimetry</a:t>
            </a:r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08918F7-F95E-CE47-8A02-51099C7A2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5" t="10808" r="15579"/>
          <a:stretch/>
        </p:blipFill>
        <p:spPr>
          <a:xfrm>
            <a:off x="5810409" y="6371615"/>
            <a:ext cx="775217" cy="43621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50DFFC-46CF-4B41-A72C-89453072CB53}"/>
              </a:ext>
            </a:extLst>
          </p:cNvPr>
          <p:cNvSpPr txBox="1"/>
          <p:nvPr/>
        </p:nvSpPr>
        <p:spPr>
          <a:xfrm>
            <a:off x="2732201" y="815386"/>
            <a:ext cx="3238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Dmitry Romanov (Jefferson Lab)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6EE45-632E-4D84-80AA-1FBC8F460C9E}"/>
              </a:ext>
            </a:extLst>
          </p:cNvPr>
          <p:cNvSpPr txBox="1"/>
          <p:nvPr/>
        </p:nvSpPr>
        <p:spPr>
          <a:xfrm>
            <a:off x="2620488" y="1365663"/>
            <a:ext cx="3723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Hybrid Calorimeter Case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66169-0F86-409E-87A5-36C6F29C4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6" r="13214"/>
          <a:stretch/>
        </p:blipFill>
        <p:spPr>
          <a:xfrm>
            <a:off x="2620489" y="2069828"/>
            <a:ext cx="3511072" cy="3889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234F6-15C6-49B2-85C4-3E8AB03386C9}"/>
              </a:ext>
            </a:extLst>
          </p:cNvPr>
          <p:cNvSpPr txBox="1"/>
          <p:nvPr/>
        </p:nvSpPr>
        <p:spPr>
          <a:xfrm>
            <a:off x="3421436" y="5888129"/>
            <a:ext cx="190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AI4EIC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September 8 2021</a:t>
            </a:r>
          </a:p>
        </p:txBody>
      </p:sp>
    </p:spTree>
    <p:extLst>
      <p:ext uri="{BB962C8B-B14F-4D97-AF65-F5344CB8AC3E}">
        <p14:creationId xmlns:p14="http://schemas.microsoft.com/office/powerpoint/2010/main" val="3310861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98A3-3DF1-4B44-AAF2-CDE2404B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pipeline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9767D-4243-425B-99FC-8DB2CA07B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200" b="0" strike="noStrike" spc="-1" dirty="0">
                <a:latin typeface="Century Gothic"/>
              </a:rPr>
              <a:t>Events generation: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100" b="0" strike="noStrike" spc="-1" dirty="0">
                <a:latin typeface="Century Gothic"/>
              </a:rPr>
              <a:t>Particle gun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100" b="0" strike="noStrike" spc="-1" dirty="0">
                <a:latin typeface="Century Gothic"/>
              </a:rPr>
              <a:t>Event generators: Pythia8, </a:t>
            </a:r>
            <a:r>
              <a:rPr lang="en-US" sz="1100" b="0" strike="noStrike" spc="-1" dirty="0" err="1">
                <a:latin typeface="Century Gothic"/>
              </a:rPr>
              <a:t>BeAGLE</a:t>
            </a:r>
            <a:endParaRPr lang="en-US" sz="1100" b="0" strike="noStrike" spc="-1" dirty="0"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200" b="0" strike="noStrike" spc="-1" dirty="0">
                <a:latin typeface="Century Gothic"/>
              </a:rPr>
              <a:t>Detector simulation – G4E / DD4Hep:</a:t>
            </a: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200" b="0" strike="noStrike" spc="-1" dirty="0">
                <a:latin typeface="Century Gothic"/>
              </a:rPr>
              <a:t>Reconstruction – </a:t>
            </a:r>
            <a:r>
              <a:rPr lang="en-US" sz="1200" b="0" strike="noStrike" spc="-1" dirty="0" err="1">
                <a:latin typeface="Century Gothic"/>
              </a:rPr>
              <a:t>eJana</a:t>
            </a:r>
            <a:r>
              <a:rPr lang="en-US" sz="1200" b="0" strike="noStrike" spc="-1" dirty="0">
                <a:latin typeface="Century Gothic"/>
              </a:rPr>
              <a:t> (JANA2)/ Gaudi +Juggler</a:t>
            </a: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200" b="0" strike="noStrike" spc="-1" dirty="0">
                <a:latin typeface="Century Gothic"/>
              </a:rPr>
              <a:t>Analysis + plots – python + </a:t>
            </a:r>
            <a:r>
              <a:rPr lang="en-US" sz="1200" b="0" strike="noStrike" spc="-1" dirty="0" err="1">
                <a:latin typeface="Century Gothic"/>
              </a:rPr>
              <a:t>jupyter</a:t>
            </a:r>
            <a:endParaRPr lang="en-US" sz="1200" b="0" strike="noStrike" spc="-1" dirty="0"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200" b="1" spc="-1" dirty="0">
                <a:latin typeface="Century Gothic"/>
              </a:rPr>
              <a:t>Established reconstruction pipeline </a:t>
            </a:r>
            <a:r>
              <a:rPr lang="en-US" sz="1200" spc="-1" dirty="0">
                <a:latin typeface="Century Gothic"/>
              </a:rPr>
              <a:t>Cristiano</a:t>
            </a:r>
            <a:endParaRPr lang="en-US" sz="1200" b="0" strike="noStrike" spc="-1" dirty="0">
              <a:latin typeface="Century Gothic"/>
            </a:endParaRPr>
          </a:p>
          <a:p>
            <a:endParaRPr lang="en-US" sz="1400" dirty="0"/>
          </a:p>
        </p:txBody>
      </p:sp>
      <p:pic>
        <p:nvPicPr>
          <p:cNvPr id="8" name="Picture 4" descr="Scatter chart, qr code&#10;&#10;Description automatically generated">
            <a:extLst>
              <a:ext uri="{FF2B5EF4-FFF2-40B4-BE49-F238E27FC236}">
                <a16:creationId xmlns:a16="http://schemas.microsoft.com/office/drawing/2014/main" id="{9E4F3D5B-1239-49D6-A0B7-F9813DDB7F2D}"/>
              </a:ext>
            </a:extLst>
          </p:cNvPr>
          <p:cNvPicPr/>
          <p:nvPr/>
        </p:nvPicPr>
        <p:blipFill rotWithShape="1">
          <a:blip r:embed="rId2"/>
          <a:srcRect l="-2205" r="3317" b="1110"/>
          <a:stretch/>
        </p:blipFill>
        <p:spPr>
          <a:xfrm>
            <a:off x="4878000" y="883175"/>
            <a:ext cx="3718462" cy="2476407"/>
          </a:xfrm>
          <a:prstGeom prst="rect">
            <a:avLst/>
          </a:prstGeom>
          <a:ln>
            <a:noFill/>
          </a:ln>
        </p:spPr>
      </p:pic>
      <p:pic>
        <p:nvPicPr>
          <p:cNvPr id="9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EB698366-D940-4C2D-AB14-DA5A2F9CB9B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970043" y="3359582"/>
            <a:ext cx="3803254" cy="2401025"/>
          </a:xfrm>
          <a:prstGeom prst="rect">
            <a:avLst/>
          </a:prstGeom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5EA542-28B9-4B4D-B837-5D3AAAFE0F81}"/>
              </a:ext>
            </a:extLst>
          </p:cNvPr>
          <p:cNvGrpSpPr/>
          <p:nvPr/>
        </p:nvGrpSpPr>
        <p:grpSpPr>
          <a:xfrm>
            <a:off x="872851" y="3520035"/>
            <a:ext cx="3301107" cy="2198621"/>
            <a:chOff x="4165200" y="4338360"/>
            <a:chExt cx="3336480" cy="2252160"/>
          </a:xfrm>
        </p:grpSpPr>
        <p:pic>
          <p:nvPicPr>
            <p:cNvPr id="11" name="Picture 7" descr="Chart, scatter chart&#10;&#10;Description automatically generated">
              <a:extLst>
                <a:ext uri="{FF2B5EF4-FFF2-40B4-BE49-F238E27FC236}">
                  <a16:creationId xmlns:a16="http://schemas.microsoft.com/office/drawing/2014/main" id="{65D2B173-9CA6-4E61-B6E6-656BEBD60851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4165200" y="4339800"/>
              <a:ext cx="3336480" cy="2250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4">
              <a:extLst>
                <a:ext uri="{FF2B5EF4-FFF2-40B4-BE49-F238E27FC236}">
                  <a16:creationId xmlns:a16="http://schemas.microsoft.com/office/drawing/2014/main" id="{6258EA6D-DDE1-4A7E-A973-2EDA8E899E47}"/>
                </a:ext>
              </a:extLst>
            </p:cNvPr>
            <p:cNvSpPr/>
            <p:nvPr/>
          </p:nvSpPr>
          <p:spPr>
            <a:xfrm>
              <a:off x="4615560" y="4338360"/>
              <a:ext cx="2683440" cy="547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500" b="1" strike="noStrike" spc="-1" dirty="0">
                  <a:solidFill>
                    <a:srgbClr val="000000"/>
                  </a:solidFill>
                  <a:latin typeface="Century Gothic"/>
                  <a:ea typeface="Century Gothic"/>
                </a:rPr>
                <a:t>σ </a:t>
              </a:r>
              <a:r>
                <a:rPr lang="en-US" sz="1500" b="0" strike="noStrike" spc="-1" dirty="0">
                  <a:solidFill>
                    <a:srgbClr val="000000"/>
                  </a:solidFill>
                  <a:latin typeface="Century Gothic"/>
                  <a:ea typeface="Century Gothic"/>
                </a:rPr>
                <a:t>Energy/Energy vs Energy</a:t>
              </a:r>
              <a:endParaRPr lang="en-US" sz="1500" b="0" strike="noStrike" spc="-1" dirty="0">
                <a:latin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8E06412-AD80-4333-AFCC-13D4E7B54AC2}"/>
              </a:ext>
            </a:extLst>
          </p:cNvPr>
          <p:cNvSpPr txBox="1"/>
          <p:nvPr/>
        </p:nvSpPr>
        <p:spPr>
          <a:xfrm>
            <a:off x="583885" y="5974825"/>
            <a:ext cx="4964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effectLst/>
              </a:rPr>
              <a:t>Can optimization benefit from ML reconstruction?</a:t>
            </a:r>
            <a:br>
              <a:rPr lang="da-DK" dirty="0">
                <a:effectLst/>
              </a:rPr>
            </a:br>
            <a:r>
              <a:rPr lang="da-DK" sz="1400" dirty="0">
                <a:effectLst/>
              </a:rPr>
              <a:t>A. Boldyrev </a:t>
            </a:r>
            <a:r>
              <a:rPr lang="da-DK" sz="1400" i="1" dirty="0">
                <a:effectLst/>
              </a:rPr>
              <a:t>et al</a:t>
            </a:r>
            <a:r>
              <a:rPr lang="da-DK" sz="1400" dirty="0">
                <a:effectLst/>
              </a:rPr>
              <a:t> 2021 </a:t>
            </a:r>
            <a:r>
              <a:rPr lang="da-DK" sz="1400" i="1" dirty="0">
                <a:effectLst/>
              </a:rPr>
              <a:t>J. Phys.: Conf. Ser.</a:t>
            </a:r>
            <a:r>
              <a:rPr lang="da-DK" sz="1400" dirty="0">
                <a:effectLst/>
              </a:rPr>
              <a:t> </a:t>
            </a:r>
            <a:r>
              <a:rPr lang="da-DK" sz="1400" b="1" dirty="0">
                <a:effectLst/>
              </a:rPr>
              <a:t>1740</a:t>
            </a:r>
            <a:r>
              <a:rPr lang="da-DK" sz="1400" dirty="0">
                <a:effectLst/>
              </a:rPr>
              <a:t> 012047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572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900F-6E70-4622-9C59-7A0B0DD3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reconstruction. </a:t>
            </a:r>
            <a:r>
              <a:rPr lang="en-US" dirty="0" err="1"/>
              <a:t>Primex</a:t>
            </a:r>
            <a:r>
              <a:rPr lang="en-US" dirty="0"/>
              <a:t> </a:t>
            </a:r>
            <a:r>
              <a:rPr lang="en-US" dirty="0" err="1"/>
              <a:t>HyCal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E1AEE8-ADA0-404B-AE1C-BEE37BB5B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819" y="944398"/>
            <a:ext cx="1414995" cy="1403792"/>
          </a:xfrm>
          <a:prstGeom prst="rect">
            <a:avLst/>
          </a:prstGeom>
        </p:spPr>
      </p:pic>
      <p:pic>
        <p:nvPicPr>
          <p:cNvPr id="6" name="Picture 5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2834FFF4-2952-45BA-978F-CC2190158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764" y="3886715"/>
            <a:ext cx="2440898" cy="2337884"/>
          </a:xfrm>
          <a:prstGeom prst="rect">
            <a:avLst/>
          </a:prstGeom>
        </p:spPr>
      </p:pic>
      <p:pic>
        <p:nvPicPr>
          <p:cNvPr id="8" name="Picture 7" descr="A picture containing tiled, stone&#10;&#10;Description automatically generated">
            <a:extLst>
              <a:ext uri="{FF2B5EF4-FFF2-40B4-BE49-F238E27FC236}">
                <a16:creationId xmlns:a16="http://schemas.microsoft.com/office/drawing/2014/main" id="{75BFB285-5EC8-4061-BEA5-BA5DE06BE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241" y="944398"/>
            <a:ext cx="3032043" cy="26558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B268C-90DD-4CF5-853C-2080821C20E3}"/>
              </a:ext>
            </a:extLst>
          </p:cNvPr>
          <p:cNvSpPr txBox="1"/>
          <p:nvPr/>
        </p:nvSpPr>
        <p:spPr>
          <a:xfrm>
            <a:off x="756062" y="1100447"/>
            <a:ext cx="454804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Hybrid calorimeter:</a:t>
            </a:r>
          </a:p>
          <a:p>
            <a:pPr marL="285750" indent="-285750">
              <a:buFontTx/>
              <a:buChar char="-"/>
            </a:pPr>
            <a:r>
              <a:rPr lang="en-US" dirty="0"/>
              <a:t>PbWO4 crystals inner</a:t>
            </a:r>
          </a:p>
          <a:p>
            <a:pPr marL="285750" indent="-285750">
              <a:buFontTx/>
              <a:buChar char="-"/>
            </a:pPr>
            <a:r>
              <a:rPr lang="en-US" dirty="0"/>
              <a:t>Lead glass outer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Relevant in terms of EIC as: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same kind of crystals</a:t>
            </a:r>
          </a:p>
          <a:p>
            <a:pPr marL="285750" indent="-285750">
              <a:buFontTx/>
              <a:buChar char="-"/>
            </a:pPr>
            <a:r>
              <a:rPr lang="en-US" dirty="0"/>
              <a:t>Well known problems of the transition area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Real data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E59F1-32D5-4139-9A86-2F10CFF5F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89" y="3392769"/>
            <a:ext cx="4604775" cy="31344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28B173-00AE-4F93-93EE-8DE177CAEF73}"/>
              </a:ext>
            </a:extLst>
          </p:cNvPr>
          <p:cNvCxnSpPr/>
          <p:nvPr/>
        </p:nvCxnSpPr>
        <p:spPr>
          <a:xfrm>
            <a:off x="4749800" y="4707467"/>
            <a:ext cx="1722967" cy="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F732EC-3D5A-4178-8C61-48E127B41FFC}"/>
              </a:ext>
            </a:extLst>
          </p:cNvPr>
          <p:cNvCxnSpPr>
            <a:cxnSpLocks/>
          </p:cNvCxnSpPr>
          <p:nvPr/>
        </p:nvCxnSpPr>
        <p:spPr>
          <a:xfrm>
            <a:off x="4749799" y="4881034"/>
            <a:ext cx="18753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BC98F4-F1A4-4265-8072-7D4355196CF7}"/>
              </a:ext>
            </a:extLst>
          </p:cNvPr>
          <p:cNvCxnSpPr>
            <a:cxnSpLocks/>
          </p:cNvCxnSpPr>
          <p:nvPr/>
        </p:nvCxnSpPr>
        <p:spPr>
          <a:xfrm flipV="1">
            <a:off x="4685130" y="5055657"/>
            <a:ext cx="2054337" cy="45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805B13-7011-4026-8EAA-F487FB07466B}"/>
              </a:ext>
            </a:extLst>
          </p:cNvPr>
          <p:cNvCxnSpPr>
            <a:cxnSpLocks/>
          </p:cNvCxnSpPr>
          <p:nvPr/>
        </p:nvCxnSpPr>
        <p:spPr>
          <a:xfrm flipV="1">
            <a:off x="4685130" y="5277467"/>
            <a:ext cx="2401470" cy="348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63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C26A-B2A1-4B36-B41B-43146AD9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Applying different DNN to E, x, y parameters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07A30-7232-4EBD-A0A4-E563FD467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Fast sim, geant3 (yes), real data sets</a:t>
            </a:r>
          </a:p>
          <a:p>
            <a:r>
              <a:rPr lang="en-US" sz="2000" dirty="0"/>
              <a:t>Clean events (no pileup, no edge hits,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reco</a:t>
            </a:r>
            <a:r>
              <a:rPr lang="en-US" sz="2000" dirty="0"/>
              <a:t> Island clustering + profile matching</a:t>
            </a:r>
          </a:p>
          <a:p>
            <a:r>
              <a:rPr lang="en-US" sz="2000" dirty="0"/>
              <a:t>Applied different DNN architectures:</a:t>
            </a:r>
          </a:p>
          <a:p>
            <a:pPr lvl="1"/>
            <a:r>
              <a:rPr lang="en-US" sz="1600" dirty="0"/>
              <a:t>Dense (worked the best), </a:t>
            </a:r>
          </a:p>
          <a:p>
            <a:pPr lvl="1"/>
            <a:r>
              <a:rPr lang="en-US" sz="1600" dirty="0"/>
              <a:t>Conv (including VGG16, etc.)</a:t>
            </a:r>
          </a:p>
          <a:p>
            <a:pPr lvl="1"/>
            <a:r>
              <a:rPr lang="en-US" sz="1600" dirty="0" err="1"/>
              <a:t>ResNet</a:t>
            </a:r>
            <a:r>
              <a:rPr lang="en-US" sz="1600" dirty="0"/>
              <a:t>,</a:t>
            </a:r>
          </a:p>
          <a:p>
            <a:pPr lvl="1"/>
            <a:r>
              <a:rPr lang="en-US" sz="1600" dirty="0"/>
              <a:t>…, </a:t>
            </a:r>
          </a:p>
          <a:p>
            <a:pPr lvl="1"/>
            <a:r>
              <a:rPr lang="en-US" sz="1600" dirty="0"/>
              <a:t>Capsules!(didn’t work)</a:t>
            </a:r>
          </a:p>
          <a:p>
            <a:r>
              <a:rPr lang="en-US" sz="2000" dirty="0"/>
              <a:t>Tested transfer to real data (works!)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61863-EDC3-4CEF-8465-784D3A78A8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25" y="4772058"/>
            <a:ext cx="2936881" cy="1338818"/>
          </a:xfrm>
          <a:prstGeom prst="rect">
            <a:avLst/>
          </a:prstGeom>
        </p:spPr>
      </p:pic>
      <p:pic>
        <p:nvPicPr>
          <p:cNvPr id="5" name="Picture 4" descr="A picture containing outdoor, building, green&#10;&#10;Description automatically generated">
            <a:extLst>
              <a:ext uri="{FF2B5EF4-FFF2-40B4-BE49-F238E27FC236}">
                <a16:creationId xmlns:a16="http://schemas.microsoft.com/office/drawing/2014/main" id="{E3C48DBE-98B6-448F-AB29-25CC4104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8" y="4741288"/>
            <a:ext cx="1453747" cy="1237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B351C-FC12-4E28-9E84-CBD88FE49B31}"/>
              </a:ext>
            </a:extLst>
          </p:cNvPr>
          <p:cNvSpPr txBox="1"/>
          <p:nvPr/>
        </p:nvSpPr>
        <p:spPr>
          <a:xfrm>
            <a:off x="828981" y="6091720"/>
            <a:ext cx="426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application of Capsule networks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1398CB-018F-46FF-B1E7-D1F3BF64D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2" b="6848"/>
          <a:stretch/>
        </p:blipFill>
        <p:spPr>
          <a:xfrm>
            <a:off x="5930900" y="3396271"/>
            <a:ext cx="2880526" cy="1707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5281E-B2A4-45DC-A0BD-5628ED337C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6" b="6848"/>
          <a:stretch/>
        </p:blipFill>
        <p:spPr>
          <a:xfrm>
            <a:off x="5977466" y="1145492"/>
            <a:ext cx="2775447" cy="1707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E96B61-5899-44B8-8652-599896659D8F}"/>
              </a:ext>
            </a:extLst>
          </p:cNvPr>
          <p:cNvSpPr txBox="1"/>
          <p:nvPr/>
        </p:nvSpPr>
        <p:spPr>
          <a:xfrm>
            <a:off x="6807200" y="1184070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AFB8BC-B15B-40B4-B495-CC63B5A9B739}"/>
              </a:ext>
            </a:extLst>
          </p:cNvPr>
          <p:cNvSpPr txBox="1"/>
          <p:nvPr/>
        </p:nvSpPr>
        <p:spPr>
          <a:xfrm>
            <a:off x="6807200" y="3434603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Calib</a:t>
            </a:r>
            <a:r>
              <a:rPr lang="en-US" dirty="0"/>
              <a:t>. runs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FB9E147-AB39-48F9-B114-5EBBE68E3E0A}"/>
              </a:ext>
            </a:extLst>
          </p:cNvPr>
          <p:cNvSpPr/>
          <p:nvPr/>
        </p:nvSpPr>
        <p:spPr>
          <a:xfrm>
            <a:off x="1242950" y="5149932"/>
            <a:ext cx="158337" cy="15833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7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76914-2BA7-4DDC-96E5-FEE36EC64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reduction -&gt; Better clustering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59D82-6528-4C7D-8A58-69DEC11DC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63" b="491"/>
          <a:stretch/>
        </p:blipFill>
        <p:spPr>
          <a:xfrm>
            <a:off x="3693210" y="2277532"/>
            <a:ext cx="2233123" cy="2930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AC464-DC44-45A6-A2A5-EE3600D63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86"/>
          <a:stretch/>
        </p:blipFill>
        <p:spPr>
          <a:xfrm>
            <a:off x="802502" y="2277533"/>
            <a:ext cx="2198498" cy="2930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56DAC-0EFA-4E43-A5B2-34E85786C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08"/>
          <a:stretch/>
        </p:blipFill>
        <p:spPr>
          <a:xfrm>
            <a:off x="6618544" y="2277531"/>
            <a:ext cx="2247886" cy="29300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A858F3-AFC5-4083-9C11-44908088FF22}"/>
              </a:ext>
            </a:extLst>
          </p:cNvPr>
          <p:cNvSpPr txBox="1"/>
          <p:nvPr/>
        </p:nvSpPr>
        <p:spPr>
          <a:xfrm>
            <a:off x="122652" y="728029"/>
            <a:ext cx="78720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apply noise reduction to drastically improve reconstruction performance? </a:t>
            </a:r>
          </a:p>
          <a:p>
            <a:r>
              <a:rPr lang="en-US" dirty="0"/>
              <a:t>- Apply VA to improve merged cluster </a:t>
            </a:r>
            <a:r>
              <a:rPr lang="en-US" dirty="0" err="1"/>
              <a:t>reco</a:t>
            </a:r>
            <a:endParaRPr lang="en-US" dirty="0"/>
          </a:p>
          <a:p>
            <a:r>
              <a:rPr lang="en-US" dirty="0"/>
              <a:t>- Works amazing in some cases</a:t>
            </a:r>
          </a:p>
          <a:p>
            <a:r>
              <a:rPr lang="en-US" dirty="0"/>
              <a:t>- Worsen things in others</a:t>
            </a:r>
          </a:p>
          <a:p>
            <a:r>
              <a:rPr lang="en-US" dirty="0"/>
              <a:t>- Require future work and tuning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7232D2-485E-4699-A6DA-B8104AC32467}"/>
              </a:ext>
            </a:extLst>
          </p:cNvPr>
          <p:cNvGrpSpPr/>
          <p:nvPr/>
        </p:nvGrpSpPr>
        <p:grpSpPr>
          <a:xfrm>
            <a:off x="1695077" y="5406491"/>
            <a:ext cx="5473041" cy="1081564"/>
            <a:chOff x="3549277" y="1511825"/>
            <a:chExt cx="5473041" cy="1081564"/>
          </a:xfrm>
        </p:grpSpPr>
        <p:pic>
          <p:nvPicPr>
            <p:cNvPr id="12" name="Picture 1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A4EB8A-7883-4BC8-9B0D-32ADE915B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967" b="39134"/>
            <a:stretch/>
          </p:blipFill>
          <p:spPr>
            <a:xfrm>
              <a:off x="3658684" y="1511825"/>
              <a:ext cx="4374864" cy="108156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4ABF83-85A7-415F-8B8E-47960396DC0A}"/>
                </a:ext>
              </a:extLst>
            </p:cNvPr>
            <p:cNvSpPr/>
            <p:nvPr/>
          </p:nvSpPr>
          <p:spPr>
            <a:xfrm>
              <a:off x="7561595" y="1511825"/>
              <a:ext cx="679736" cy="1081040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Post </a:t>
              </a:r>
              <a:r>
                <a:rPr lang="en-US" dirty="0" err="1"/>
                <a:t>calib</a:t>
              </a:r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31903-E2EF-43DD-AB1E-175B24B1585D}"/>
                </a:ext>
              </a:extLst>
            </p:cNvPr>
            <p:cNvSpPr/>
            <p:nvPr/>
          </p:nvSpPr>
          <p:spPr>
            <a:xfrm>
              <a:off x="8342582" y="1512349"/>
              <a:ext cx="679736" cy="1081040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Reco</a:t>
              </a:r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F272E6-2E76-4C06-AAB8-F8AB25748BB6}"/>
                </a:ext>
              </a:extLst>
            </p:cNvPr>
            <p:cNvSpPr/>
            <p:nvPr/>
          </p:nvSpPr>
          <p:spPr>
            <a:xfrm>
              <a:off x="3549277" y="1512349"/>
              <a:ext cx="617407" cy="1081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</a:t>
              </a:r>
            </a:p>
            <a:p>
              <a:pPr algn="ctr"/>
              <a:r>
                <a:rPr lang="en-US" dirty="0"/>
                <a:t>Aug.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842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7E7E0-0467-47C9-A3A4-8F95CA16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71919-B755-422B-A831-F7D28CD6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8" y="966055"/>
            <a:ext cx="8644581" cy="1442712"/>
          </a:xfrm>
        </p:spPr>
        <p:txBody>
          <a:bodyPr/>
          <a:lstStyle/>
          <a:p>
            <a:r>
              <a:rPr lang="en-US" sz="1600" dirty="0">
                <a:effectLst/>
                <a:latin typeface="Arial" panose="020B0604020202020204" pitchFamily="34" charset="0"/>
              </a:rPr>
              <a:t>Density-based methods:</a:t>
            </a:r>
            <a:br>
              <a:rPr lang="en-US" sz="1600" dirty="0"/>
            </a:br>
            <a:r>
              <a:rPr lang="en-US" sz="1600" dirty="0">
                <a:effectLst/>
                <a:latin typeface="Arial" panose="020B0604020202020204" pitchFamily="34" charset="0"/>
              </a:rPr>
              <a:t>DBSCAN , </a:t>
            </a:r>
            <a:r>
              <a:rPr lang="en-US" sz="1600" dirty="0"/>
              <a:t>HDBSCAN, </a:t>
            </a:r>
            <a:r>
              <a:rPr lang="en-US" sz="1600" dirty="0">
                <a:effectLst/>
                <a:latin typeface="Arial" panose="020B0604020202020204" pitchFamily="34" charset="0"/>
              </a:rPr>
              <a:t>Clustering by Fast Search and Find Density Peak (CFSFDP), CLUE (parallelizable CFSFDP inspired), EWSCAN (DBSCAN inspired with Edge Weights)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D0936-685E-44B8-9771-3B69EAEFD8B8}"/>
              </a:ext>
            </a:extLst>
          </p:cNvPr>
          <p:cNvSpPr txBox="1"/>
          <p:nvPr/>
        </p:nvSpPr>
        <p:spPr>
          <a:xfrm>
            <a:off x="379540" y="3805641"/>
            <a:ext cx="83937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</a:rPr>
              <a:t>Hierarchical clustering is an unsupervised ML technique to provide a hierarchy of clusters.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</a:rPr>
              <a:t>It is based on estimate of density of points in a multi-dimensional space encoding detector information at the hit level (e.g., position, time, energy...).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</a:rPr>
              <a:t>Hierarchy is defined through measurements of persistence and mutual </a:t>
            </a:r>
            <a:r>
              <a:rPr lang="en-US" dirty="0" err="1">
                <a:effectLst/>
                <a:latin typeface="Arial" panose="020B0604020202020204" pitchFamily="34" charset="0"/>
              </a:rPr>
              <a:t>eachability</a:t>
            </a:r>
            <a:r>
              <a:rPr lang="en-US" dirty="0">
                <a:effectLst/>
                <a:latin typeface="Arial" panose="020B0604020202020204" pitchFamily="34" charset="0"/>
              </a:rPr>
              <a:t> of points.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CBC0E-6F0A-4E38-9982-0F6240B56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187"/>
          <a:stretch/>
        </p:blipFill>
        <p:spPr>
          <a:xfrm>
            <a:off x="4809350" y="1909233"/>
            <a:ext cx="4098068" cy="1816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156EB-E8AE-410C-B9C8-19FB7AE0F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437"/>
          <a:stretch/>
        </p:blipFill>
        <p:spPr>
          <a:xfrm>
            <a:off x="443040" y="2001832"/>
            <a:ext cx="4098068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60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22B27-4908-4DC2-B6CA-0C322731B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region reconstruction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8EDA1-804A-42EA-8D16-97960A79D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8" r="38571"/>
          <a:stretch/>
        </p:blipFill>
        <p:spPr>
          <a:xfrm>
            <a:off x="6514383" y="1086091"/>
            <a:ext cx="2258914" cy="5118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ECCEA8B-8032-446B-9E14-E737D17D5367}"/>
              </a:ext>
            </a:extLst>
          </p:cNvPr>
          <p:cNvGrpSpPr/>
          <p:nvPr/>
        </p:nvGrpSpPr>
        <p:grpSpPr>
          <a:xfrm>
            <a:off x="225315" y="1098669"/>
            <a:ext cx="3970278" cy="2327981"/>
            <a:chOff x="7500819" y="2134260"/>
            <a:chExt cx="5594391" cy="3210660"/>
          </a:xfrm>
        </p:grpSpPr>
        <p:pic>
          <p:nvPicPr>
            <p:cNvPr id="9" name="Picture 6" descr="A picture containing tiled, tile, net, mosaic&#10;&#10;Description automatically generated">
              <a:extLst>
                <a:ext uri="{FF2B5EF4-FFF2-40B4-BE49-F238E27FC236}">
                  <a16:creationId xmlns:a16="http://schemas.microsoft.com/office/drawing/2014/main" id="{41AA1563-801F-4479-9A53-4E2317D9C637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8861040" y="2220840"/>
              <a:ext cx="2742840" cy="2415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CustomShape 3">
              <a:extLst>
                <a:ext uri="{FF2B5EF4-FFF2-40B4-BE49-F238E27FC236}">
                  <a16:creationId xmlns:a16="http://schemas.microsoft.com/office/drawing/2014/main" id="{94A94DCB-E24D-47FB-BE95-B41F05CCAFC5}"/>
                </a:ext>
              </a:extLst>
            </p:cNvPr>
            <p:cNvSpPr/>
            <p:nvPr/>
          </p:nvSpPr>
          <p:spPr>
            <a:xfrm>
              <a:off x="7500819" y="2134260"/>
              <a:ext cx="2742839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latin typeface="Century Gothic"/>
                </a:rPr>
                <a:t>Crystal</a:t>
              </a:r>
              <a:endParaRPr lang="en-US" sz="1800" b="0" strike="noStrike" spc="-1" dirty="0">
                <a:latin typeface="Arial"/>
              </a:endParaRPr>
            </a:p>
          </p:txBody>
        </p:sp>
        <p:sp>
          <p:nvSpPr>
            <p:cNvPr id="11" name="CustomShape 4">
              <a:extLst>
                <a:ext uri="{FF2B5EF4-FFF2-40B4-BE49-F238E27FC236}">
                  <a16:creationId xmlns:a16="http://schemas.microsoft.com/office/drawing/2014/main" id="{2DED6C97-2C15-4C18-B9B2-9FE1DFB52591}"/>
                </a:ext>
              </a:extLst>
            </p:cNvPr>
            <p:cNvSpPr/>
            <p:nvPr/>
          </p:nvSpPr>
          <p:spPr>
            <a:xfrm>
              <a:off x="7778270" y="2589480"/>
              <a:ext cx="805320" cy="489599"/>
            </a:xfrm>
            <a:prstGeom prst="rightArrow">
              <a:avLst>
                <a:gd name="adj1" fmla="val 50000"/>
                <a:gd name="adj2" fmla="val 50000"/>
              </a:avLst>
            </a:prstGeom>
            <a:ln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" name="CustomShape 5">
              <a:extLst>
                <a:ext uri="{FF2B5EF4-FFF2-40B4-BE49-F238E27FC236}">
                  <a16:creationId xmlns:a16="http://schemas.microsoft.com/office/drawing/2014/main" id="{8BC7A46F-C720-4E7F-9DCD-7383E4AAFC5E}"/>
                </a:ext>
              </a:extLst>
            </p:cNvPr>
            <p:cNvSpPr/>
            <p:nvPr/>
          </p:nvSpPr>
          <p:spPr>
            <a:xfrm>
              <a:off x="9884731" y="4811760"/>
              <a:ext cx="467640" cy="533160"/>
            </a:xfrm>
            <a:prstGeom prst="upArrow">
              <a:avLst>
                <a:gd name="adj1" fmla="val 50000"/>
                <a:gd name="adj2" fmla="val 50000"/>
              </a:avLst>
            </a:prstGeom>
            <a:ln cap="rnd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" name="CustomShape 6">
              <a:extLst>
                <a:ext uri="{FF2B5EF4-FFF2-40B4-BE49-F238E27FC236}">
                  <a16:creationId xmlns:a16="http://schemas.microsoft.com/office/drawing/2014/main" id="{28D3D71C-EDB2-4BF9-A03D-9F888627BE05}"/>
                </a:ext>
              </a:extLst>
            </p:cNvPr>
            <p:cNvSpPr/>
            <p:nvPr/>
          </p:nvSpPr>
          <p:spPr>
            <a:xfrm>
              <a:off x="10352371" y="4843539"/>
              <a:ext cx="2742839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latin typeface="Century Gothic"/>
                </a:rPr>
                <a:t>Glass </a:t>
              </a:r>
              <a:endParaRPr lang="en-US" sz="1800" b="0" strike="noStrike" spc="-1" dirty="0">
                <a:latin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9743065-9551-45BF-A5A9-07FDF8ED7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85" y="4178136"/>
            <a:ext cx="1628911" cy="1361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405EF6-61E6-4221-84C6-92D84B829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211" y="4117679"/>
            <a:ext cx="1467744" cy="14221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995CCE-40BD-4AC5-89A5-B65EE1FBC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668" y="4201377"/>
            <a:ext cx="1300663" cy="1338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F5AEA7-0A32-4A53-A477-E85B22EFC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3027" y="1192445"/>
            <a:ext cx="2754604" cy="27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47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BBCD-8FE3-452F-83CF-B48BEEFF6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area reconstruction (classic method)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5F2E3-8996-49F4-9C00-A9BB05E31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 glass area alone</a:t>
            </a:r>
          </a:p>
          <a:p>
            <a:r>
              <a:rPr lang="en-US" dirty="0"/>
              <a:t>Reconstruct crystal part alone</a:t>
            </a:r>
          </a:p>
          <a:p>
            <a:r>
              <a:rPr lang="en-US" dirty="0"/>
              <a:t>Find matching clusters close together on glass/crystal</a:t>
            </a:r>
          </a:p>
          <a:p>
            <a:r>
              <a:rPr lang="en-US" dirty="0"/>
              <a:t>Go over hypothesis applying synthetic </a:t>
            </a:r>
            <a:r>
              <a:rPr lang="el-GR" dirty="0"/>
              <a:t> χ2 </a:t>
            </a:r>
            <a:r>
              <a:rPr lang="en-US" dirty="0"/>
              <a:t>test to:</a:t>
            </a:r>
          </a:p>
          <a:p>
            <a:r>
              <a:rPr lang="en-US" dirty="0"/>
              <a:t>Answer if those are from one, two, three… particles</a:t>
            </a:r>
          </a:p>
          <a:p>
            <a:r>
              <a:rPr lang="en-US" dirty="0"/>
              <a:t>Try to apply cluster separation/reconstruction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5D4F9-F855-469E-A744-F8BE6615F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56" y="3949945"/>
            <a:ext cx="2287177" cy="2353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F38458-4CB1-4CE0-98B6-CBDBE3FF6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760" y="3748963"/>
            <a:ext cx="3599067" cy="2449864"/>
          </a:xfrm>
          <a:prstGeom prst="rect">
            <a:avLst/>
          </a:prstGeom>
        </p:spPr>
      </p:pic>
      <p:pic>
        <p:nvPicPr>
          <p:cNvPr id="16" name="Picture 15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99521802-2F95-4358-9579-F42E8724AB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12" t="69140" r="62730" b="18798"/>
          <a:stretch/>
        </p:blipFill>
        <p:spPr>
          <a:xfrm>
            <a:off x="2968875" y="4211298"/>
            <a:ext cx="2326448" cy="16038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2F798E-02F3-4EA2-87E4-5FD307CCD986}"/>
              </a:ext>
            </a:extLst>
          </p:cNvPr>
          <p:cNvSpPr txBox="1"/>
          <p:nvPr/>
        </p:nvSpPr>
        <p:spPr>
          <a:xfrm>
            <a:off x="1587499" y="6347749"/>
            <a:ext cx="346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Different modules alignment on TR</a:t>
            </a:r>
          </a:p>
        </p:txBody>
      </p:sp>
    </p:spTree>
    <p:extLst>
      <p:ext uri="{BB962C8B-B14F-4D97-AF65-F5344CB8AC3E}">
        <p14:creationId xmlns:p14="http://schemas.microsoft.com/office/powerpoint/2010/main" val="65111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4952-022A-430B-BC3E-E85DC1EE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ML to transition area </a:t>
            </a:r>
            <a:r>
              <a:rPr lang="en-US" dirty="0" err="1"/>
              <a:t>reco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57B21-6E15-42DB-AB68-94A03DFC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11" y="966055"/>
            <a:ext cx="8464378" cy="5381694"/>
          </a:xfrm>
        </p:spPr>
        <p:txBody>
          <a:bodyPr/>
          <a:lstStyle/>
          <a:p>
            <a:r>
              <a:rPr lang="en-US" dirty="0"/>
              <a:t>Use DNN to classify hypothesis</a:t>
            </a:r>
          </a:p>
          <a:p>
            <a:r>
              <a:rPr lang="en-US" dirty="0"/>
              <a:t>Do space transformation of glass region</a:t>
            </a:r>
          </a:p>
          <a:p>
            <a:r>
              <a:rPr lang="en-US" dirty="0"/>
              <a:t>Apply convolutional DNN</a:t>
            </a:r>
          </a:p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5ED092-EB25-4F16-B431-B01F43C9E932}"/>
              </a:ext>
            </a:extLst>
          </p:cNvPr>
          <p:cNvGrpSpPr/>
          <p:nvPr/>
        </p:nvGrpSpPr>
        <p:grpSpPr>
          <a:xfrm>
            <a:off x="6205381" y="1048511"/>
            <a:ext cx="2611967" cy="2228089"/>
            <a:chOff x="5012267" y="1260178"/>
            <a:chExt cx="3153833" cy="27291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64C4D2-BD93-4234-B6CF-1ACA3EE84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608" t="22180" r="15843" b="26525"/>
            <a:stretch/>
          </p:blipFill>
          <p:spPr>
            <a:xfrm>
              <a:off x="5041901" y="1265766"/>
              <a:ext cx="3124199" cy="272355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E223350-2737-458B-B1C6-2A748F2EC0B3}"/>
                </a:ext>
              </a:extLst>
            </p:cNvPr>
            <p:cNvCxnSpPr/>
            <p:nvPr/>
          </p:nvCxnSpPr>
          <p:spPr>
            <a:xfrm>
              <a:off x="6489701" y="1265766"/>
              <a:ext cx="0" cy="1367367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A013D11-BF02-4FC9-83E7-D1763195AC87}"/>
                </a:ext>
              </a:extLst>
            </p:cNvPr>
            <p:cNvCxnSpPr>
              <a:cxnSpLocks/>
            </p:cNvCxnSpPr>
            <p:nvPr/>
          </p:nvCxnSpPr>
          <p:spPr>
            <a:xfrm>
              <a:off x="6134101" y="1260178"/>
              <a:ext cx="0" cy="1660822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48F902E-9EE2-4EC8-9FC1-2AE9E4AE2F44}"/>
                </a:ext>
              </a:extLst>
            </p:cNvPr>
            <p:cNvCxnSpPr>
              <a:cxnSpLocks/>
            </p:cNvCxnSpPr>
            <p:nvPr/>
          </p:nvCxnSpPr>
          <p:spPr>
            <a:xfrm>
              <a:off x="6879167" y="1265766"/>
              <a:ext cx="0" cy="922867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8DC4387-0450-4EA7-A459-B466DAFBCA37}"/>
                </a:ext>
              </a:extLst>
            </p:cNvPr>
            <p:cNvCxnSpPr>
              <a:cxnSpLocks/>
            </p:cNvCxnSpPr>
            <p:nvPr/>
          </p:nvCxnSpPr>
          <p:spPr>
            <a:xfrm>
              <a:off x="5770035" y="1295400"/>
              <a:ext cx="0" cy="2015828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9039F6C-4648-4FD9-B735-0609C443CD3A}"/>
                </a:ext>
              </a:extLst>
            </p:cNvPr>
            <p:cNvCxnSpPr>
              <a:cxnSpLocks/>
            </p:cNvCxnSpPr>
            <p:nvPr/>
          </p:nvCxnSpPr>
          <p:spPr>
            <a:xfrm>
              <a:off x="5075767" y="2015067"/>
              <a:ext cx="2675466" cy="0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9DF8D1-E0B8-4392-BEBB-853DC246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1540933" cy="0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6C34A3-00EF-40A8-974C-C50CADD7A654}"/>
                </a:ext>
              </a:extLst>
            </p:cNvPr>
            <p:cNvCxnSpPr>
              <a:cxnSpLocks/>
            </p:cNvCxnSpPr>
            <p:nvPr/>
          </p:nvCxnSpPr>
          <p:spPr>
            <a:xfrm>
              <a:off x="5075767" y="2751667"/>
              <a:ext cx="1257299" cy="0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EAF5A-0F13-4D79-ACC5-4BDD7BFA0938}"/>
                </a:ext>
              </a:extLst>
            </p:cNvPr>
            <p:cNvCxnSpPr>
              <a:cxnSpLocks/>
            </p:cNvCxnSpPr>
            <p:nvPr/>
          </p:nvCxnSpPr>
          <p:spPr>
            <a:xfrm>
              <a:off x="5012267" y="3124200"/>
              <a:ext cx="910168" cy="0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84DD797-3664-42DC-9B76-394A7B0556B4}"/>
              </a:ext>
            </a:extLst>
          </p:cNvPr>
          <p:cNvSpPr/>
          <p:nvPr/>
        </p:nvSpPr>
        <p:spPr>
          <a:xfrm>
            <a:off x="6412013" y="3715329"/>
            <a:ext cx="2061746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2A40EA-E952-4F2C-806A-AB89A66BD8F7}"/>
              </a:ext>
            </a:extLst>
          </p:cNvPr>
          <p:cNvSpPr/>
          <p:nvPr/>
        </p:nvSpPr>
        <p:spPr>
          <a:xfrm>
            <a:off x="6412013" y="4001079"/>
            <a:ext cx="2061747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D9E1A2-DE4C-4099-B8FB-1DCE8FE18489}"/>
              </a:ext>
            </a:extLst>
          </p:cNvPr>
          <p:cNvSpPr/>
          <p:nvPr/>
        </p:nvSpPr>
        <p:spPr>
          <a:xfrm>
            <a:off x="6412013" y="4305879"/>
            <a:ext cx="2061747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Dense </a:t>
            </a:r>
            <a:r>
              <a:rPr lang="en-US" dirty="0" err="1"/>
              <a:t>Relu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55B85A-7828-450C-A169-E6F961B9DCC6}"/>
              </a:ext>
            </a:extLst>
          </p:cNvPr>
          <p:cNvSpPr/>
          <p:nvPr/>
        </p:nvSpPr>
        <p:spPr>
          <a:xfrm>
            <a:off x="6517961" y="4602212"/>
            <a:ext cx="18288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Dense </a:t>
            </a:r>
            <a:r>
              <a:rPr lang="en-US" dirty="0" err="1"/>
              <a:t>Relu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2A796D-E569-4574-BE0B-D8BA4AB10DF1}"/>
              </a:ext>
            </a:extLst>
          </p:cNvPr>
          <p:cNvSpPr/>
          <p:nvPr/>
        </p:nvSpPr>
        <p:spPr>
          <a:xfrm>
            <a:off x="6636494" y="4896429"/>
            <a:ext cx="1612899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Dense </a:t>
            </a:r>
            <a:r>
              <a:rPr lang="en-US" dirty="0" err="1"/>
              <a:t>Relu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785D75-3D15-4BD5-91E5-6390F464EBD6}"/>
              </a:ext>
            </a:extLst>
          </p:cNvPr>
          <p:cNvSpPr/>
          <p:nvPr/>
        </p:nvSpPr>
        <p:spPr>
          <a:xfrm>
            <a:off x="6725390" y="5201229"/>
            <a:ext cx="1426633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Dense </a:t>
            </a:r>
            <a:r>
              <a:rPr lang="en-US" dirty="0" err="1"/>
              <a:t>Relu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885D02-B476-453A-8024-A6337DC9DC33}"/>
              </a:ext>
            </a:extLst>
          </p:cNvPr>
          <p:cNvSpPr/>
          <p:nvPr/>
        </p:nvSpPr>
        <p:spPr>
          <a:xfrm>
            <a:off x="6725390" y="5506029"/>
            <a:ext cx="1426633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Dense Line</a:t>
            </a:r>
          </a:p>
        </p:txBody>
      </p:sp>
      <p:pic>
        <p:nvPicPr>
          <p:cNvPr id="34" name="Google Shape;73;p16">
            <a:extLst>
              <a:ext uri="{FF2B5EF4-FFF2-40B4-BE49-F238E27FC236}">
                <a16:creationId xmlns:a16="http://schemas.microsoft.com/office/drawing/2014/main" id="{2BE832E7-EAEF-4783-9F67-1492EB405C2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167" y="2466898"/>
            <a:ext cx="2531534" cy="18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74;p16">
            <a:extLst>
              <a:ext uri="{FF2B5EF4-FFF2-40B4-BE49-F238E27FC236}">
                <a16:creationId xmlns:a16="http://schemas.microsoft.com/office/drawing/2014/main" id="{A2077E08-FC1F-4A0A-8CBA-8288028863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0153" y="2466898"/>
            <a:ext cx="2403048" cy="182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81;p17">
            <a:extLst>
              <a:ext uri="{FF2B5EF4-FFF2-40B4-BE49-F238E27FC236}">
                <a16:creationId xmlns:a16="http://schemas.microsoft.com/office/drawing/2014/main" id="{B19CDF22-D5C4-47C9-A0FE-CA909EA1AAA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081" y="4453466"/>
            <a:ext cx="2220583" cy="165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82;p17">
            <a:extLst>
              <a:ext uri="{FF2B5EF4-FFF2-40B4-BE49-F238E27FC236}">
                <a16:creationId xmlns:a16="http://schemas.microsoft.com/office/drawing/2014/main" id="{ED25D7B2-2E20-4B47-906A-C2F3383A15C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0153" y="4360464"/>
            <a:ext cx="2403048" cy="17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0573466-C5F9-4178-A070-054979D69BB4}"/>
              </a:ext>
            </a:extLst>
          </p:cNvPr>
          <p:cNvSpPr txBox="1"/>
          <p:nvPr/>
        </p:nvSpPr>
        <p:spPr>
          <a:xfrm>
            <a:off x="1333501" y="6163083"/>
            <a:ext cx="3007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(very) preliminary results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82F834-3ABE-4977-A471-F043AC702BD6}"/>
              </a:ext>
            </a:extLst>
          </p:cNvPr>
          <p:cNvSpPr txBox="1"/>
          <p:nvPr/>
        </p:nvSpPr>
        <p:spPr>
          <a:xfrm>
            <a:off x="6446029" y="5880996"/>
            <a:ext cx="1839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DNN Architecture</a:t>
            </a:r>
          </a:p>
        </p:txBody>
      </p:sp>
    </p:spTree>
    <p:extLst>
      <p:ext uri="{BB962C8B-B14F-4D97-AF65-F5344CB8AC3E}">
        <p14:creationId xmlns:p14="http://schemas.microsoft.com/office/powerpoint/2010/main" val="288832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9D37-5FAC-453C-AF2B-E119A7E1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Calorimeter e/pi separation test stand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0291C-F287-4440-8D5D-32B45B3E4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“Event tagging and triggering on FPGA” Dr Sergey Furletov (</a:t>
            </a:r>
            <a:r>
              <a:rPr lang="en-US" sz="2000" dirty="0" err="1"/>
              <a:t>JLab</a:t>
            </a:r>
            <a:r>
              <a:rPr lang="en-US" sz="2000" dirty="0"/>
              <a:t>) Thursday, 9 September (2021)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655FB-D3CB-46C4-B23A-FC093586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59" y="1588869"/>
            <a:ext cx="5881641" cy="44095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C7DEEF-A0D9-4712-86AB-6294DEDBCE91}"/>
              </a:ext>
            </a:extLst>
          </p:cNvPr>
          <p:cNvSpPr txBox="1"/>
          <p:nvPr/>
        </p:nvSpPr>
        <p:spPr>
          <a:xfrm>
            <a:off x="1354668" y="5997356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3x3 </a:t>
            </a:r>
            <a:r>
              <a:rPr lang="en-US" dirty="0" err="1"/>
              <a:t>SciGlass</a:t>
            </a:r>
            <a:r>
              <a:rPr lang="en-US" dirty="0"/>
              <a:t> modules are planned to be put into the real beam tests this Fall. We prepared for </a:t>
            </a:r>
            <a:r>
              <a:rPr lang="en-US" dirty="0" err="1"/>
              <a:t>mRICH</a:t>
            </a:r>
            <a:r>
              <a:rPr lang="en-US" dirty="0"/>
              <a:t> + GEM + Cal PID in FPGA tests</a:t>
            </a:r>
          </a:p>
        </p:txBody>
      </p:sp>
    </p:spTree>
    <p:extLst>
      <p:ext uri="{BB962C8B-B14F-4D97-AF65-F5344CB8AC3E}">
        <p14:creationId xmlns:p14="http://schemas.microsoft.com/office/powerpoint/2010/main" val="2484823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C73EC-96E0-4DF8-A72F-9896C43C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e/pi separation ML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35B23-BA57-402A-886F-89AA0FA1F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5786394" cy="5381694"/>
          </a:xfrm>
        </p:spPr>
        <p:txBody>
          <a:bodyPr/>
          <a:lstStyle/>
          <a:p>
            <a:r>
              <a:rPr lang="en-US" dirty="0"/>
              <a:t>Simulated data and trained with different:</a:t>
            </a:r>
          </a:p>
          <a:p>
            <a:pPr lvl="1"/>
            <a:r>
              <a:rPr lang="en-US" dirty="0"/>
              <a:t>energy</a:t>
            </a:r>
          </a:p>
          <a:p>
            <a:pPr lvl="1"/>
            <a:r>
              <a:rPr lang="en-US" dirty="0"/>
              <a:t>angles</a:t>
            </a:r>
          </a:p>
          <a:p>
            <a:pPr lvl="1"/>
            <a:r>
              <a:rPr lang="en-US" dirty="0"/>
              <a:t>Incident cells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4C2ADB-DCA3-4AEE-9918-0E4CF9F0511C}"/>
              </a:ext>
            </a:extLst>
          </p:cNvPr>
          <p:cNvGrpSpPr/>
          <p:nvPr/>
        </p:nvGrpSpPr>
        <p:grpSpPr>
          <a:xfrm>
            <a:off x="2703846" y="4435608"/>
            <a:ext cx="3313886" cy="1428970"/>
            <a:chOff x="428291" y="4531585"/>
            <a:chExt cx="3888335" cy="1647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1DFCCF-0C49-4AB7-9D34-BBF1775B3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45"/>
            <a:stretch/>
          </p:blipFill>
          <p:spPr>
            <a:xfrm>
              <a:off x="699393" y="4531585"/>
              <a:ext cx="3617233" cy="13701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5CCFA5-5B63-44BE-99AA-1F3F48708D57}"/>
                </a:ext>
              </a:extLst>
            </p:cNvPr>
            <p:cNvSpPr txBox="1"/>
            <p:nvPr/>
          </p:nvSpPr>
          <p:spPr>
            <a:xfrm>
              <a:off x="3048505" y="5901686"/>
              <a:ext cx="1128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Training epoch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295362-5CBF-42A5-8C31-1A0742766C63}"/>
                </a:ext>
              </a:extLst>
            </p:cNvPr>
            <p:cNvSpPr txBox="1"/>
            <p:nvPr/>
          </p:nvSpPr>
          <p:spPr>
            <a:xfrm rot="16200000">
              <a:off x="129780" y="5034703"/>
              <a:ext cx="874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% accuracy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9A9CBA-9B79-4F32-B1D8-8F600DB8F414}"/>
                </a:ext>
              </a:extLst>
            </p:cNvPr>
            <p:cNvSpPr txBox="1"/>
            <p:nvPr/>
          </p:nvSpPr>
          <p:spPr>
            <a:xfrm>
              <a:off x="3295945" y="4989944"/>
              <a:ext cx="84946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training</a:t>
              </a:r>
            </a:p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validation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06E90AD-A4F4-4CB7-9701-252F76CAF398}"/>
              </a:ext>
            </a:extLst>
          </p:cNvPr>
          <p:cNvGrpSpPr/>
          <p:nvPr/>
        </p:nvGrpSpPr>
        <p:grpSpPr>
          <a:xfrm>
            <a:off x="124720" y="3389168"/>
            <a:ext cx="2451566" cy="2084579"/>
            <a:chOff x="308919" y="2731397"/>
            <a:chExt cx="2451566" cy="20845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4B802BA-DD37-49E1-840F-9C71E3D4D79D}"/>
                </a:ext>
              </a:extLst>
            </p:cNvPr>
            <p:cNvGrpSpPr/>
            <p:nvPr/>
          </p:nvGrpSpPr>
          <p:grpSpPr>
            <a:xfrm>
              <a:off x="1027633" y="2775138"/>
              <a:ext cx="679820" cy="685862"/>
              <a:chOff x="1836651" y="1745392"/>
              <a:chExt cx="679820" cy="68586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F3723-EC9F-45B9-A903-5F91667D3BA0}"/>
                  </a:ext>
                </a:extLst>
              </p:cNvPr>
              <p:cNvSpPr/>
              <p:nvPr/>
            </p:nvSpPr>
            <p:spPr>
              <a:xfrm>
                <a:off x="1837113" y="1745392"/>
                <a:ext cx="202358" cy="2044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B221570-E728-4A3B-9019-ADA64DD55AAA}"/>
                  </a:ext>
                </a:extLst>
              </p:cNvPr>
              <p:cNvSpPr/>
              <p:nvPr/>
            </p:nvSpPr>
            <p:spPr>
              <a:xfrm>
                <a:off x="2075613" y="1745392"/>
                <a:ext cx="202358" cy="2044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8AFA28-5F19-4E0F-95B1-A4B2A63E85B5}"/>
                  </a:ext>
                </a:extLst>
              </p:cNvPr>
              <p:cNvSpPr/>
              <p:nvPr/>
            </p:nvSpPr>
            <p:spPr>
              <a:xfrm>
                <a:off x="2314113" y="1745392"/>
                <a:ext cx="202358" cy="2044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D2471C8-24BD-4F86-AD2D-D58BFDE46873}"/>
                  </a:ext>
                </a:extLst>
              </p:cNvPr>
              <p:cNvSpPr/>
              <p:nvPr/>
            </p:nvSpPr>
            <p:spPr>
              <a:xfrm>
                <a:off x="1836651" y="1986107"/>
                <a:ext cx="202358" cy="2044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9BF1E3D-31B6-4502-9BA8-ECD0180E5A68}"/>
                  </a:ext>
                </a:extLst>
              </p:cNvPr>
              <p:cNvSpPr/>
              <p:nvPr/>
            </p:nvSpPr>
            <p:spPr>
              <a:xfrm>
                <a:off x="2075151" y="1986107"/>
                <a:ext cx="202358" cy="2044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90BFC15-7885-40D7-B8A1-DFFCA52D07B9}"/>
                  </a:ext>
                </a:extLst>
              </p:cNvPr>
              <p:cNvSpPr/>
              <p:nvPr/>
            </p:nvSpPr>
            <p:spPr>
              <a:xfrm>
                <a:off x="2313651" y="1986107"/>
                <a:ext cx="202358" cy="2044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7464F3-9D62-4AAC-916F-97D91BA359CC}"/>
                  </a:ext>
                </a:extLst>
              </p:cNvPr>
              <p:cNvSpPr/>
              <p:nvPr/>
            </p:nvSpPr>
            <p:spPr>
              <a:xfrm>
                <a:off x="1836651" y="2226822"/>
                <a:ext cx="202358" cy="2044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1C4CC64-C650-466F-A8BD-E90A3C5FA538}"/>
                  </a:ext>
                </a:extLst>
              </p:cNvPr>
              <p:cNvSpPr/>
              <p:nvPr/>
            </p:nvSpPr>
            <p:spPr>
              <a:xfrm>
                <a:off x="2075151" y="2226822"/>
                <a:ext cx="202358" cy="2044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14933E0-B3B9-4CBB-9604-A2FB57DC39EC}"/>
                  </a:ext>
                </a:extLst>
              </p:cNvPr>
              <p:cNvSpPr/>
              <p:nvPr/>
            </p:nvSpPr>
            <p:spPr>
              <a:xfrm>
                <a:off x="2313651" y="2226822"/>
                <a:ext cx="202358" cy="2044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F3488C6-6675-4555-AD32-4CAACE37A1C1}"/>
                </a:ext>
              </a:extLst>
            </p:cNvPr>
            <p:cNvGrpSpPr/>
            <p:nvPr/>
          </p:nvGrpSpPr>
          <p:grpSpPr>
            <a:xfrm>
              <a:off x="308919" y="3675467"/>
              <a:ext cx="2115179" cy="1140509"/>
              <a:chOff x="933326" y="2479727"/>
              <a:chExt cx="2115179" cy="114050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FAFA821-D4CC-4931-937B-8CD4008693AD}"/>
                  </a:ext>
                </a:extLst>
              </p:cNvPr>
              <p:cNvGrpSpPr/>
              <p:nvPr/>
            </p:nvGrpSpPr>
            <p:grpSpPr>
              <a:xfrm>
                <a:off x="933326" y="2479727"/>
                <a:ext cx="2113572" cy="882119"/>
                <a:chOff x="1109475" y="2325431"/>
                <a:chExt cx="2113572" cy="882119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9F4E44-4464-4802-AC84-3A9AC3775C98}"/>
                    </a:ext>
                  </a:extLst>
                </p:cNvPr>
                <p:cNvSpPr/>
                <p:nvPr/>
              </p:nvSpPr>
              <p:spPr>
                <a:xfrm>
                  <a:off x="1112689" y="2325431"/>
                  <a:ext cx="202358" cy="2044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C11C847-5FDD-4AF6-BA04-C89BB89E2DA0}"/>
                    </a:ext>
                  </a:extLst>
                </p:cNvPr>
                <p:cNvSpPr/>
                <p:nvPr/>
              </p:nvSpPr>
              <p:spPr>
                <a:xfrm>
                  <a:off x="1351189" y="2325431"/>
                  <a:ext cx="202358" cy="2044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3C659F0-0D07-440C-A217-4312AAAC0068}"/>
                    </a:ext>
                  </a:extLst>
                </p:cNvPr>
                <p:cNvSpPr/>
                <p:nvPr/>
              </p:nvSpPr>
              <p:spPr>
                <a:xfrm>
                  <a:off x="1589689" y="2325431"/>
                  <a:ext cx="202358" cy="2044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0E926DD-8F9A-4910-9157-3AF0D4F735D7}"/>
                    </a:ext>
                  </a:extLst>
                </p:cNvPr>
                <p:cNvSpPr/>
                <p:nvPr/>
              </p:nvSpPr>
              <p:spPr>
                <a:xfrm>
                  <a:off x="1828189" y="2325431"/>
                  <a:ext cx="202358" cy="2044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A0FF5C5-8AAB-438D-82D1-8926F33DDA31}"/>
                    </a:ext>
                  </a:extLst>
                </p:cNvPr>
                <p:cNvSpPr/>
                <p:nvPr/>
              </p:nvSpPr>
              <p:spPr>
                <a:xfrm>
                  <a:off x="2066689" y="2325431"/>
                  <a:ext cx="202358" cy="2044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499236F-4620-4F03-8B8D-6F79AC4952EF}"/>
                    </a:ext>
                  </a:extLst>
                </p:cNvPr>
                <p:cNvSpPr/>
                <p:nvPr/>
              </p:nvSpPr>
              <p:spPr>
                <a:xfrm>
                  <a:off x="2305189" y="2325431"/>
                  <a:ext cx="202358" cy="2044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06F71EF-4BC4-45E7-954D-A659D88BB0E9}"/>
                    </a:ext>
                  </a:extLst>
                </p:cNvPr>
                <p:cNvSpPr/>
                <p:nvPr/>
              </p:nvSpPr>
              <p:spPr>
                <a:xfrm>
                  <a:off x="2543689" y="2325431"/>
                  <a:ext cx="202358" cy="2044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02A38CC-98CC-45C2-ABDA-D8ABB464B3C8}"/>
                    </a:ext>
                  </a:extLst>
                </p:cNvPr>
                <p:cNvSpPr/>
                <p:nvPr/>
              </p:nvSpPr>
              <p:spPr>
                <a:xfrm>
                  <a:off x="2782189" y="2325431"/>
                  <a:ext cx="202358" cy="2044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500C5F4-32C4-42EF-8810-F758AC62D308}"/>
                    </a:ext>
                  </a:extLst>
                </p:cNvPr>
                <p:cNvSpPr/>
                <p:nvPr/>
              </p:nvSpPr>
              <p:spPr>
                <a:xfrm>
                  <a:off x="3020689" y="2325431"/>
                  <a:ext cx="202358" cy="2044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50537EF-5324-412E-8BD7-57DAB3EAA10F}"/>
                    </a:ext>
                  </a:extLst>
                </p:cNvPr>
                <p:cNvSpPr/>
                <p:nvPr/>
              </p:nvSpPr>
              <p:spPr>
                <a:xfrm>
                  <a:off x="1287231" y="2763919"/>
                  <a:ext cx="1935816" cy="443631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74E2D5A-55FF-4F5C-8F2B-A3C161AA435A}"/>
                    </a:ext>
                  </a:extLst>
                </p:cNvPr>
                <p:cNvSpPr/>
                <p:nvPr/>
              </p:nvSpPr>
              <p:spPr>
                <a:xfrm>
                  <a:off x="1223273" y="2709208"/>
                  <a:ext cx="1935816" cy="443631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62C1BF1-7A1B-4751-AFF1-1237E80A9496}"/>
                    </a:ext>
                  </a:extLst>
                </p:cNvPr>
                <p:cNvSpPr/>
                <p:nvPr/>
              </p:nvSpPr>
              <p:spPr>
                <a:xfrm>
                  <a:off x="1159362" y="2656980"/>
                  <a:ext cx="1935816" cy="443631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BC18237-F6CF-4EB0-AD13-FC48FB6CACF4}"/>
                    </a:ext>
                  </a:extLst>
                </p:cNvPr>
                <p:cNvSpPr/>
                <p:nvPr/>
              </p:nvSpPr>
              <p:spPr>
                <a:xfrm>
                  <a:off x="1109475" y="2585046"/>
                  <a:ext cx="1911214" cy="443631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/>
                    <a:t>RELU dense layers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9BF346B-7147-4915-BF6A-E9497C670490}"/>
                  </a:ext>
                </a:extLst>
              </p:cNvPr>
              <p:cNvSpPr/>
              <p:nvPr/>
            </p:nvSpPr>
            <p:spPr>
              <a:xfrm>
                <a:off x="934933" y="3416557"/>
                <a:ext cx="2113572" cy="20367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Categorical output</a:t>
                </a:r>
              </a:p>
            </p:txBody>
          </p:sp>
        </p:grp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20A6A4E0-D005-4B91-8717-661979C13E7C}"/>
                </a:ext>
              </a:extLst>
            </p:cNvPr>
            <p:cNvSpPr/>
            <p:nvPr/>
          </p:nvSpPr>
          <p:spPr>
            <a:xfrm>
              <a:off x="1258010" y="3506183"/>
              <a:ext cx="230104" cy="117149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1D0EB7-685B-4B84-B3B4-A08DCB83B24B}"/>
                </a:ext>
              </a:extLst>
            </p:cNvPr>
            <p:cNvSpPr txBox="1"/>
            <p:nvPr/>
          </p:nvSpPr>
          <p:spPr>
            <a:xfrm>
              <a:off x="1709876" y="2731397"/>
              <a:ext cx="105060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Calorimeter</a:t>
              </a:r>
              <a:br>
                <a:rPr lang="en-US" sz="1400" dirty="0"/>
              </a:br>
              <a:r>
                <a:rPr lang="en-US" sz="1400" dirty="0"/>
                <a:t>modules </a:t>
              </a:r>
            </a:p>
            <a:p>
              <a:r>
                <a:rPr lang="en-US" sz="1400" dirty="0"/>
                <a:t>deposits </a:t>
              </a:r>
              <a:br>
                <a:rPr lang="en-US" sz="2000" dirty="0"/>
              </a:br>
              <a:endParaRPr lang="en-US" sz="2000" dirty="0"/>
            </a:p>
          </p:txBody>
        </p:sp>
      </p:grpSp>
      <p:graphicFrame>
        <p:nvGraphicFramePr>
          <p:cNvPr id="37" name="Table 114">
            <a:extLst>
              <a:ext uri="{FF2B5EF4-FFF2-40B4-BE49-F238E27FC236}">
                <a16:creationId xmlns:a16="http://schemas.microsoft.com/office/drawing/2014/main" id="{190E5F05-751C-46A3-9CC2-C721E703E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588280"/>
              </p:ext>
            </p:extLst>
          </p:nvPr>
        </p:nvGraphicFramePr>
        <p:xfrm>
          <a:off x="2822720" y="3193751"/>
          <a:ext cx="328831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539">
                  <a:extLst>
                    <a:ext uri="{9D8B030D-6E8A-4147-A177-3AD203B41FA5}">
                      <a16:colId xmlns:a16="http://schemas.microsoft.com/office/drawing/2014/main" val="2360320453"/>
                    </a:ext>
                  </a:extLst>
                </a:gridCol>
                <a:gridCol w="722473">
                  <a:extLst>
                    <a:ext uri="{9D8B030D-6E8A-4147-A177-3AD203B41FA5}">
                      <a16:colId xmlns:a16="http://schemas.microsoft.com/office/drawing/2014/main" val="1333455400"/>
                    </a:ext>
                  </a:extLst>
                </a:gridCol>
                <a:gridCol w="1319298">
                  <a:extLst>
                    <a:ext uri="{9D8B030D-6E8A-4147-A177-3AD203B41FA5}">
                      <a16:colId xmlns:a16="http://schemas.microsoft.com/office/drawing/2014/main" val="98087233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r>
                        <a:rPr lang="en-US" sz="1000" dirty="0"/>
                        <a:t>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Last-layer activation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Loss function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571809"/>
                  </a:ext>
                </a:extLst>
              </a:tr>
              <a:tr h="165519">
                <a:tc>
                  <a:txBody>
                    <a:bodyPr/>
                    <a:lstStyle/>
                    <a:p>
                      <a:r>
                        <a:rPr lang="en-US" sz="900" dirty="0"/>
                        <a:t>single-label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softmax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categorical_crossentropy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192424"/>
                  </a:ext>
                </a:extLst>
              </a:tr>
              <a:tr h="152405">
                <a:tc>
                  <a:txBody>
                    <a:bodyPr/>
                    <a:lstStyle/>
                    <a:p>
                      <a:r>
                        <a:rPr lang="en-US" sz="900" dirty="0"/>
                        <a:t>multi-label</a:t>
                      </a:r>
                      <a:br>
                        <a:rPr lang="en-US" sz="900" dirty="0"/>
                      </a:br>
                      <a:r>
                        <a:rPr lang="en-US" sz="900" dirty="0"/>
                        <a:t>(scores for candidates)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binary_crossentropy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79867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84FB89E-99DF-4044-9837-FC815F4C3F1B}"/>
              </a:ext>
            </a:extLst>
          </p:cNvPr>
          <p:cNvGrpSpPr/>
          <p:nvPr/>
        </p:nvGrpSpPr>
        <p:grpSpPr>
          <a:xfrm>
            <a:off x="6035557" y="956205"/>
            <a:ext cx="3050843" cy="5642956"/>
            <a:chOff x="6975752" y="1417624"/>
            <a:chExt cx="3050843" cy="564295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38F8944-1A57-4F55-8B01-ED68FB8BC420}"/>
                </a:ext>
              </a:extLst>
            </p:cNvPr>
            <p:cNvGrpSpPr/>
            <p:nvPr/>
          </p:nvGrpSpPr>
          <p:grpSpPr>
            <a:xfrm>
              <a:off x="6975752" y="1586622"/>
              <a:ext cx="3050843" cy="4607444"/>
              <a:chOff x="6975752" y="1586622"/>
              <a:chExt cx="3050843" cy="4607444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3B61C9B-6905-4296-B3CA-24BBF3403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75752" y="4010467"/>
                <a:ext cx="3050843" cy="218359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717CF41-2D45-43FD-A76E-E966C5BF8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239" t="12146" r="3564" b="2258"/>
              <a:stretch/>
            </p:blipFill>
            <p:spPr>
              <a:xfrm>
                <a:off x="7140272" y="1586622"/>
                <a:ext cx="2631881" cy="1821719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1FA0EC03-1E7D-47DB-98D1-E40948A64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2498" y="2864140"/>
                <a:ext cx="2866618" cy="1972895"/>
              </a:xfrm>
              <a:prstGeom prst="rect">
                <a:avLst/>
              </a:prstGeom>
            </p:spPr>
          </p:pic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296C661-B93D-42E5-B03B-CDD83E5432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9442" y="5308507"/>
                <a:ext cx="1233573" cy="560278"/>
              </a:xfrm>
              <a:prstGeom prst="line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E65E4E6-FAEB-4D8C-9416-F18D8B540AE3}"/>
                  </a:ext>
                </a:extLst>
              </p:cNvPr>
              <p:cNvSpPr txBox="1"/>
              <p:nvPr/>
            </p:nvSpPr>
            <p:spPr>
              <a:xfrm>
                <a:off x="8925520" y="1792387"/>
                <a:ext cx="4581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dirty="0">
                    <a:effectLst/>
                  </a:rPr>
                  <a:t>π</a:t>
                </a:r>
                <a:r>
                  <a:rPr lang="el-GR" baseline="30000" dirty="0">
                    <a:effectLst/>
                  </a:rPr>
                  <a:t>−</a:t>
                </a:r>
                <a:r>
                  <a:rPr lang="en-US" baseline="30000" dirty="0"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465DFC7-30C5-437F-9408-1DE43F12EB54}"/>
                  </a:ext>
                </a:extLst>
              </p:cNvPr>
              <p:cNvSpPr txBox="1"/>
              <p:nvPr/>
            </p:nvSpPr>
            <p:spPr>
              <a:xfrm>
                <a:off x="8925520" y="3244334"/>
                <a:ext cx="4581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effectLst/>
                  </a:rPr>
                  <a:t>e</a:t>
                </a:r>
                <a:r>
                  <a:rPr lang="en-US" baseline="30000" dirty="0"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0F3BD0-2AE1-42F5-8454-A551C4CEA40C}"/>
                  </a:ext>
                </a:extLst>
              </p:cNvPr>
              <p:cNvSpPr txBox="1"/>
              <p:nvPr/>
            </p:nvSpPr>
            <p:spPr>
              <a:xfrm>
                <a:off x="8964268" y="4613261"/>
                <a:ext cx="4581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dirty="0">
                    <a:effectLst/>
                  </a:rPr>
                  <a:t>μ</a:t>
                </a:r>
                <a:r>
                  <a:rPr lang="el-GR" baseline="30000" dirty="0">
                    <a:effectLst/>
                  </a:rPr>
                  <a:t>−</a:t>
                </a:r>
                <a:r>
                  <a:rPr lang="en-US" baseline="30000" dirty="0">
                    <a:effectLst/>
                  </a:rPr>
                  <a:t> </a:t>
                </a:r>
                <a:endParaRPr lang="en-US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94D1D30-9D13-4BCB-B1B1-978AE75CE20E}"/>
                </a:ext>
              </a:extLst>
            </p:cNvPr>
            <p:cNvSpPr txBox="1"/>
            <p:nvPr/>
          </p:nvSpPr>
          <p:spPr>
            <a:xfrm>
              <a:off x="7315834" y="5983362"/>
              <a:ext cx="26232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Examples of events with e and </a:t>
              </a:r>
              <a:r>
                <a:rPr lang="el-GR" sz="1400" dirty="0">
                  <a:effectLst/>
                </a:rPr>
                <a:t>π</a:t>
              </a:r>
              <a:r>
                <a:rPr lang="el-GR" sz="1400" baseline="30000" dirty="0">
                  <a:effectLst/>
                </a:rPr>
                <a:t>−</a:t>
              </a:r>
              <a:r>
                <a:rPr lang="en-US" sz="1400" baseline="30000" dirty="0">
                  <a:effectLst/>
                </a:rPr>
                <a:t> </a:t>
              </a:r>
            </a:p>
            <a:p>
              <a:r>
                <a:rPr lang="en-US" sz="1400" dirty="0">
                  <a:effectLst/>
                </a:rPr>
                <a:t>showers and </a:t>
              </a:r>
              <a:r>
                <a:rPr lang="el-GR" sz="1400" dirty="0">
                  <a:effectLst/>
                </a:rPr>
                <a:t>μ</a:t>
              </a:r>
              <a:r>
                <a:rPr lang="el-GR" sz="1400" baseline="30000" dirty="0">
                  <a:effectLst/>
                </a:rPr>
                <a:t>−</a:t>
              </a:r>
              <a:r>
                <a:rPr lang="en-US" sz="1400" baseline="30000" dirty="0">
                  <a:effectLst/>
                </a:rPr>
                <a:t> </a:t>
              </a:r>
              <a:r>
                <a:rPr lang="en-US" sz="1400" dirty="0">
                  <a:effectLst/>
                </a:rPr>
                <a:t>passing through.</a:t>
              </a:r>
              <a:endParaRPr lang="en-US" sz="1400" dirty="0"/>
            </a:p>
            <a:p>
              <a:br>
                <a:rPr lang="en-US" dirty="0"/>
              </a:br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7C1490-4D98-49B3-A918-467395518660}"/>
                </a:ext>
              </a:extLst>
            </p:cNvPr>
            <p:cNvSpPr txBox="1"/>
            <p:nvPr/>
          </p:nvSpPr>
          <p:spPr>
            <a:xfrm rot="1478391">
              <a:off x="7347912" y="5543798"/>
              <a:ext cx="10422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</a:rPr>
                <a:t>PbWO</a:t>
              </a:r>
              <a:r>
                <a:rPr lang="en-US" sz="1200" baseline="-25000" dirty="0">
                  <a:solidFill>
                    <a:schemeClr val="accent1">
                      <a:lumMod val="50000"/>
                    </a:schemeClr>
                  </a:solidFill>
                </a:rPr>
                <a:t>4</a:t>
              </a: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</a:rPr>
                <a:t> 20 cm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ED1313-7AED-45CA-B151-8A99CB9BF57C}"/>
                </a:ext>
              </a:extLst>
            </p:cNvPr>
            <p:cNvSpPr txBox="1"/>
            <p:nvPr/>
          </p:nvSpPr>
          <p:spPr>
            <a:xfrm>
              <a:off x="7423947" y="1417624"/>
              <a:ext cx="1959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Geant</a:t>
              </a:r>
              <a:r>
                <a:rPr lang="en-US" dirty="0"/>
                <a:t> 4 simulation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47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217D2F26-ED41-C044-8CFC-C6B9981FF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5" t="10808" r="15579"/>
          <a:stretch/>
        </p:blipFill>
        <p:spPr>
          <a:xfrm>
            <a:off x="5810409" y="6371615"/>
            <a:ext cx="775217" cy="43621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96AC222-C7B5-0447-88B3-AF0433D3A8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87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CAD Model of Generic EIC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C5EC9-DEAD-3E4B-B10A-1152EF435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750"/>
            <a:ext cx="9144000" cy="5426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123D97-A99D-424F-B281-E8AEFACC74B8}"/>
              </a:ext>
            </a:extLst>
          </p:cNvPr>
          <p:cNvSpPr txBox="1"/>
          <p:nvPr/>
        </p:nvSpPr>
        <p:spPr>
          <a:xfrm>
            <a:off x="3220025" y="466209"/>
            <a:ext cx="336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https://arxiv.org/abs/2103.05419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7183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EC17-D2B4-4F36-86ED-45E3D60FC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e/pi separation ML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1FF2-E769-4134-A9A8-1C1C1A1BC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study of stability and misidentification was performed</a:t>
            </a:r>
          </a:p>
          <a:p>
            <a:r>
              <a:rPr lang="en-US" dirty="0"/>
              <a:t>Application of different normalizations and </a:t>
            </a:r>
            <a:r>
              <a:rPr lang="en-US" dirty="0" err="1"/>
              <a:t>tranforms</a:t>
            </a:r>
            <a:r>
              <a:rPr lang="en-US" dirty="0"/>
              <a:t> are tested:</a:t>
            </a:r>
            <a:br>
              <a:rPr lang="en-US" dirty="0"/>
            </a:br>
            <a:r>
              <a:rPr lang="en-US" dirty="0"/>
              <a:t>PCA + Log transform are the best in terms of accuracy + mismatches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4EEED-1C6A-4A6F-BBCD-2A6E9BD29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59" y="3106967"/>
            <a:ext cx="2445942" cy="2371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A28DE-AE50-44CE-B464-2F8C12514F7D}"/>
              </a:ext>
            </a:extLst>
          </p:cNvPr>
          <p:cNvSpPr txBox="1"/>
          <p:nvPr/>
        </p:nvSpPr>
        <p:spPr>
          <a:xfrm>
            <a:off x="765761" y="2868941"/>
            <a:ext cx="244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 transform visualized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7DF3F7-D0B0-4AB2-9325-3E5B9C288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146" y="3298938"/>
            <a:ext cx="3063092" cy="2235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8EB53A-D21B-473C-A3DD-A35C70DDC5DE}"/>
              </a:ext>
            </a:extLst>
          </p:cNvPr>
          <p:cNvSpPr txBox="1"/>
          <p:nvPr/>
        </p:nvSpPr>
        <p:spPr>
          <a:xfrm>
            <a:off x="3935662" y="2864192"/>
            <a:ext cx="19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Accuracy by energy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2AB036-9BB1-4E4F-92B5-C19C3B8E1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258" y="2300817"/>
            <a:ext cx="1912009" cy="1873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D7A528-C976-45AA-81B4-A8844D6B0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257" y="4247463"/>
            <a:ext cx="2013609" cy="192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95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/>
              <a:t>AI software stack</a:t>
            </a:r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F2684D-E795-4BDB-9AC5-7E469BFC8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run ML projects in production? </a:t>
            </a:r>
          </a:p>
          <a:p>
            <a:r>
              <a:rPr lang="en-US" dirty="0"/>
              <a:t>Modern software stack is being develop for EIC</a:t>
            </a:r>
          </a:p>
          <a:p>
            <a:r>
              <a:rPr lang="en-US" dirty="0"/>
              <a:t>Special design for ML</a:t>
            </a:r>
          </a:p>
        </p:txBody>
      </p:sp>
      <p:grpSp>
        <p:nvGrpSpPr>
          <p:cNvPr id="66" name="Google Shape;66;p14"/>
          <p:cNvGrpSpPr/>
          <p:nvPr/>
        </p:nvGrpSpPr>
        <p:grpSpPr>
          <a:xfrm>
            <a:off x="561306" y="2561359"/>
            <a:ext cx="3005083" cy="3339275"/>
            <a:chOff x="5190413" y="1202025"/>
            <a:chExt cx="2106613" cy="3339275"/>
          </a:xfrm>
        </p:grpSpPr>
        <p:sp>
          <p:nvSpPr>
            <p:cNvPr id="67" name="Google Shape;67;p14"/>
            <p:cNvSpPr/>
            <p:nvPr/>
          </p:nvSpPr>
          <p:spPr>
            <a:xfrm>
              <a:off x="5190413" y="1202025"/>
              <a:ext cx="2106600" cy="437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/>
                <a:t>MCEG</a:t>
              </a: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5190425" y="1708050"/>
              <a:ext cx="2106600" cy="849600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b="1"/>
                <a:t>DD4Hep</a:t>
              </a:r>
              <a:r>
                <a:rPr lang="en"/>
                <a:t>,</a:t>
              </a:r>
              <a:endParaRPr/>
            </a:p>
            <a:p>
              <a:pPr algn="ctr"/>
              <a:r>
                <a:rPr lang="en"/>
                <a:t>Geometry, </a:t>
              </a:r>
              <a:endParaRPr/>
            </a:p>
            <a:p>
              <a:pPr algn="ctr"/>
              <a:r>
                <a:rPr lang="en"/>
                <a:t>Geant4 (DDSim)</a:t>
              </a: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90424" y="2626275"/>
              <a:ext cx="2106600" cy="13257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b="1"/>
                <a:t>Juggler</a:t>
              </a:r>
              <a:r>
                <a:rPr lang="en"/>
                <a:t>, </a:t>
              </a:r>
              <a:br>
                <a:rPr lang="en"/>
              </a:br>
              <a:r>
                <a:rPr lang="en"/>
                <a:t>Gaudi - processing</a:t>
              </a:r>
              <a:br>
                <a:rPr lang="en"/>
              </a:br>
              <a:r>
                <a:rPr lang="en"/>
                <a:t>ACTS - tracking,</a:t>
              </a:r>
              <a:endParaRPr/>
            </a:p>
            <a:p>
              <a:pPr algn="ctr"/>
              <a:r>
                <a:rPr lang="en"/>
                <a:t>Tensorflow - ML</a:t>
              </a:r>
              <a:endParaRPr/>
            </a:p>
            <a:p>
              <a:pPr algn="ctr"/>
              <a:r>
                <a:rPr lang="en"/>
                <a:t>Custom reco algorithms</a:t>
              </a: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190413" y="4012400"/>
              <a:ext cx="2106600" cy="5289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/>
                <a:t>Analysis/Benchmarks</a:t>
              </a:r>
              <a:endParaRPr/>
            </a:p>
          </p:txBody>
        </p:sp>
      </p:grp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622" y="3116683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0296" y="4014212"/>
            <a:ext cx="635900" cy="6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846" y="4080534"/>
            <a:ext cx="598250" cy="75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2497" y="4744020"/>
            <a:ext cx="483699" cy="47202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38E05C33-EA64-FF4D-A364-D87D123DCB7E}"/>
              </a:ext>
            </a:extLst>
          </p:cNvPr>
          <p:cNvSpPr txBox="1">
            <a:spLocks/>
          </p:cNvSpPr>
          <p:nvPr/>
        </p:nvSpPr>
        <p:spPr>
          <a:xfrm>
            <a:off x="151130" y="6313897"/>
            <a:ext cx="35166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</a:rPr>
              <a:t>Slide from Dmitry Romanov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02ABB-8DEC-406A-A64E-185B09EFD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757" y="2714696"/>
            <a:ext cx="4951021" cy="2599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4E8ED-EF0B-4771-B074-CC12D90FE7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408" y="923528"/>
            <a:ext cx="1151673" cy="1441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1FF97-AB9B-4B88-88E2-30B0524455F3}"/>
              </a:ext>
            </a:extLst>
          </p:cNvPr>
          <p:cNvSpPr txBox="1"/>
          <p:nvPr/>
        </p:nvSpPr>
        <p:spPr>
          <a:xfrm>
            <a:off x="5067873" y="5282591"/>
            <a:ext cx="245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Gaudi offloading service</a:t>
            </a:r>
          </a:p>
        </p:txBody>
      </p:sp>
    </p:spTree>
    <p:extLst>
      <p:ext uri="{BB962C8B-B14F-4D97-AF65-F5344CB8AC3E}">
        <p14:creationId xmlns:p14="http://schemas.microsoft.com/office/powerpoint/2010/main" val="2833983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BC7F-A557-4CFF-9C29-9FC59F4CD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7929-53FE-4F08-B712-1691F44D2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Tanja Horn</a:t>
            </a:r>
          </a:p>
          <a:p>
            <a:r>
              <a:rPr lang="en-US" dirty="0"/>
              <a:t>Vladimir </a:t>
            </a:r>
            <a:r>
              <a:rPr lang="en-US" dirty="0" err="1"/>
              <a:t>Berdnikov</a:t>
            </a:r>
            <a:endParaRPr lang="en-US" dirty="0"/>
          </a:p>
          <a:p>
            <a:r>
              <a:rPr lang="en-US" dirty="0"/>
              <a:t>Ilya Larin</a:t>
            </a:r>
          </a:p>
          <a:p>
            <a:r>
              <a:rPr lang="en-US" dirty="0"/>
              <a:t>Mariangela Bondi</a:t>
            </a:r>
          </a:p>
          <a:p>
            <a:r>
              <a:rPr lang="en-US" dirty="0"/>
              <a:t>Cristiano Fanelli</a:t>
            </a:r>
          </a:p>
          <a:p>
            <a:r>
              <a:rPr lang="en-US" dirty="0"/>
              <a:t>Dmitry Romanov</a:t>
            </a:r>
          </a:p>
          <a:p>
            <a:r>
              <a:rPr lang="en-US" dirty="0"/>
              <a:t>Sergey Furletov</a:t>
            </a:r>
          </a:p>
          <a:p>
            <a:r>
              <a:rPr lang="en-US" dirty="0"/>
              <a:t>Alexander Zaitsev</a:t>
            </a:r>
          </a:p>
          <a:p>
            <a:r>
              <a:rPr lang="en-US" dirty="0"/>
              <a:t>Nathan Branson</a:t>
            </a:r>
          </a:p>
          <a:p>
            <a:r>
              <a:rPr lang="en-US" dirty="0"/>
              <a:t>Hasan Mustafa</a:t>
            </a:r>
          </a:p>
          <a:p>
            <a:r>
              <a:rPr lang="en-US" dirty="0" err="1"/>
              <a:t>Vinet</a:t>
            </a:r>
            <a:r>
              <a:rPr lang="en-US" dirty="0"/>
              <a:t> Tripathi</a:t>
            </a:r>
          </a:p>
          <a:p>
            <a:r>
              <a:rPr lang="en-US" dirty="0"/>
              <a:t>and others!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506E8-E71E-476E-B6E6-753F814EDAB8}"/>
              </a:ext>
            </a:extLst>
          </p:cNvPr>
          <p:cNvSpPr txBox="1"/>
          <p:nvPr/>
        </p:nvSpPr>
        <p:spPr>
          <a:xfrm>
            <a:off x="5553354" y="1680372"/>
            <a:ext cx="3166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AI FOR CALORIMTERY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LETS COLLABORATE !</a:t>
            </a:r>
          </a:p>
        </p:txBody>
      </p:sp>
    </p:spTree>
    <p:extLst>
      <p:ext uri="{BB962C8B-B14F-4D97-AF65-F5344CB8AC3E}">
        <p14:creationId xmlns:p14="http://schemas.microsoft.com/office/powerpoint/2010/main" val="1077851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7F0A16E-5B00-4B20-8901-FEFEF9312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E7B7B0-2F13-48D6-8DB2-48C54F064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projects of application of various AI methods towards EIC lepton endcap calorimeter is being actively developed</a:t>
            </a:r>
          </a:p>
          <a:p>
            <a:r>
              <a:rPr lang="en-US" dirty="0"/>
              <a:t>AI driven optimization is at a stage of ready pipelines and optimizer and is being in progress</a:t>
            </a:r>
          </a:p>
          <a:p>
            <a:r>
              <a:rPr lang="en-US" dirty="0"/>
              <a:t>A research work on application of various ML methods for reconstruction has been performed using simulation and real data for </a:t>
            </a:r>
            <a:r>
              <a:rPr lang="en-US" dirty="0" err="1"/>
              <a:t>HyCal</a:t>
            </a:r>
            <a:r>
              <a:rPr lang="en-US" dirty="0"/>
              <a:t> hybrid calorimeter (similar to EIC) and EIC </a:t>
            </a:r>
          </a:p>
          <a:p>
            <a:r>
              <a:rPr lang="en-US" dirty="0"/>
              <a:t>Project on PID ML in FPGA with use of calorimeter modules is preparing for real beam test (presentation by S. Furletov)</a:t>
            </a:r>
          </a:p>
          <a:p>
            <a:r>
              <a:rPr lang="en-US" dirty="0"/>
              <a:t>The study of reconstruction of the transition area with ML is started and got the first very preliminary results</a:t>
            </a:r>
          </a:p>
          <a:p>
            <a:r>
              <a:rPr lang="en-US" dirty="0"/>
              <a:t>Application of unsupervised learning clustering methods is set for the near future project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311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2CC8A7-CB4B-4049-AF94-014C83A42B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9256476-531A-4B9C-8F3F-6358A1664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72547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26208" y="30247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600" i="1" dirty="0"/>
              <a:t>Software Philosophy:</a:t>
            </a:r>
            <a:r>
              <a:rPr lang="en" sz="3600" dirty="0"/>
              <a:t> </a:t>
            </a:r>
            <a:br>
              <a:rPr lang="en" sz="3600" dirty="0"/>
            </a:br>
            <a:r>
              <a:rPr lang="en" sz="3600" dirty="0"/>
              <a:t>Let’s prepare for our future at the EIC</a:t>
            </a:r>
            <a:endParaRPr sz="36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183650" y="2145275"/>
            <a:ext cx="52932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2500" lnSpcReduction="20000"/>
          </a:bodyPr>
          <a:lstStyle/>
          <a:p>
            <a:pPr indent="-330200">
              <a:lnSpc>
                <a:spcPct val="105000"/>
              </a:lnSpc>
              <a:buSzPts val="1600"/>
            </a:pPr>
            <a:r>
              <a:rPr lang="en" sz="1600" b="1" dirty="0"/>
              <a:t>Build forward-looking team of software developers to ensure the long-term (decades) success of the EIC scientific program.</a:t>
            </a:r>
            <a:br>
              <a:rPr lang="en" sz="1600" b="1" dirty="0"/>
            </a:br>
            <a:endParaRPr sz="1600" b="1" dirty="0"/>
          </a:p>
          <a:p>
            <a:pPr indent="-330200">
              <a:lnSpc>
                <a:spcPct val="105000"/>
              </a:lnSpc>
              <a:buSzPts val="1600"/>
            </a:pPr>
            <a:r>
              <a:rPr lang="en" sz="1600" dirty="0"/>
              <a:t>Focus on modern scientific computing practices</a:t>
            </a:r>
            <a:endParaRPr sz="1600" dirty="0"/>
          </a:p>
          <a:p>
            <a:pPr lvl="1" indent="-330200">
              <a:lnSpc>
                <a:spcPct val="105000"/>
              </a:lnSpc>
              <a:buSzPts val="1600"/>
            </a:pPr>
            <a:r>
              <a:rPr lang="en" sz="1600" dirty="0"/>
              <a:t>Strong emphasis on modular, orthogonal tools</a:t>
            </a:r>
            <a:endParaRPr sz="1600" dirty="0"/>
          </a:p>
          <a:p>
            <a:pPr lvl="1" indent="-330200">
              <a:lnSpc>
                <a:spcPct val="105000"/>
              </a:lnSpc>
              <a:buSzPts val="1600"/>
            </a:pPr>
            <a:r>
              <a:rPr lang="en" sz="1600" dirty="0"/>
              <a:t>Integrate with high performance computer, continuous </a:t>
            </a:r>
            <a:r>
              <a:rPr lang="en-US" sz="1600" dirty="0"/>
              <a:t>integration</a:t>
            </a:r>
            <a:r>
              <a:rPr lang="en" sz="1600" dirty="0"/>
              <a:t> workflows, and enable use of data-science toolkits</a:t>
            </a:r>
            <a:br>
              <a:rPr lang="en" sz="1600" dirty="0"/>
            </a:br>
            <a:endParaRPr sz="1600" dirty="0"/>
          </a:p>
          <a:p>
            <a:pPr indent="-330200">
              <a:lnSpc>
                <a:spcPct val="105000"/>
              </a:lnSpc>
              <a:buSzPts val="1600"/>
            </a:pPr>
            <a:r>
              <a:rPr lang="en" sz="1600" dirty="0"/>
              <a:t>Software on top of mature, well-supported, and actively developed software stack.</a:t>
            </a:r>
            <a:br>
              <a:rPr lang="en" sz="1600" dirty="0"/>
            </a:br>
            <a:endParaRPr sz="1600" dirty="0"/>
          </a:p>
          <a:p>
            <a:pPr indent="-330200">
              <a:lnSpc>
                <a:spcPct val="105000"/>
              </a:lnSpc>
              <a:buSzPts val="1600"/>
            </a:pPr>
            <a:r>
              <a:rPr lang="en" sz="1600" dirty="0"/>
              <a:t>Actively work with the EICUG software group to help develop and integrate new community tools.</a:t>
            </a:r>
            <a:endParaRPr sz="1600"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2326" y="2027376"/>
            <a:ext cx="3003194" cy="198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5041" y="4172276"/>
            <a:ext cx="2711768" cy="19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8812AD-58D5-F74B-98CE-FC0865844E2D}"/>
              </a:ext>
            </a:extLst>
          </p:cNvPr>
          <p:cNvSpPr txBox="1">
            <a:spLocks/>
          </p:cNvSpPr>
          <p:nvPr/>
        </p:nvSpPr>
        <p:spPr>
          <a:xfrm>
            <a:off x="151130" y="6313897"/>
            <a:ext cx="35166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</a:rPr>
              <a:t>Slide from Dmitry Romanov</a:t>
            </a:r>
          </a:p>
        </p:txBody>
      </p:sp>
    </p:spTree>
    <p:extLst>
      <p:ext uri="{BB962C8B-B14F-4D97-AF65-F5344CB8AC3E}">
        <p14:creationId xmlns:p14="http://schemas.microsoft.com/office/powerpoint/2010/main" val="1580104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576" y="1850301"/>
            <a:ext cx="4055201" cy="172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5" y="2851825"/>
            <a:ext cx="1835323" cy="154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292950" y="43697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/>
              <a:t>Software component community</a:t>
            </a:r>
            <a:endParaRPr dirty="0"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9151" y="4122223"/>
            <a:ext cx="850271" cy="35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7153" y="4102344"/>
            <a:ext cx="984867" cy="46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 rotWithShape="1">
          <a:blip r:embed="rId7">
            <a:alphaModFix/>
          </a:blip>
          <a:srcRect b="15739"/>
          <a:stretch/>
        </p:blipFill>
        <p:spPr>
          <a:xfrm>
            <a:off x="4448025" y="4048188"/>
            <a:ext cx="85027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43953" y="4065326"/>
            <a:ext cx="769599" cy="50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9">
            <a:alphaModFix/>
          </a:blip>
          <a:srcRect r="50204"/>
          <a:stretch/>
        </p:blipFill>
        <p:spPr>
          <a:xfrm>
            <a:off x="5681172" y="4566725"/>
            <a:ext cx="1099840" cy="8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81576" y="4809029"/>
            <a:ext cx="1234459" cy="53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99154" y="4631289"/>
            <a:ext cx="1234459" cy="786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12">
            <a:alphaModFix/>
          </a:blip>
          <a:srcRect l="7966" r="10903"/>
          <a:stretch/>
        </p:blipFill>
        <p:spPr>
          <a:xfrm>
            <a:off x="7812050" y="4682338"/>
            <a:ext cx="1001500" cy="68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0475" y="3760438"/>
            <a:ext cx="1001500" cy="125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620789" y="2140338"/>
            <a:ext cx="927950" cy="92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738425" y="4620875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584150" y="3284587"/>
            <a:ext cx="1001250" cy="100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3690813" y="2396725"/>
            <a:ext cx="548700" cy="30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Google Shape;103;p15"/>
          <p:cNvSpPr/>
          <p:nvPr/>
        </p:nvSpPr>
        <p:spPr>
          <a:xfrm rot="8495679">
            <a:off x="2011199" y="2853837"/>
            <a:ext cx="548597" cy="3053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3690813" y="4814675"/>
            <a:ext cx="548700" cy="30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5" name="Google Shape;105;p15"/>
          <p:cNvSpPr/>
          <p:nvPr/>
        </p:nvSpPr>
        <p:spPr>
          <a:xfrm rot="-8816165">
            <a:off x="1955116" y="4507053"/>
            <a:ext cx="593870" cy="30504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6" name="Google Shape;106;p15"/>
          <p:cNvSpPr/>
          <p:nvPr/>
        </p:nvSpPr>
        <p:spPr>
          <a:xfrm rot="10800000">
            <a:off x="2072088" y="3680650"/>
            <a:ext cx="548700" cy="30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2738424" y="4187151"/>
            <a:ext cx="80463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/>
              <a:t>Gaudi</a:t>
            </a:r>
            <a:endParaRPr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A91656EE-517C-0F41-94CA-0FBB06BD2FD7}"/>
              </a:ext>
            </a:extLst>
          </p:cNvPr>
          <p:cNvSpPr txBox="1">
            <a:spLocks/>
          </p:cNvSpPr>
          <p:nvPr/>
        </p:nvSpPr>
        <p:spPr>
          <a:xfrm>
            <a:off x="151130" y="6313897"/>
            <a:ext cx="35166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</a:rPr>
              <a:t>Slide from Dmitry Romanov</a:t>
            </a:r>
          </a:p>
        </p:txBody>
      </p:sp>
    </p:spTree>
    <p:extLst>
      <p:ext uri="{BB962C8B-B14F-4D97-AF65-F5344CB8AC3E}">
        <p14:creationId xmlns:p14="http://schemas.microsoft.com/office/powerpoint/2010/main" val="3238358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217D2F26-ED41-C044-8CFC-C6B9981FF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5" t="10808" r="15579"/>
          <a:stretch/>
        </p:blipFill>
        <p:spPr>
          <a:xfrm>
            <a:off x="5810409" y="6371615"/>
            <a:ext cx="775217" cy="43621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241C48-2116-4049-81C1-9E6E78ED3A33}"/>
              </a:ext>
            </a:extLst>
          </p:cNvPr>
          <p:cNvSpPr txBox="1"/>
          <p:nvPr/>
        </p:nvSpPr>
        <p:spPr>
          <a:xfrm>
            <a:off x="0" y="3251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FB8EC-8FC3-0441-A0C1-9616EB35E787}"/>
              </a:ext>
            </a:extLst>
          </p:cNvPr>
          <p:cNvSpPr txBox="1"/>
          <p:nvPr/>
        </p:nvSpPr>
        <p:spPr>
          <a:xfrm>
            <a:off x="321275" y="1547874"/>
            <a:ext cx="871219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physics case for the EIC was clearly laid out in the EIC White Paper and the National</a:t>
            </a:r>
          </a:p>
          <a:p>
            <a:r>
              <a:rPr lang="en-US" dirty="0"/>
              <a:t>Academy of Science Report.</a:t>
            </a:r>
          </a:p>
          <a:p>
            <a:endParaRPr lang="en-US" dirty="0"/>
          </a:p>
          <a:p>
            <a:r>
              <a:rPr lang="en-US" dirty="0"/>
              <a:t>The Yellow Report took those physics requirements and turned them into detector </a:t>
            </a:r>
          </a:p>
          <a:p>
            <a:r>
              <a:rPr lang="en-US" dirty="0"/>
              <a:t>requirements to do the science.</a:t>
            </a:r>
          </a:p>
          <a:p>
            <a:endParaRPr lang="en-US" dirty="0"/>
          </a:p>
          <a:p>
            <a:r>
              <a:rPr lang="en-US" dirty="0"/>
              <a:t>Photo-collaborations are presently working on collaboration proposals for the project and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EIC detectors: Athena, CORE and ECCE</a:t>
            </a:r>
          </a:p>
          <a:p>
            <a:endParaRPr lang="en-US" dirty="0"/>
          </a:p>
          <a:p>
            <a:r>
              <a:rPr lang="en-US" dirty="0"/>
              <a:t>AI is already planning a major role in the optimization of these detectors and I believe this</a:t>
            </a:r>
          </a:p>
          <a:p>
            <a:r>
              <a:rPr lang="en-US" dirty="0"/>
              <a:t>conference will make clear,   these AI driven optimizations and refinements will continue as</a:t>
            </a:r>
          </a:p>
          <a:p>
            <a:r>
              <a:rPr lang="en-US" dirty="0"/>
              <a:t>we all strive to make the best possible EIC detectors within the given space, schedule and</a:t>
            </a:r>
          </a:p>
          <a:p>
            <a:r>
              <a:rPr lang="en-US" dirty="0"/>
              <a:t>funding parameters.</a:t>
            </a:r>
          </a:p>
          <a:p>
            <a:endParaRPr lang="en-US" dirty="0"/>
          </a:p>
          <a:p>
            <a:r>
              <a:rPr lang="en-US" dirty="0"/>
              <a:t>Detector development and testing key to best possible AI results!</a:t>
            </a:r>
          </a:p>
        </p:txBody>
      </p:sp>
    </p:spTree>
    <p:extLst>
      <p:ext uri="{BB962C8B-B14F-4D97-AF65-F5344CB8AC3E}">
        <p14:creationId xmlns:p14="http://schemas.microsoft.com/office/powerpoint/2010/main" val="1457873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B7A5-CAD3-44EA-8D54-72913B169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Lepton Endcap EM Calorimeter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7672B-CFCE-43D8-A440-111978912F21}"/>
              </a:ext>
            </a:extLst>
          </p:cNvPr>
          <p:cNvSpPr txBox="1"/>
          <p:nvPr/>
        </p:nvSpPr>
        <p:spPr>
          <a:xfrm>
            <a:off x="550422" y="795876"/>
            <a:ext cx="53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Electron Detection - </a:t>
            </a:r>
            <a:r>
              <a:rPr lang="en-US" sz="2800" b="1" dirty="0">
                <a:solidFill>
                  <a:srgbClr val="0000FF"/>
                </a:solidFill>
              </a:rPr>
              <a:t>Goal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CF06E-FC0B-4C65-82A1-6B53AF75C4C2}"/>
              </a:ext>
            </a:extLst>
          </p:cNvPr>
          <p:cNvSpPr txBox="1"/>
          <p:nvPr/>
        </p:nvSpPr>
        <p:spPr>
          <a:xfrm>
            <a:off x="430890" y="1274143"/>
            <a:ext cx="5234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aim to design and construct the scattered electron detection in the Lepton Endcap covering </a:t>
            </a:r>
            <a:r>
              <a:rPr lang="en-US" sz="2000" dirty="0" err="1"/>
              <a:t>pseudorapidity</a:t>
            </a:r>
            <a:r>
              <a:rPr lang="en-US" sz="2000" dirty="0"/>
              <a:t> -3.5 to -1 with an electromagnetic calorimeter (</a:t>
            </a:r>
            <a:r>
              <a:rPr lang="en-US" sz="2000" b="1" dirty="0">
                <a:solidFill>
                  <a:srgbClr val="0000FF"/>
                </a:solidFill>
              </a:rPr>
              <a:t>EEEMCal</a:t>
            </a:r>
            <a:r>
              <a:rPr lang="en-US" sz="2000" dirty="0"/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22AA3-71AA-4129-A3CE-67460BC31F85}"/>
              </a:ext>
            </a:extLst>
          </p:cNvPr>
          <p:cNvSpPr txBox="1"/>
          <p:nvPr/>
        </p:nvSpPr>
        <p:spPr>
          <a:xfrm rot="16200000">
            <a:off x="203073" y="3357225"/>
            <a:ext cx="14221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Energy Resolution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220F3-A78D-4816-B615-3BD051DF43DD}"/>
              </a:ext>
            </a:extLst>
          </p:cNvPr>
          <p:cNvSpPr txBox="1"/>
          <p:nvPr/>
        </p:nvSpPr>
        <p:spPr>
          <a:xfrm>
            <a:off x="3366178" y="2657348"/>
            <a:ext cx="2222992" cy="38472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CC"/>
                </a:solidFill>
              </a:rPr>
              <a:t>REFERENCE</a:t>
            </a:r>
          </a:p>
          <a:p>
            <a:r>
              <a:rPr lang="en-US" sz="1600" dirty="0">
                <a:solidFill>
                  <a:srgbClr val="C00000"/>
                </a:solidFill>
              </a:rPr>
              <a:t>PbWO</a:t>
            </a:r>
            <a:r>
              <a:rPr lang="en-US" sz="1600" baseline="-25000" dirty="0">
                <a:solidFill>
                  <a:srgbClr val="C00000"/>
                </a:solidFill>
              </a:rPr>
              <a:t>4</a:t>
            </a:r>
            <a:r>
              <a:rPr lang="en-US" sz="1600" dirty="0">
                <a:solidFill>
                  <a:srgbClr val="C00000"/>
                </a:solidFill>
              </a:rPr>
              <a:t> crystals (inner)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compact, radiation hard, luminescence yield to achieve high energy resolution, including the lowest photon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Sensor: </a:t>
            </a:r>
            <a:r>
              <a:rPr lang="en-US" sz="1400" dirty="0" err="1"/>
              <a:t>SiPMs</a:t>
            </a:r>
            <a:r>
              <a:rPr lang="en-US" sz="1400" dirty="0"/>
              <a:t> (TBC)</a:t>
            </a:r>
          </a:p>
          <a:p>
            <a:r>
              <a:rPr lang="en-US" sz="1600" dirty="0" err="1">
                <a:solidFill>
                  <a:srgbClr val="C00000"/>
                </a:solidFill>
              </a:rPr>
              <a:t>SciGlass</a:t>
            </a:r>
            <a:r>
              <a:rPr lang="en-US" sz="1600" dirty="0">
                <a:solidFill>
                  <a:srgbClr val="C00000"/>
                </a:solidFill>
              </a:rPr>
              <a:t> (outer)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EIC eRD1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radiation hard, luminescence yield similar or better than crystals depending on longitudinal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Sensor: </a:t>
            </a:r>
            <a:r>
              <a:rPr lang="en-US" sz="1400" dirty="0" err="1"/>
              <a:t>SiPMs</a:t>
            </a:r>
            <a:r>
              <a:rPr lang="en-US" sz="1400" dirty="0"/>
              <a:t> (TBC)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41874B-FFFB-404A-8C44-29DA0DE05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99" b="22265"/>
          <a:stretch/>
        </p:blipFill>
        <p:spPr>
          <a:xfrm>
            <a:off x="987511" y="2740992"/>
            <a:ext cx="2102301" cy="1604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A5AC5-755F-4524-92F7-C0DA2AAB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691" y="3538807"/>
            <a:ext cx="511242" cy="10421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88856D-577C-4936-AD73-9671F79F0641}"/>
              </a:ext>
            </a:extLst>
          </p:cNvPr>
          <p:cNvSpPr txBox="1"/>
          <p:nvPr/>
        </p:nvSpPr>
        <p:spPr>
          <a:xfrm>
            <a:off x="1609930" y="4345781"/>
            <a:ext cx="15033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Particle Energy (GeV)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CA4EF6-4347-47A5-916B-463B0E5A0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1" t="89717" r="22068" b="3942"/>
          <a:stretch/>
        </p:blipFill>
        <p:spPr>
          <a:xfrm>
            <a:off x="512357" y="4323226"/>
            <a:ext cx="873113" cy="147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0D64E4-3BCF-4EBF-910F-E78D8004F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700" y="965205"/>
            <a:ext cx="3686472" cy="1563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8816E1-81D0-4D09-BC3C-994FF82F0B5E}"/>
              </a:ext>
            </a:extLst>
          </p:cNvPr>
          <p:cNvPicPr/>
          <p:nvPr/>
        </p:nvPicPr>
        <p:blipFill rotWithShape="1">
          <a:blip r:embed="rId5"/>
          <a:srcRect t="6460" r="5051"/>
          <a:stretch/>
        </p:blipFill>
        <p:spPr bwMode="auto">
          <a:xfrm>
            <a:off x="1023256" y="4757166"/>
            <a:ext cx="2101021" cy="1820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777A71-0E31-443C-9D37-095983127AC5}"/>
              </a:ext>
            </a:extLst>
          </p:cNvPr>
          <p:cNvSpPr txBox="1"/>
          <p:nvPr/>
        </p:nvSpPr>
        <p:spPr>
          <a:xfrm>
            <a:off x="1846135" y="4930457"/>
            <a:ext cx="1154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SciGlass projected energy resolution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885493-313E-4EE4-9292-0460DEF5B4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4" t="11196" r="44998" b="9645"/>
          <a:stretch/>
        </p:blipFill>
        <p:spPr>
          <a:xfrm>
            <a:off x="6132690" y="2697746"/>
            <a:ext cx="2310270" cy="362752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76CEFD-200A-4FED-A286-12AF2FB4E975}"/>
              </a:ext>
            </a:extLst>
          </p:cNvPr>
          <p:cNvSpPr txBox="1"/>
          <p:nvPr/>
        </p:nvSpPr>
        <p:spPr>
          <a:xfrm>
            <a:off x="6547349" y="5164116"/>
            <a:ext cx="1022182" cy="37821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SciGlass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3818AF-8C1D-4990-ABD5-48EF2F50E744}"/>
              </a:ext>
            </a:extLst>
          </p:cNvPr>
          <p:cNvSpPr txBox="1"/>
          <p:nvPr/>
        </p:nvSpPr>
        <p:spPr>
          <a:xfrm>
            <a:off x="6411090" y="3801708"/>
            <a:ext cx="1022182" cy="37821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PbWO</a:t>
            </a:r>
            <a:r>
              <a:rPr lang="en-US" b="1" baseline="-250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B1AD03-FAC8-4CD9-A1C2-04F94F7C6C55}"/>
              </a:ext>
            </a:extLst>
          </p:cNvPr>
          <p:cNvCxnSpPr/>
          <p:nvPr/>
        </p:nvCxnSpPr>
        <p:spPr>
          <a:xfrm flipH="1">
            <a:off x="6911985" y="4206800"/>
            <a:ext cx="193353" cy="24572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561476-CAC0-4A2F-9BAC-47EC13811458}"/>
              </a:ext>
            </a:extLst>
          </p:cNvPr>
          <p:cNvCxnSpPr>
            <a:cxnSpLocks/>
          </p:cNvCxnSpPr>
          <p:nvPr/>
        </p:nvCxnSpPr>
        <p:spPr>
          <a:xfrm flipV="1">
            <a:off x="6715919" y="4828480"/>
            <a:ext cx="256147" cy="23688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53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217D2F26-ED41-C044-8CFC-C6B9981FF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5" t="10808" r="15579"/>
          <a:stretch/>
        </p:blipFill>
        <p:spPr>
          <a:xfrm>
            <a:off x="5810409" y="6371615"/>
            <a:ext cx="775217" cy="43621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96AC222-C7B5-0447-88B3-AF0433D3A8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87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CAD Model of Generic EIC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C5EC9-DEAD-3E4B-B10A-1152EF435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750"/>
            <a:ext cx="9144000" cy="5426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123D97-A99D-424F-B281-E8AEFACC74B8}"/>
              </a:ext>
            </a:extLst>
          </p:cNvPr>
          <p:cNvSpPr txBox="1"/>
          <p:nvPr/>
        </p:nvSpPr>
        <p:spPr>
          <a:xfrm>
            <a:off x="3220025" y="466209"/>
            <a:ext cx="336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https://arxiv.org/abs/2103.05419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A8D9D1-43A4-472C-916C-DEA2D1D7D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4750"/>
            <a:ext cx="9144000" cy="548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20DA5C-5F25-4A27-89DF-9CB14C8E6744}"/>
              </a:ext>
            </a:extLst>
          </p:cNvPr>
          <p:cNvSpPr txBox="1"/>
          <p:nvPr/>
        </p:nvSpPr>
        <p:spPr>
          <a:xfrm>
            <a:off x="3895107" y="5852570"/>
            <a:ext cx="5172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+ FAR FORWARD ZERO DEGREE CALORIMETER (ZDC)</a:t>
            </a:r>
          </a:p>
        </p:txBody>
      </p:sp>
    </p:spTree>
    <p:extLst>
      <p:ext uri="{BB962C8B-B14F-4D97-AF65-F5344CB8AC3E}">
        <p14:creationId xmlns:p14="http://schemas.microsoft.com/office/powerpoint/2010/main" val="4136624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B30810E-2591-45F1-8A8C-0CF88CDD2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Calorimetry requirements and table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90474F-355C-4A76-8D1E-48794CA9C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11" b="62684"/>
          <a:stretch/>
        </p:blipFill>
        <p:spPr>
          <a:xfrm>
            <a:off x="399963" y="1050925"/>
            <a:ext cx="7510046" cy="6472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89A912-1D0F-4D3A-9672-4018BE629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08" b="22999"/>
          <a:stretch/>
        </p:blipFill>
        <p:spPr>
          <a:xfrm>
            <a:off x="399963" y="1698171"/>
            <a:ext cx="7510046" cy="5694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C36809-F505-45DB-A27E-EF5A22231087}"/>
              </a:ext>
            </a:extLst>
          </p:cNvPr>
          <p:cNvGrpSpPr/>
          <p:nvPr/>
        </p:nvGrpSpPr>
        <p:grpSpPr>
          <a:xfrm>
            <a:off x="508859" y="2354031"/>
            <a:ext cx="3523392" cy="4134760"/>
            <a:chOff x="842234" y="2345416"/>
            <a:chExt cx="3523392" cy="41347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FBBC47-584D-4ED3-BCB3-3F5E7BA13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2" t="4958" r="73855" b="8267"/>
            <a:stretch/>
          </p:blipFill>
          <p:spPr>
            <a:xfrm>
              <a:off x="842234" y="2345417"/>
              <a:ext cx="1707291" cy="41347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9C6D5B-3019-4AC5-A98A-9E7E8C947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31" t="4958" r="31943" b="8267"/>
            <a:stretch/>
          </p:blipFill>
          <p:spPr>
            <a:xfrm>
              <a:off x="2520950" y="2345417"/>
              <a:ext cx="1085850" cy="41347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CD4D7B-349B-4CB2-AF62-0C3FDA01A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293" t="4958" r="10577" b="8267"/>
            <a:stretch/>
          </p:blipFill>
          <p:spPr>
            <a:xfrm>
              <a:off x="3581400" y="2345416"/>
              <a:ext cx="784226" cy="413475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19C32B4-45C8-4DEA-B8E0-D22CDBA9B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386" y="2525130"/>
            <a:ext cx="3504623" cy="2065225"/>
          </a:xfrm>
          <a:prstGeom prst="rect">
            <a:avLst/>
          </a:prstGeom>
        </p:spPr>
      </p:pic>
      <p:pic>
        <p:nvPicPr>
          <p:cNvPr id="19" name="Google Shape;58;p13">
            <a:extLst>
              <a:ext uri="{FF2B5EF4-FFF2-40B4-BE49-F238E27FC236}">
                <a16:creationId xmlns:a16="http://schemas.microsoft.com/office/drawing/2014/main" id="{6D72ACC1-065B-4FED-92BA-1D437D23CF3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4600" y="4733925"/>
            <a:ext cx="2566949" cy="153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95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B7A5-CAD3-44EA-8D54-72913B169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Lepton Endcap EM Calorimeter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7672B-CFCE-43D8-A440-111978912F21}"/>
              </a:ext>
            </a:extLst>
          </p:cNvPr>
          <p:cNvSpPr txBox="1"/>
          <p:nvPr/>
        </p:nvSpPr>
        <p:spPr>
          <a:xfrm>
            <a:off x="550422" y="795876"/>
            <a:ext cx="53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Electron Detection - </a:t>
            </a:r>
            <a:r>
              <a:rPr lang="en-US" sz="2800" b="1" dirty="0">
                <a:solidFill>
                  <a:srgbClr val="0000FF"/>
                </a:solidFill>
              </a:rPr>
              <a:t>Goal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CF06E-FC0B-4C65-82A1-6B53AF75C4C2}"/>
              </a:ext>
            </a:extLst>
          </p:cNvPr>
          <p:cNvSpPr txBox="1"/>
          <p:nvPr/>
        </p:nvSpPr>
        <p:spPr>
          <a:xfrm>
            <a:off x="430890" y="1274143"/>
            <a:ext cx="5234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Scattered electron detection in the Lepton Endcap covering </a:t>
            </a:r>
            <a:r>
              <a:rPr lang="en-US" sz="2000" dirty="0" err="1"/>
              <a:t>pseudorapidity</a:t>
            </a:r>
            <a:r>
              <a:rPr lang="en-US" sz="2000" dirty="0"/>
              <a:t> -3.5 to -1 with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220F3-A78D-4816-B615-3BD051DF43DD}"/>
              </a:ext>
            </a:extLst>
          </p:cNvPr>
          <p:cNvSpPr txBox="1"/>
          <p:nvPr/>
        </p:nvSpPr>
        <p:spPr>
          <a:xfrm>
            <a:off x="3366178" y="2657348"/>
            <a:ext cx="2222992" cy="38472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CC"/>
                </a:solidFill>
              </a:rPr>
              <a:t>REFERENCE</a:t>
            </a:r>
          </a:p>
          <a:p>
            <a:r>
              <a:rPr lang="en-US" sz="1600" dirty="0">
                <a:solidFill>
                  <a:srgbClr val="C00000"/>
                </a:solidFill>
              </a:rPr>
              <a:t>PbWO</a:t>
            </a:r>
            <a:r>
              <a:rPr lang="en-US" sz="1600" baseline="-25000" dirty="0">
                <a:solidFill>
                  <a:srgbClr val="C00000"/>
                </a:solidFill>
              </a:rPr>
              <a:t>4</a:t>
            </a:r>
            <a:r>
              <a:rPr lang="en-US" sz="1600" dirty="0">
                <a:solidFill>
                  <a:srgbClr val="C00000"/>
                </a:solidFill>
              </a:rPr>
              <a:t> crystals (inner)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compact, radiation hard, luminescence yield to achieve high energy resolution, including the lowest photon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Sensor: </a:t>
            </a:r>
            <a:r>
              <a:rPr lang="en-US" sz="1400" dirty="0" err="1"/>
              <a:t>SiPMs</a:t>
            </a:r>
            <a:r>
              <a:rPr lang="en-US" sz="1400" dirty="0"/>
              <a:t> (TBC)</a:t>
            </a:r>
          </a:p>
          <a:p>
            <a:r>
              <a:rPr lang="en-US" sz="1600" dirty="0" err="1">
                <a:solidFill>
                  <a:srgbClr val="C00000"/>
                </a:solidFill>
              </a:rPr>
              <a:t>SciGlass</a:t>
            </a:r>
            <a:r>
              <a:rPr lang="en-US" sz="1600" dirty="0">
                <a:solidFill>
                  <a:srgbClr val="C00000"/>
                </a:solidFill>
              </a:rPr>
              <a:t> (outer)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EIC eRD1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radiation hard, luminescence yield similar or better than crystals depending on longitudinal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Sensor: </a:t>
            </a:r>
            <a:r>
              <a:rPr lang="en-US" sz="1400" dirty="0" err="1"/>
              <a:t>SiPMs</a:t>
            </a:r>
            <a:r>
              <a:rPr lang="en-US" sz="1400" dirty="0"/>
              <a:t> (TBC)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0D64E4-3BCF-4EBF-910F-E78D8004F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700" y="965205"/>
            <a:ext cx="3686472" cy="1563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8816E1-81D0-4D09-BC3C-994FF82F0B5E}"/>
              </a:ext>
            </a:extLst>
          </p:cNvPr>
          <p:cNvPicPr/>
          <p:nvPr/>
        </p:nvPicPr>
        <p:blipFill rotWithShape="1">
          <a:blip r:embed="rId3"/>
          <a:srcRect t="6460" r="5051"/>
          <a:stretch/>
        </p:blipFill>
        <p:spPr bwMode="auto">
          <a:xfrm>
            <a:off x="1023256" y="4757166"/>
            <a:ext cx="2101021" cy="1820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777A71-0E31-443C-9D37-095983127AC5}"/>
              </a:ext>
            </a:extLst>
          </p:cNvPr>
          <p:cNvSpPr txBox="1"/>
          <p:nvPr/>
        </p:nvSpPr>
        <p:spPr>
          <a:xfrm>
            <a:off x="1846135" y="4930457"/>
            <a:ext cx="1154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SciGlass projected energy resolution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885493-313E-4EE4-9292-0460DEF5B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4" t="11196" r="44998" b="9645"/>
          <a:stretch/>
        </p:blipFill>
        <p:spPr>
          <a:xfrm>
            <a:off x="6132690" y="2697746"/>
            <a:ext cx="2310270" cy="362752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76CEFD-200A-4FED-A286-12AF2FB4E975}"/>
              </a:ext>
            </a:extLst>
          </p:cNvPr>
          <p:cNvSpPr txBox="1"/>
          <p:nvPr/>
        </p:nvSpPr>
        <p:spPr>
          <a:xfrm>
            <a:off x="6547349" y="5164116"/>
            <a:ext cx="1022182" cy="37821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SciGlass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3818AF-8C1D-4990-ABD5-48EF2F50E744}"/>
              </a:ext>
            </a:extLst>
          </p:cNvPr>
          <p:cNvSpPr txBox="1"/>
          <p:nvPr/>
        </p:nvSpPr>
        <p:spPr>
          <a:xfrm>
            <a:off x="6411090" y="3801708"/>
            <a:ext cx="1022182" cy="37821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PbWO</a:t>
            </a:r>
            <a:r>
              <a:rPr lang="en-US" b="1" baseline="-250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B1AD03-FAC8-4CD9-A1C2-04F94F7C6C55}"/>
              </a:ext>
            </a:extLst>
          </p:cNvPr>
          <p:cNvCxnSpPr/>
          <p:nvPr/>
        </p:nvCxnSpPr>
        <p:spPr>
          <a:xfrm flipH="1">
            <a:off x="6911985" y="4206800"/>
            <a:ext cx="193353" cy="24572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561476-CAC0-4A2F-9BAC-47EC13811458}"/>
              </a:ext>
            </a:extLst>
          </p:cNvPr>
          <p:cNvCxnSpPr>
            <a:cxnSpLocks/>
          </p:cNvCxnSpPr>
          <p:nvPr/>
        </p:nvCxnSpPr>
        <p:spPr>
          <a:xfrm flipV="1">
            <a:off x="6715919" y="4828480"/>
            <a:ext cx="256147" cy="23688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FF5C6D-4EA4-409A-A7D7-57210BECB6D0}"/>
              </a:ext>
            </a:extLst>
          </p:cNvPr>
          <p:cNvGrpSpPr/>
          <p:nvPr/>
        </p:nvGrpSpPr>
        <p:grpSpPr>
          <a:xfrm>
            <a:off x="308919" y="2100834"/>
            <a:ext cx="3087424" cy="2612707"/>
            <a:chOff x="675906" y="999264"/>
            <a:chExt cx="4774519" cy="44946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E952E8E-BD52-41F9-A1BE-D71C1D5D9762}"/>
                </a:ext>
              </a:extLst>
            </p:cNvPr>
            <p:cNvGrpSpPr/>
            <p:nvPr/>
          </p:nvGrpSpPr>
          <p:grpSpPr>
            <a:xfrm>
              <a:off x="675906" y="999264"/>
              <a:ext cx="4046060" cy="2971800"/>
              <a:chOff x="356089" y="1605868"/>
              <a:chExt cx="4046060" cy="2971800"/>
            </a:xfrm>
          </p:grpSpPr>
          <p:pic>
            <p:nvPicPr>
              <p:cNvPr id="23" name="Picture 22" descr="Macintosh HD:Users:ryoshida:Documents:EIC:Figures:Joanna:Graphic2_EICscatteringF4-01.jpg">
                <a:extLst>
                  <a:ext uri="{FF2B5EF4-FFF2-40B4-BE49-F238E27FC236}">
                    <a16:creationId xmlns:a16="http://schemas.microsoft.com/office/drawing/2014/main" id="{BBC59A1D-56AE-4B45-8470-212241821C08}"/>
                  </a:ext>
                </a:extLst>
              </p:cNvPr>
              <p:cNvPicPr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31" r="15096"/>
              <a:stretch/>
            </p:blipFill>
            <p:spPr bwMode="auto">
              <a:xfrm>
                <a:off x="818827" y="1605868"/>
                <a:ext cx="3490643" cy="2971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07DF98-5898-4C59-87F5-54FA3DE2C58D}"/>
                  </a:ext>
                </a:extLst>
              </p:cNvPr>
              <p:cNvSpPr txBox="1"/>
              <p:nvPr/>
            </p:nvSpPr>
            <p:spPr>
              <a:xfrm>
                <a:off x="4090999" y="2214222"/>
                <a:ext cx="311150" cy="3499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1B640B-8D5E-4844-B638-AA89E82A08E3}"/>
                  </a:ext>
                </a:extLst>
              </p:cNvPr>
              <p:cNvSpPr txBox="1"/>
              <p:nvPr/>
            </p:nvSpPr>
            <p:spPr>
              <a:xfrm>
                <a:off x="1072845" y="1862576"/>
                <a:ext cx="426244" cy="3499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e’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320045-CB37-4FAE-896B-75560103A8A9}"/>
                  </a:ext>
                </a:extLst>
              </p:cNvPr>
              <p:cNvSpPr txBox="1"/>
              <p:nvPr/>
            </p:nvSpPr>
            <p:spPr>
              <a:xfrm>
                <a:off x="356089" y="2798637"/>
                <a:ext cx="716756" cy="3499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p/A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EDDC42-5565-4635-B840-E41D29CF99B2}"/>
                </a:ext>
              </a:extLst>
            </p:cNvPr>
            <p:cNvSpPr txBox="1"/>
            <p:nvPr/>
          </p:nvSpPr>
          <p:spPr>
            <a:xfrm>
              <a:off x="675906" y="3429001"/>
              <a:ext cx="4774519" cy="2064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sz="1400" dirty="0">
                  <a:solidFill>
                    <a:schemeClr val="tx1"/>
                  </a:solidFill>
                  <a:ea typeface="Comic Sans MS" charset="0"/>
                  <a:cs typeface="Comic Sans MS" charset="0"/>
                </a:rPr>
                <a:t>Scattered electron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400" dirty="0">
                  <a:solidFill>
                    <a:schemeClr val="tx1"/>
                  </a:solidFill>
                  <a:ea typeface="Comic Sans MS" charset="0"/>
                  <a:cs typeface="Comic Sans MS" charset="0"/>
                </a:rPr>
                <a:t>Particle associated with initial Ion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400" dirty="0">
                  <a:solidFill>
                    <a:schemeClr val="tx1"/>
                  </a:solidFill>
                  <a:ea typeface="Comic Sans MS" charset="0"/>
                  <a:cs typeface="Comic Sans MS" charset="0"/>
                </a:rPr>
                <a:t>Particle associated with struck quark</a:t>
              </a:r>
            </a:p>
            <a:p>
              <a:pPr marL="285750" indent="-285750">
                <a:buFont typeface="Arial" charset="0"/>
                <a:buChar char="•"/>
              </a:pPr>
              <a:endParaRPr lang="en-US" sz="1600" dirty="0">
                <a:solidFill>
                  <a:schemeClr val="tx1"/>
                </a:solidFill>
                <a:ea typeface="Comic Sans MS" charset="0"/>
                <a:cs typeface="Comic Sans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8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8B05-F80B-43F5-9822-70819C1B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for Hybrid </a:t>
            </a:r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7F964-F3DE-42E7-8FE1-DD661F2BD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3143003"/>
            <a:ext cx="4354125" cy="32047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AI DRIVEN CALORIMETER?</a:t>
            </a:r>
          </a:p>
          <a:p>
            <a:r>
              <a:rPr lang="en-US" dirty="0"/>
              <a:t>AI driven optimization</a:t>
            </a:r>
          </a:p>
          <a:p>
            <a:r>
              <a:rPr lang="en-US" dirty="0"/>
              <a:t>Reconstruction (special cases)</a:t>
            </a:r>
          </a:p>
          <a:p>
            <a:r>
              <a:rPr lang="en-US" dirty="0"/>
              <a:t>Denoising</a:t>
            </a:r>
          </a:p>
          <a:p>
            <a:r>
              <a:rPr lang="en-US" dirty="0"/>
              <a:t>Clustering</a:t>
            </a:r>
          </a:p>
          <a:p>
            <a:r>
              <a:rPr lang="en-US" dirty="0"/>
              <a:t>Realtime FPGA processing</a:t>
            </a:r>
          </a:p>
          <a:p>
            <a:r>
              <a:rPr lang="en-US" dirty="0"/>
              <a:t>Calibration</a:t>
            </a:r>
          </a:p>
          <a:p>
            <a:r>
              <a:rPr lang="en-US" dirty="0"/>
              <a:t>Etc.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220E23-EC4A-40E1-AF1C-F8EFB6C48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285" y="1435611"/>
            <a:ext cx="2684954" cy="1039337"/>
          </a:xfrm>
          <a:prstGeom prst="rect">
            <a:avLst/>
          </a:prstGeom>
        </p:spPr>
      </p:pic>
      <p:pic>
        <p:nvPicPr>
          <p:cNvPr id="9" name="Picture 8" descr="A brown and white dog sitting in the grass&#10;&#10;Description automatically generated">
            <a:extLst>
              <a:ext uri="{FF2B5EF4-FFF2-40B4-BE49-F238E27FC236}">
                <a16:creationId xmlns:a16="http://schemas.microsoft.com/office/drawing/2014/main" id="{4CD22895-A39E-466E-81E8-4930058F7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r="30330"/>
          <a:stretch/>
        </p:blipFill>
        <p:spPr>
          <a:xfrm>
            <a:off x="3726127" y="937826"/>
            <a:ext cx="1289218" cy="209065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4B2A98AE-29B8-4958-B536-E175BF2C2260}"/>
              </a:ext>
            </a:extLst>
          </p:cNvPr>
          <p:cNvSpPr/>
          <p:nvPr/>
        </p:nvSpPr>
        <p:spPr>
          <a:xfrm rot="10800000">
            <a:off x="3061430" y="1628959"/>
            <a:ext cx="595206" cy="4594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1D5D7BC-51A0-4020-A677-F0EDE51D3599}"/>
              </a:ext>
            </a:extLst>
          </p:cNvPr>
          <p:cNvSpPr/>
          <p:nvPr/>
        </p:nvSpPr>
        <p:spPr>
          <a:xfrm>
            <a:off x="5084836" y="1628959"/>
            <a:ext cx="595206" cy="4594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54654-EED0-48A1-9D2C-B87F8A731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288" y="952890"/>
            <a:ext cx="1933899" cy="1965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6C6F6C-9378-4224-AC3C-757D6CCD483B}"/>
              </a:ext>
            </a:extLst>
          </p:cNvPr>
          <p:cNvSpPr txBox="1"/>
          <p:nvPr/>
        </p:nvSpPr>
        <p:spPr>
          <a:xfrm>
            <a:off x="3793536" y="666078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erlin Sans FB" panose="020E0602020502020306" pitchFamily="34" charset="0"/>
              </a:rPr>
              <a:t>The Same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9731324-4E42-4C35-9709-91B4F2169883}"/>
              </a:ext>
            </a:extLst>
          </p:cNvPr>
          <p:cNvSpPr txBox="1">
            <a:spLocks/>
          </p:cNvSpPr>
          <p:nvPr/>
        </p:nvSpPr>
        <p:spPr>
          <a:xfrm>
            <a:off x="4815444" y="3143003"/>
            <a:ext cx="4354125" cy="3204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Hybrid </a:t>
            </a:r>
            <a:r>
              <a:rPr lang="en-US" b="1" dirty="0" err="1"/>
              <a:t>EMCal</a:t>
            </a:r>
            <a:r>
              <a:rPr lang="en-US" b="1" dirty="0"/>
              <a:t>:</a:t>
            </a:r>
          </a:p>
          <a:p>
            <a:r>
              <a:rPr lang="en-US" dirty="0"/>
              <a:t>Pixelated detector</a:t>
            </a:r>
          </a:p>
          <a:p>
            <a:r>
              <a:rPr lang="en-US" dirty="0"/>
              <a:t>With pure 2d data representation</a:t>
            </a:r>
          </a:p>
          <a:p>
            <a:r>
              <a:rPr lang="en-US" dirty="0"/>
              <a:t>Well studied parameters</a:t>
            </a:r>
          </a:p>
          <a:p>
            <a:r>
              <a:rPr lang="en-US" dirty="0"/>
              <a:t>Existing robust reconstruction</a:t>
            </a:r>
          </a:p>
          <a:p>
            <a:r>
              <a:rPr lang="en-US" dirty="0"/>
              <a:t>Yet still having many places of AI application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A304B-E307-4058-8A4C-628C0345C311}"/>
              </a:ext>
            </a:extLst>
          </p:cNvPr>
          <p:cNvSpPr txBox="1"/>
          <p:nvPr/>
        </p:nvSpPr>
        <p:spPr>
          <a:xfrm>
            <a:off x="1176868" y="6092944"/>
            <a:ext cx="6865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project/s are in progress, the results are preliminary or in process </a:t>
            </a:r>
          </a:p>
        </p:txBody>
      </p:sp>
    </p:spTree>
    <p:extLst>
      <p:ext uri="{BB962C8B-B14F-4D97-AF65-F5344CB8AC3E}">
        <p14:creationId xmlns:p14="http://schemas.microsoft.com/office/powerpoint/2010/main" val="28753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97A3-5D88-4E0B-A70E-A0702135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HyCal</a:t>
            </a:r>
            <a:r>
              <a:rPr lang="en-US" dirty="0"/>
              <a:t> hybrid calorimeter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F8506-936E-430C-8DC8-299EF663F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4" t="11196" r="44998" b="9645"/>
          <a:stretch/>
        </p:blipFill>
        <p:spPr>
          <a:xfrm>
            <a:off x="4338333" y="1671477"/>
            <a:ext cx="1357208" cy="213105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CD39064-0AE9-4171-ACF9-C0DA9AB3AB3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37984" y="1446169"/>
            <a:ext cx="3587627" cy="2581669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9E6DA40-7A2B-472A-879E-38FC61152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388100" y="1536084"/>
            <a:ext cx="2110099" cy="2445255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086A9FE-CE2E-42B8-A2EC-4BEBF95915D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778853" y="4120915"/>
            <a:ext cx="2111649" cy="2039772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3011E-2292-4C49-BCF6-41DFD763B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78" y="4275912"/>
            <a:ext cx="2243717" cy="17297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8406CE-28AF-4B51-B986-67B948EB77FD}"/>
              </a:ext>
            </a:extLst>
          </p:cNvPr>
          <p:cNvGrpSpPr>
            <a:grpSpLocks noChangeAspect="1"/>
          </p:cNvGrpSpPr>
          <p:nvPr/>
        </p:nvGrpSpPr>
        <p:grpSpPr>
          <a:xfrm>
            <a:off x="6333831" y="4236408"/>
            <a:ext cx="2099400" cy="1900230"/>
            <a:chOff x="5523273" y="1600518"/>
            <a:chExt cx="3495085" cy="31635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C3000C-9103-41CA-9C0C-1EA11B9F1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4538" t="35167" r="4541" b="3328"/>
            <a:stretch/>
          </p:blipFill>
          <p:spPr>
            <a:xfrm>
              <a:off x="5523273" y="1600518"/>
              <a:ext cx="3495085" cy="316350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B22070-0689-4C17-BA66-A623F6FF0B58}"/>
                </a:ext>
              </a:extLst>
            </p:cNvPr>
            <p:cNvSpPr/>
            <p:nvPr/>
          </p:nvSpPr>
          <p:spPr>
            <a:xfrm>
              <a:off x="5523273" y="2157984"/>
              <a:ext cx="186058" cy="219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857DBA-DC52-4FBD-B735-3CE82D3BA2F7}"/>
              </a:ext>
            </a:extLst>
          </p:cNvPr>
          <p:cNvSpPr txBox="1"/>
          <p:nvPr/>
        </p:nvSpPr>
        <p:spPr>
          <a:xfrm>
            <a:off x="4025611" y="6160687"/>
            <a:ext cx="131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ECCHE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8D57E-AFB3-4881-8553-F75614F006CF}"/>
              </a:ext>
            </a:extLst>
          </p:cNvPr>
          <p:cNvSpPr txBox="1"/>
          <p:nvPr/>
        </p:nvSpPr>
        <p:spPr>
          <a:xfrm>
            <a:off x="6783898" y="6153105"/>
            <a:ext cx="147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ATHENA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EF311-BFF5-4F2A-8659-BA71338DF174}"/>
              </a:ext>
            </a:extLst>
          </p:cNvPr>
          <p:cNvSpPr txBox="1"/>
          <p:nvPr/>
        </p:nvSpPr>
        <p:spPr>
          <a:xfrm>
            <a:off x="840298" y="6136638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BEAST 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F4A034-1685-4475-8D34-DC68C0346D94}"/>
              </a:ext>
            </a:extLst>
          </p:cNvPr>
          <p:cNvSpPr txBox="1"/>
          <p:nvPr/>
        </p:nvSpPr>
        <p:spPr>
          <a:xfrm>
            <a:off x="632018" y="1330537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JLEIC 2017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D665C-E39B-4E00-BAE4-3815EF24EA76}"/>
              </a:ext>
            </a:extLst>
          </p:cNvPr>
          <p:cNvSpPr txBox="1"/>
          <p:nvPr/>
        </p:nvSpPr>
        <p:spPr>
          <a:xfrm>
            <a:off x="4025611" y="1261503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Generic model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D44C49-E67D-4F81-A17C-B790AC8735EB}"/>
              </a:ext>
            </a:extLst>
          </p:cNvPr>
          <p:cNvSpPr txBox="1"/>
          <p:nvPr/>
        </p:nvSpPr>
        <p:spPr>
          <a:xfrm>
            <a:off x="6477531" y="109634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YP G4E 2019-2020</a:t>
            </a:r>
          </a:p>
        </p:txBody>
      </p:sp>
    </p:spTree>
    <p:extLst>
      <p:ext uri="{BB962C8B-B14F-4D97-AF65-F5344CB8AC3E}">
        <p14:creationId xmlns:p14="http://schemas.microsoft.com/office/powerpoint/2010/main" val="397786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Shape 2">
            <a:extLst>
              <a:ext uri="{FF2B5EF4-FFF2-40B4-BE49-F238E27FC236}">
                <a16:creationId xmlns:a16="http://schemas.microsoft.com/office/drawing/2014/main" id="{B05C898B-7FFA-4DF3-BC87-CC8E7F69FBCF}"/>
              </a:ext>
            </a:extLst>
          </p:cNvPr>
          <p:cNvSpPr txBox="1"/>
          <p:nvPr/>
        </p:nvSpPr>
        <p:spPr>
          <a:xfrm>
            <a:off x="504960" y="1082880"/>
            <a:ext cx="8379960" cy="52549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80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20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Approach based on  </a:t>
            </a:r>
            <a:r>
              <a:rPr lang="en-US" sz="2000" b="0" u="sng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Cristiano Fanelli - Artificial Intelligence for the EIC Calorimeter Design​</a:t>
            </a:r>
            <a:r>
              <a:rPr lang="en-US" sz="20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800" b="0" u="sng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AI-optimized detector design for the future Electron-Ion Collider: the dual-radiator RICH case </a:t>
            </a:r>
            <a:endParaRPr lang="en-US" sz="1800" b="0" strike="noStrike" spc="-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20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Points for Optimization: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8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8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Geometries (Internal/External)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18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rystal to Glass ratio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8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Materials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800" b="1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Cost</a:t>
            </a:r>
            <a:r>
              <a:rPr lang="en-US" sz="18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(tricky)</a:t>
            </a: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20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needed: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8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Resolution plots 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8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Validation plots</a:t>
            </a:r>
          </a:p>
          <a:p>
            <a:pPr marL="1143000" lvl="2" indent="-22824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6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and Q</a:t>
            </a:r>
            <a:r>
              <a:rPr lang="en-US" sz="1600" b="0" strike="noStrike" spc="-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16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graphs</a:t>
            </a: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20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Will use an unsupervised clustering algorithms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8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From Cristiano Fanelli (used in Hall B)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18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From Ilya Larin (used for </a:t>
            </a:r>
            <a:r>
              <a:rPr lang="en-US" sz="1800" b="0" strike="noStrike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HyCal</a:t>
            </a:r>
            <a:r>
              <a:rPr lang="en-US" sz="18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and FERMI Lab)</a:t>
            </a: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F53A5"/>
              </a:buClr>
              <a:buSzPct val="80000"/>
              <a:buFont typeface="Wingdings 3" charset="2"/>
              <a:buChar char=""/>
            </a:pPr>
            <a:r>
              <a:rPr lang="en-US" sz="20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Will use AI for transition region analysis</a:t>
            </a:r>
          </a:p>
          <a:p>
            <a:endParaRPr lang="en-US" sz="2000" b="0" strike="noStrike" spc="-1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3812E-7254-402A-B6C6-348E42D7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Driven optimization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D49D94-E6AF-4381-9C77-B439CCA1012E}"/>
              </a:ext>
            </a:extLst>
          </p:cNvPr>
          <p:cNvGrpSpPr>
            <a:grpSpLocks noChangeAspect="1"/>
          </p:cNvGrpSpPr>
          <p:nvPr/>
        </p:nvGrpSpPr>
        <p:grpSpPr>
          <a:xfrm>
            <a:off x="5150257" y="2221561"/>
            <a:ext cx="3659518" cy="3312340"/>
            <a:chOff x="5523273" y="1600518"/>
            <a:chExt cx="3495085" cy="316350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F3E5B7-AD3A-42B4-9D66-F7F8D5813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4538" t="35167" r="4541" b="3328"/>
            <a:stretch/>
          </p:blipFill>
          <p:spPr>
            <a:xfrm>
              <a:off x="5523273" y="1600518"/>
              <a:ext cx="3495085" cy="31635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3D55A8-D76A-4A03-ABE8-AEC1FCFACE2F}"/>
                </a:ext>
              </a:extLst>
            </p:cNvPr>
            <p:cNvSpPr/>
            <p:nvPr/>
          </p:nvSpPr>
          <p:spPr>
            <a:xfrm>
              <a:off x="5523273" y="2157984"/>
              <a:ext cx="186058" cy="219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2254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60EF-1DFF-4DB0-A484-671E660D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pipeline and software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66FB02AD-7CF9-4FA7-AD31-8C1D30E60A45}"/>
              </a:ext>
            </a:extLst>
          </p:cNvPr>
          <p:cNvSpPr/>
          <p:nvPr/>
        </p:nvSpPr>
        <p:spPr>
          <a:xfrm>
            <a:off x="3507480" y="2736654"/>
            <a:ext cx="2369520" cy="4003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entury Gothic"/>
              </a:rPr>
              <a:t>Detector simulation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id="{26A5CE0A-451A-4210-8F85-0AAAC223E752}"/>
              </a:ext>
            </a:extLst>
          </p:cNvPr>
          <p:cNvSpPr/>
          <p:nvPr/>
        </p:nvSpPr>
        <p:spPr>
          <a:xfrm>
            <a:off x="3507480" y="3409743"/>
            <a:ext cx="2369520" cy="4003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entury Gothic"/>
              </a:rPr>
              <a:t>Reconstruction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7C8413D4-B699-4647-B18D-15CA53DF9845}"/>
              </a:ext>
            </a:extLst>
          </p:cNvPr>
          <p:cNvSpPr/>
          <p:nvPr/>
        </p:nvSpPr>
        <p:spPr>
          <a:xfrm>
            <a:off x="2887560" y="2040894"/>
            <a:ext cx="1684440" cy="44844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entury Gothic"/>
              </a:rPr>
              <a:t>Particle gun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C9478D0A-B885-424B-A02D-4A7ADE1DF4CB}"/>
              </a:ext>
            </a:extLst>
          </p:cNvPr>
          <p:cNvSpPr/>
          <p:nvPr/>
        </p:nvSpPr>
        <p:spPr>
          <a:xfrm>
            <a:off x="4872240" y="2040894"/>
            <a:ext cx="1684440" cy="44844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entury Gothic"/>
              </a:rPr>
              <a:t>MCEG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8" name="CustomShape 7">
            <a:extLst>
              <a:ext uri="{FF2B5EF4-FFF2-40B4-BE49-F238E27FC236}">
                <a16:creationId xmlns:a16="http://schemas.microsoft.com/office/drawing/2014/main" id="{02511812-16BD-4BFC-BD7F-4125FCB5CCB7}"/>
              </a:ext>
            </a:extLst>
          </p:cNvPr>
          <p:cNvSpPr/>
          <p:nvPr/>
        </p:nvSpPr>
        <p:spPr>
          <a:xfrm>
            <a:off x="3507480" y="4091917"/>
            <a:ext cx="2369520" cy="31369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entury Gothic"/>
              </a:rPr>
              <a:t>Analysis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5DC1DF68-E6E3-40DF-8D37-D2873BF03366}"/>
              </a:ext>
            </a:extLst>
          </p:cNvPr>
          <p:cNvSpPr/>
          <p:nvPr/>
        </p:nvSpPr>
        <p:spPr>
          <a:xfrm>
            <a:off x="2887560" y="4674715"/>
            <a:ext cx="1684440" cy="8017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entury Gothic"/>
              </a:rPr>
              <a:t>Resolution</a:t>
            </a:r>
            <a:br>
              <a:rPr lang="en-US" dirty="0"/>
            </a:br>
            <a:r>
              <a:rPr lang="en-US" sz="1800" b="0" strike="noStrike" spc="-1" dirty="0">
                <a:solidFill>
                  <a:srgbClr val="FFFFFF"/>
                </a:solidFill>
                <a:latin typeface="Century Gothic"/>
              </a:rPr>
              <a:t>results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0" name="CustomShape 9">
            <a:extLst>
              <a:ext uri="{FF2B5EF4-FFF2-40B4-BE49-F238E27FC236}">
                <a16:creationId xmlns:a16="http://schemas.microsoft.com/office/drawing/2014/main" id="{7992F49D-DFEB-471D-AAA0-3081BFD691CC}"/>
              </a:ext>
            </a:extLst>
          </p:cNvPr>
          <p:cNvSpPr/>
          <p:nvPr/>
        </p:nvSpPr>
        <p:spPr>
          <a:xfrm>
            <a:off x="4811800" y="4687470"/>
            <a:ext cx="1684440" cy="8017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entury Gothic"/>
              </a:rPr>
              <a:t>Physics results</a:t>
            </a:r>
            <a:br>
              <a:rPr dirty="0"/>
            </a:br>
            <a:r>
              <a:rPr lang="en-US" sz="1800" b="0" strike="noStrike" spc="-1" dirty="0">
                <a:solidFill>
                  <a:srgbClr val="FFFFFF"/>
                </a:solidFill>
                <a:latin typeface="Century Gothic"/>
              </a:rPr>
              <a:t>x, Q</a:t>
            </a:r>
            <a:r>
              <a:rPr lang="en-US" sz="2000" b="0" strike="noStrike" spc="-1" baseline="30000" dirty="0">
                <a:solidFill>
                  <a:srgbClr val="FFFFFF"/>
                </a:solidFill>
                <a:latin typeface="Century Gothic"/>
              </a:rPr>
              <a:t>2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1" name="CustomShape 10">
            <a:extLst>
              <a:ext uri="{FF2B5EF4-FFF2-40B4-BE49-F238E27FC236}">
                <a16:creationId xmlns:a16="http://schemas.microsoft.com/office/drawing/2014/main" id="{0498AC80-074C-4409-A830-3476C7CB81AE}"/>
              </a:ext>
            </a:extLst>
          </p:cNvPr>
          <p:cNvSpPr/>
          <p:nvPr/>
        </p:nvSpPr>
        <p:spPr>
          <a:xfrm>
            <a:off x="3600000" y="2548374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" name="CustomShape 11">
            <a:extLst>
              <a:ext uri="{FF2B5EF4-FFF2-40B4-BE49-F238E27FC236}">
                <a16:creationId xmlns:a16="http://schemas.microsoft.com/office/drawing/2014/main" id="{6ABABDA5-489B-42DD-9050-DAD8C3C07F6E}"/>
              </a:ext>
            </a:extLst>
          </p:cNvPr>
          <p:cNvSpPr/>
          <p:nvPr/>
        </p:nvSpPr>
        <p:spPr>
          <a:xfrm>
            <a:off x="3600000" y="3215094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3" name="CustomShape 12">
            <a:extLst>
              <a:ext uri="{FF2B5EF4-FFF2-40B4-BE49-F238E27FC236}">
                <a16:creationId xmlns:a16="http://schemas.microsoft.com/office/drawing/2014/main" id="{9010526A-BE7F-4A2F-ABC6-4806F31BA2AC}"/>
              </a:ext>
            </a:extLst>
          </p:cNvPr>
          <p:cNvSpPr/>
          <p:nvPr/>
        </p:nvSpPr>
        <p:spPr>
          <a:xfrm>
            <a:off x="3600000" y="3888292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" name="CustomShape 13">
            <a:extLst>
              <a:ext uri="{FF2B5EF4-FFF2-40B4-BE49-F238E27FC236}">
                <a16:creationId xmlns:a16="http://schemas.microsoft.com/office/drawing/2014/main" id="{21957CD4-5273-4A36-BEC0-4522D95C74BB}"/>
              </a:ext>
            </a:extLst>
          </p:cNvPr>
          <p:cNvSpPr/>
          <p:nvPr/>
        </p:nvSpPr>
        <p:spPr>
          <a:xfrm>
            <a:off x="3600000" y="5555633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" name="CustomShape 14">
            <a:extLst>
              <a:ext uri="{FF2B5EF4-FFF2-40B4-BE49-F238E27FC236}">
                <a16:creationId xmlns:a16="http://schemas.microsoft.com/office/drawing/2014/main" id="{16098280-5812-4E0D-9588-C8DE22117E08}"/>
              </a:ext>
            </a:extLst>
          </p:cNvPr>
          <p:cNvSpPr/>
          <p:nvPr/>
        </p:nvSpPr>
        <p:spPr>
          <a:xfrm>
            <a:off x="5490540" y="1864944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" name="CustomShape 15">
            <a:extLst>
              <a:ext uri="{FF2B5EF4-FFF2-40B4-BE49-F238E27FC236}">
                <a16:creationId xmlns:a16="http://schemas.microsoft.com/office/drawing/2014/main" id="{41A0373E-3B6D-4B5A-BEF1-3D01C700FBFE}"/>
              </a:ext>
            </a:extLst>
          </p:cNvPr>
          <p:cNvSpPr/>
          <p:nvPr/>
        </p:nvSpPr>
        <p:spPr>
          <a:xfrm>
            <a:off x="5490540" y="3215094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" name="CustomShape 16">
            <a:extLst>
              <a:ext uri="{FF2B5EF4-FFF2-40B4-BE49-F238E27FC236}">
                <a16:creationId xmlns:a16="http://schemas.microsoft.com/office/drawing/2014/main" id="{548D482F-7B15-4E64-845C-8586662A7823}"/>
              </a:ext>
            </a:extLst>
          </p:cNvPr>
          <p:cNvSpPr/>
          <p:nvPr/>
        </p:nvSpPr>
        <p:spPr>
          <a:xfrm>
            <a:off x="5490540" y="3902763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" name="CustomShape 17">
            <a:extLst>
              <a:ext uri="{FF2B5EF4-FFF2-40B4-BE49-F238E27FC236}">
                <a16:creationId xmlns:a16="http://schemas.microsoft.com/office/drawing/2014/main" id="{66B2F448-F4AB-4CC4-8DC0-5F9A44589C93}"/>
              </a:ext>
            </a:extLst>
          </p:cNvPr>
          <p:cNvSpPr/>
          <p:nvPr/>
        </p:nvSpPr>
        <p:spPr>
          <a:xfrm>
            <a:off x="5490540" y="5560812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E04F63-519D-41D0-88BF-5F5319D8925C}"/>
              </a:ext>
            </a:extLst>
          </p:cNvPr>
          <p:cNvSpPr/>
          <p:nvPr/>
        </p:nvSpPr>
        <p:spPr>
          <a:xfrm>
            <a:off x="1619001" y="1018370"/>
            <a:ext cx="2952999" cy="8017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Detector performance</a:t>
            </a:r>
            <a:br>
              <a:rPr lang="en-US" dirty="0"/>
            </a:br>
            <a:r>
              <a:rPr lang="en-US" sz="1400" dirty="0"/>
              <a:t>(energy, x, y resolutions, e/pi separation etc.)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9D55E2-987E-4291-9F4D-833A2F78A9EB}"/>
              </a:ext>
            </a:extLst>
          </p:cNvPr>
          <p:cNvSpPr/>
          <p:nvPr/>
        </p:nvSpPr>
        <p:spPr>
          <a:xfrm>
            <a:off x="4872240" y="1014535"/>
            <a:ext cx="3028208" cy="8025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Global physics performance</a:t>
            </a:r>
          </a:p>
          <a:p>
            <a:pPr algn="ctr"/>
            <a:r>
              <a:rPr lang="en-US" sz="1400" dirty="0"/>
              <a:t>x, Q2, work in terms of whole detector</a:t>
            </a:r>
          </a:p>
          <a:p>
            <a:pPr algn="ctr"/>
            <a:endParaRPr lang="en-US" dirty="0"/>
          </a:p>
        </p:txBody>
      </p:sp>
      <p:sp>
        <p:nvSpPr>
          <p:cNvPr id="21" name="CustomShape 10">
            <a:extLst>
              <a:ext uri="{FF2B5EF4-FFF2-40B4-BE49-F238E27FC236}">
                <a16:creationId xmlns:a16="http://schemas.microsoft.com/office/drawing/2014/main" id="{843068DD-34E9-4788-877A-9477325A3C8C}"/>
              </a:ext>
            </a:extLst>
          </p:cNvPr>
          <p:cNvSpPr/>
          <p:nvPr/>
        </p:nvSpPr>
        <p:spPr>
          <a:xfrm>
            <a:off x="3600000" y="1878770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2" name="CustomShape 14">
            <a:extLst>
              <a:ext uri="{FF2B5EF4-FFF2-40B4-BE49-F238E27FC236}">
                <a16:creationId xmlns:a16="http://schemas.microsoft.com/office/drawing/2014/main" id="{614E95F0-A36D-4BC8-A711-D142A1F72985}"/>
              </a:ext>
            </a:extLst>
          </p:cNvPr>
          <p:cNvSpPr/>
          <p:nvPr/>
        </p:nvSpPr>
        <p:spPr>
          <a:xfrm>
            <a:off x="5490540" y="2554204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B8F353-6BE0-46E9-B102-E1331AEB4027}"/>
              </a:ext>
            </a:extLst>
          </p:cNvPr>
          <p:cNvSpPr/>
          <p:nvPr/>
        </p:nvSpPr>
        <p:spPr>
          <a:xfrm>
            <a:off x="2887560" y="5745534"/>
            <a:ext cx="3608680" cy="64021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Optimizer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03A111FB-5112-4C49-896D-A51CAE60FA87}"/>
              </a:ext>
            </a:extLst>
          </p:cNvPr>
          <p:cNvCxnSpPr>
            <a:cxnSpLocks/>
            <a:stCxn id="23" idx="1"/>
            <a:endCxn id="4" idx="1"/>
          </p:cNvCxnSpPr>
          <p:nvPr/>
        </p:nvCxnSpPr>
        <p:spPr>
          <a:xfrm rot="10800000" flipH="1">
            <a:off x="2887560" y="2936815"/>
            <a:ext cx="619920" cy="3128827"/>
          </a:xfrm>
          <a:prstGeom prst="bentConnector3">
            <a:avLst>
              <a:gd name="adj1" fmla="val -36876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CustomShape 13">
            <a:extLst>
              <a:ext uri="{FF2B5EF4-FFF2-40B4-BE49-F238E27FC236}">
                <a16:creationId xmlns:a16="http://schemas.microsoft.com/office/drawing/2014/main" id="{B461214E-BCE8-4F9D-9E8C-00EFD0694B7B}"/>
              </a:ext>
            </a:extLst>
          </p:cNvPr>
          <p:cNvSpPr/>
          <p:nvPr/>
        </p:nvSpPr>
        <p:spPr>
          <a:xfrm>
            <a:off x="3600000" y="4483845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" name="CustomShape 17">
            <a:extLst>
              <a:ext uri="{FF2B5EF4-FFF2-40B4-BE49-F238E27FC236}">
                <a16:creationId xmlns:a16="http://schemas.microsoft.com/office/drawing/2014/main" id="{E3815847-9FC6-4770-9D92-A1D01EEB476D}"/>
              </a:ext>
            </a:extLst>
          </p:cNvPr>
          <p:cNvSpPr/>
          <p:nvPr/>
        </p:nvSpPr>
        <p:spPr>
          <a:xfrm>
            <a:off x="5490540" y="4483845"/>
            <a:ext cx="259560" cy="129600"/>
          </a:xfrm>
          <a:prstGeom prst="down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34" name="Google Shape;99;p15">
            <a:extLst>
              <a:ext uri="{FF2B5EF4-FFF2-40B4-BE49-F238E27FC236}">
                <a16:creationId xmlns:a16="http://schemas.microsoft.com/office/drawing/2014/main" id="{740DD69A-2FE9-4199-85CD-C99825FB17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07980" y="2454156"/>
            <a:ext cx="927950" cy="92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1;p15">
            <a:extLst>
              <a:ext uri="{FF2B5EF4-FFF2-40B4-BE49-F238E27FC236}">
                <a16:creationId xmlns:a16="http://schemas.microsoft.com/office/drawing/2014/main" id="{F499EF63-9A1A-4A3C-B11E-E7BDBAEE55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6196" y="3656288"/>
            <a:ext cx="598250" cy="57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74;p14">
            <a:extLst>
              <a:ext uri="{FF2B5EF4-FFF2-40B4-BE49-F238E27FC236}">
                <a16:creationId xmlns:a16="http://schemas.microsoft.com/office/drawing/2014/main" id="{31F96ED8-309F-4A46-AE9A-8AB8E3CADF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2285" y="3560117"/>
            <a:ext cx="598250" cy="75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559391C-7512-40B0-9C29-A133180513BE}"/>
              </a:ext>
            </a:extLst>
          </p:cNvPr>
          <p:cNvSpPr txBox="1"/>
          <p:nvPr/>
        </p:nvSpPr>
        <p:spPr>
          <a:xfrm>
            <a:off x="7242813" y="2091479"/>
            <a:ext cx="145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side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11FAD0-2477-4429-B942-6E70AE8635AD}"/>
              </a:ext>
            </a:extLst>
          </p:cNvPr>
          <p:cNvSpPr txBox="1"/>
          <p:nvPr/>
        </p:nvSpPr>
        <p:spPr>
          <a:xfrm>
            <a:off x="7278456" y="4242350"/>
            <a:ext cx="15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Gaudi   Juggler</a:t>
            </a:r>
          </a:p>
        </p:txBody>
      </p:sp>
    </p:spTree>
    <p:extLst>
      <p:ext uri="{BB962C8B-B14F-4D97-AF65-F5344CB8AC3E}">
        <p14:creationId xmlns:p14="http://schemas.microsoft.com/office/powerpoint/2010/main" val="695361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23887</TotalTime>
  <Words>1571</Words>
  <Application>Microsoft Office PowerPoint</Application>
  <PresentationFormat>On-screen Show (4:3)</PresentationFormat>
  <Paragraphs>280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Berlin Sans FB</vt:lpstr>
      <vt:lpstr>Calibri</vt:lpstr>
      <vt:lpstr>Calibri Light</vt:lpstr>
      <vt:lpstr>Cambria</vt:lpstr>
      <vt:lpstr>Century Gothic</vt:lpstr>
      <vt:lpstr>Comic Sans MS</vt:lpstr>
      <vt:lpstr>PingFangSC-Regular</vt:lpstr>
      <vt:lpstr>Wingdings 3</vt:lpstr>
      <vt:lpstr>Office Theme</vt:lpstr>
      <vt:lpstr>EIC Calorimetry</vt:lpstr>
      <vt:lpstr>PowerPoint Presentation</vt:lpstr>
      <vt:lpstr>PowerPoint Presentation</vt:lpstr>
      <vt:lpstr>Calorimetry requirements and table</vt:lpstr>
      <vt:lpstr>Lepton Endcap EM Calorimeter</vt:lpstr>
      <vt:lpstr>AI for Hybrid EMCal</vt:lpstr>
      <vt:lpstr>HyCal hybrid calorimeter</vt:lpstr>
      <vt:lpstr>AI Driven optimization </vt:lpstr>
      <vt:lpstr>Optimization pipeline and software</vt:lpstr>
      <vt:lpstr>Optimization pipeline details</vt:lpstr>
      <vt:lpstr>Event reconstruction. Primex HyCal</vt:lpstr>
      <vt:lpstr>Applying different DNN to E, x, y parameters extraction</vt:lpstr>
      <vt:lpstr>Noise reduction -&gt; Better clustering</vt:lpstr>
      <vt:lpstr>Unsupervised clustering</vt:lpstr>
      <vt:lpstr>Transition region reconstruction</vt:lpstr>
      <vt:lpstr>Transition area reconstruction (classic method)</vt:lpstr>
      <vt:lpstr>Application of ML to transition area reco</vt:lpstr>
      <vt:lpstr>ML for Calorimeter e/pi separation test stand</vt:lpstr>
      <vt:lpstr>e/pi separation ML methods</vt:lpstr>
      <vt:lpstr>e/pi separation ML study</vt:lpstr>
      <vt:lpstr>AI software stack</vt:lpstr>
      <vt:lpstr>People involved</vt:lpstr>
      <vt:lpstr>Summary</vt:lpstr>
      <vt:lpstr>Thank you!</vt:lpstr>
      <vt:lpstr>Software Philosophy:  Let’s prepare for our future at the EIC</vt:lpstr>
      <vt:lpstr>Software component community</vt:lpstr>
      <vt:lpstr>PowerPoint Presentation</vt:lpstr>
      <vt:lpstr>Lepton Endcap EM Calorimeter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Upcoming Events</dc:title>
  <dc:creator>Douglas Higinbotham</dc:creator>
  <cp:lastModifiedBy>Dmitry Romanov</cp:lastModifiedBy>
  <cp:revision>143</cp:revision>
  <cp:lastPrinted>2021-04-13T03:19:26Z</cp:lastPrinted>
  <dcterms:created xsi:type="dcterms:W3CDTF">2020-06-19T11:32:10Z</dcterms:created>
  <dcterms:modified xsi:type="dcterms:W3CDTF">2021-09-08T15:42:30Z</dcterms:modified>
</cp:coreProperties>
</file>