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8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91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18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90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88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1.xml"/>
  <Override ContentType="application/vnd.openxmlformats-officedocument.presentationml.slide+xml" PartName="/ppt/slides/slide164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82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190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170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54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184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185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187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178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159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89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180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181.xml"/>
  <Override ContentType="application/vnd.openxmlformats-officedocument.presentationml.slide+xml" PartName="/ppt/slides/slide85.xml"/>
  <Override ContentType="application/vnd.openxmlformats-officedocument.presentationml.slide+xml" PartName="/ppt/slides/slide157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47.xml"/>
  <Override ContentType="application/vnd.openxmlformats-officedocument.presentationml.slide+xml" PartName="/ppt/slides/slide191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183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171.xml"/>
  <Override ContentType="application/vnd.openxmlformats-officedocument.presentationml.slide+xml" PartName="/ppt/slides/slide14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8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160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132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15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</p:sldIdLst>
  <p:sldSz cy="13716000" cx="24377650"/>
  <p:notesSz cx="6858000" cy="9144000"/>
  <p:embeddedFontLst>
    <p:embeddedFont>
      <p:font typeface="Nunito"/>
      <p:regular r:id="rId197"/>
      <p:bold r:id="rId198"/>
      <p:italic r:id="rId199"/>
      <p:boldItalic r:id="rId200"/>
    </p:embeddedFont>
    <p:embeddedFont>
      <p:font typeface="Lato Light"/>
      <p:regular r:id="rId201"/>
      <p:bold r:id="rId202"/>
      <p:italic r:id="rId203"/>
      <p:boldItalic r:id="rId204"/>
    </p:embeddedFont>
    <p:embeddedFont>
      <p:font typeface="Nunito Light"/>
      <p:regular r:id="rId205"/>
      <p:bold r:id="rId206"/>
      <p:italic r:id="rId207"/>
      <p:boldItalic r:id="rId20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136">
          <p15:clr>
            <a:srgbClr val="A4A3A4"/>
          </p15:clr>
        </p15:guide>
        <p15:guide id="2" pos="14278">
          <p15:clr>
            <a:srgbClr val="A4A3A4"/>
          </p15:clr>
        </p15:guide>
        <p15:guide id="3" pos="1078">
          <p15:clr>
            <a:srgbClr val="A4A3A4"/>
          </p15:clr>
        </p15:guide>
        <p15:guide id="4" pos="7678">
          <p15:clr>
            <a:srgbClr val="A4A3A4"/>
          </p15:clr>
        </p15:guide>
        <p15:guide id="5" orient="horz" pos="504">
          <p15:clr>
            <a:srgbClr val="A4A3A4"/>
          </p15:clr>
        </p15:guide>
        <p15:guide id="6" orient="horz" pos="8640">
          <p15:clr>
            <a:srgbClr val="A4A3A4"/>
          </p15:clr>
        </p15:guide>
        <p15:guide id="7" orient="horz" pos="463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9" roundtripDataSignature="AMtx7mgt5eZlfpSNb0UhViL2kn3Dstyt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136" orient="horz"/>
        <p:guide pos="14278"/>
        <p:guide pos="1078"/>
        <p:guide pos="7678"/>
        <p:guide pos="504" orient="horz"/>
        <p:guide pos="8640" orient="horz"/>
        <p:guide pos="463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190" Type="http://schemas.openxmlformats.org/officeDocument/2006/relationships/slide" Target="slides/slide18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194" Type="http://schemas.openxmlformats.org/officeDocument/2006/relationships/slide" Target="slides/slide189.xml"/><Relationship Id="rId43" Type="http://schemas.openxmlformats.org/officeDocument/2006/relationships/slide" Target="slides/slide38.xml"/><Relationship Id="rId193" Type="http://schemas.openxmlformats.org/officeDocument/2006/relationships/slide" Target="slides/slide188.xml"/><Relationship Id="rId46" Type="http://schemas.openxmlformats.org/officeDocument/2006/relationships/slide" Target="slides/slide41.xml"/><Relationship Id="rId192" Type="http://schemas.openxmlformats.org/officeDocument/2006/relationships/slide" Target="slides/slide187.xml"/><Relationship Id="rId45" Type="http://schemas.openxmlformats.org/officeDocument/2006/relationships/slide" Target="slides/slide40.xml"/><Relationship Id="rId191" Type="http://schemas.openxmlformats.org/officeDocument/2006/relationships/slide" Target="slides/slide186.xml"/><Relationship Id="rId48" Type="http://schemas.openxmlformats.org/officeDocument/2006/relationships/slide" Target="slides/slide43.xml"/><Relationship Id="rId187" Type="http://schemas.openxmlformats.org/officeDocument/2006/relationships/slide" Target="slides/slide182.xml"/><Relationship Id="rId47" Type="http://schemas.openxmlformats.org/officeDocument/2006/relationships/slide" Target="slides/slide42.xml"/><Relationship Id="rId186" Type="http://schemas.openxmlformats.org/officeDocument/2006/relationships/slide" Target="slides/slide181.xml"/><Relationship Id="rId185" Type="http://schemas.openxmlformats.org/officeDocument/2006/relationships/slide" Target="slides/slide180.xml"/><Relationship Id="rId49" Type="http://schemas.openxmlformats.org/officeDocument/2006/relationships/slide" Target="slides/slide44.xml"/><Relationship Id="rId184" Type="http://schemas.openxmlformats.org/officeDocument/2006/relationships/slide" Target="slides/slide179.xml"/><Relationship Id="rId189" Type="http://schemas.openxmlformats.org/officeDocument/2006/relationships/slide" Target="slides/slide184.xml"/><Relationship Id="rId188" Type="http://schemas.openxmlformats.org/officeDocument/2006/relationships/slide" Target="slides/slide18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183" Type="http://schemas.openxmlformats.org/officeDocument/2006/relationships/slide" Target="slides/slide178.xml"/><Relationship Id="rId32" Type="http://schemas.openxmlformats.org/officeDocument/2006/relationships/slide" Target="slides/slide27.xml"/><Relationship Id="rId182" Type="http://schemas.openxmlformats.org/officeDocument/2006/relationships/slide" Target="slides/slide177.xml"/><Relationship Id="rId35" Type="http://schemas.openxmlformats.org/officeDocument/2006/relationships/slide" Target="slides/slide30.xml"/><Relationship Id="rId181" Type="http://schemas.openxmlformats.org/officeDocument/2006/relationships/slide" Target="slides/slide176.xml"/><Relationship Id="rId34" Type="http://schemas.openxmlformats.org/officeDocument/2006/relationships/slide" Target="slides/slide29.xml"/><Relationship Id="rId180" Type="http://schemas.openxmlformats.org/officeDocument/2006/relationships/slide" Target="slides/slide175.xml"/><Relationship Id="rId37" Type="http://schemas.openxmlformats.org/officeDocument/2006/relationships/slide" Target="slides/slide32.xml"/><Relationship Id="rId176" Type="http://schemas.openxmlformats.org/officeDocument/2006/relationships/slide" Target="slides/slide171.xml"/><Relationship Id="rId36" Type="http://schemas.openxmlformats.org/officeDocument/2006/relationships/slide" Target="slides/slide31.xml"/><Relationship Id="rId175" Type="http://schemas.openxmlformats.org/officeDocument/2006/relationships/slide" Target="slides/slide170.xml"/><Relationship Id="rId39" Type="http://schemas.openxmlformats.org/officeDocument/2006/relationships/slide" Target="slides/slide34.xml"/><Relationship Id="rId174" Type="http://schemas.openxmlformats.org/officeDocument/2006/relationships/slide" Target="slides/slide169.xml"/><Relationship Id="rId38" Type="http://schemas.openxmlformats.org/officeDocument/2006/relationships/slide" Target="slides/slide33.xml"/><Relationship Id="rId173" Type="http://schemas.openxmlformats.org/officeDocument/2006/relationships/slide" Target="slides/slide168.xml"/><Relationship Id="rId179" Type="http://schemas.openxmlformats.org/officeDocument/2006/relationships/slide" Target="slides/slide174.xml"/><Relationship Id="rId178" Type="http://schemas.openxmlformats.org/officeDocument/2006/relationships/slide" Target="slides/slide173.xml"/><Relationship Id="rId177" Type="http://schemas.openxmlformats.org/officeDocument/2006/relationships/slide" Target="slides/slide172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98" Type="http://schemas.openxmlformats.org/officeDocument/2006/relationships/font" Target="fonts/Nunito-bold.fntdata"/><Relationship Id="rId14" Type="http://schemas.openxmlformats.org/officeDocument/2006/relationships/slide" Target="slides/slide9.xml"/><Relationship Id="rId197" Type="http://schemas.openxmlformats.org/officeDocument/2006/relationships/font" Target="fonts/Nunito-regular.fntdata"/><Relationship Id="rId17" Type="http://schemas.openxmlformats.org/officeDocument/2006/relationships/slide" Target="slides/slide12.xml"/><Relationship Id="rId196" Type="http://schemas.openxmlformats.org/officeDocument/2006/relationships/slide" Target="slides/slide191.xml"/><Relationship Id="rId16" Type="http://schemas.openxmlformats.org/officeDocument/2006/relationships/slide" Target="slides/slide11.xml"/><Relationship Id="rId195" Type="http://schemas.openxmlformats.org/officeDocument/2006/relationships/slide" Target="slides/slide190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99" Type="http://schemas.openxmlformats.org/officeDocument/2006/relationships/font" Target="fonts/Nunito-italic.fntdata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slide" Target="slides/slide145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3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137" Type="http://schemas.openxmlformats.org/officeDocument/2006/relationships/slide" Target="slides/slide132.xml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172" Type="http://schemas.openxmlformats.org/officeDocument/2006/relationships/slide" Target="slides/slide167.xml"/><Relationship Id="rId65" Type="http://schemas.openxmlformats.org/officeDocument/2006/relationships/slide" Target="slides/slide60.xml"/><Relationship Id="rId171" Type="http://schemas.openxmlformats.org/officeDocument/2006/relationships/slide" Target="slides/slide166.xml"/><Relationship Id="rId68" Type="http://schemas.openxmlformats.org/officeDocument/2006/relationships/slide" Target="slides/slide63.xml"/><Relationship Id="rId170" Type="http://schemas.openxmlformats.org/officeDocument/2006/relationships/slide" Target="slides/slide165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165" Type="http://schemas.openxmlformats.org/officeDocument/2006/relationships/slide" Target="slides/slide160.xml"/><Relationship Id="rId69" Type="http://schemas.openxmlformats.org/officeDocument/2006/relationships/slide" Target="slides/slide64.xml"/><Relationship Id="rId164" Type="http://schemas.openxmlformats.org/officeDocument/2006/relationships/slide" Target="slides/slide159.xml"/><Relationship Id="rId163" Type="http://schemas.openxmlformats.org/officeDocument/2006/relationships/slide" Target="slides/slide158.xml"/><Relationship Id="rId162" Type="http://schemas.openxmlformats.org/officeDocument/2006/relationships/slide" Target="slides/slide157.xml"/><Relationship Id="rId169" Type="http://schemas.openxmlformats.org/officeDocument/2006/relationships/slide" Target="slides/slide164.xml"/><Relationship Id="rId168" Type="http://schemas.openxmlformats.org/officeDocument/2006/relationships/slide" Target="slides/slide163.xml"/><Relationship Id="rId167" Type="http://schemas.openxmlformats.org/officeDocument/2006/relationships/slide" Target="slides/slide162.xml"/><Relationship Id="rId166" Type="http://schemas.openxmlformats.org/officeDocument/2006/relationships/slide" Target="slides/slide161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161" Type="http://schemas.openxmlformats.org/officeDocument/2006/relationships/slide" Target="slides/slide156.xml"/><Relationship Id="rId54" Type="http://schemas.openxmlformats.org/officeDocument/2006/relationships/slide" Target="slides/slide49.xml"/><Relationship Id="rId160" Type="http://schemas.openxmlformats.org/officeDocument/2006/relationships/slide" Target="slides/slide155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159" Type="http://schemas.openxmlformats.org/officeDocument/2006/relationships/slide" Target="slides/slide154.xml"/><Relationship Id="rId59" Type="http://schemas.openxmlformats.org/officeDocument/2006/relationships/slide" Target="slides/slide54.xml"/><Relationship Id="rId154" Type="http://schemas.openxmlformats.org/officeDocument/2006/relationships/slide" Target="slides/slide149.xml"/><Relationship Id="rId58" Type="http://schemas.openxmlformats.org/officeDocument/2006/relationships/slide" Target="slides/slide53.xml"/><Relationship Id="rId153" Type="http://schemas.openxmlformats.org/officeDocument/2006/relationships/slide" Target="slides/slide148.xml"/><Relationship Id="rId152" Type="http://schemas.openxmlformats.org/officeDocument/2006/relationships/slide" Target="slides/slide147.xml"/><Relationship Id="rId151" Type="http://schemas.openxmlformats.org/officeDocument/2006/relationships/slide" Target="slides/slide146.xml"/><Relationship Id="rId158" Type="http://schemas.openxmlformats.org/officeDocument/2006/relationships/slide" Target="slides/slide153.xml"/><Relationship Id="rId157" Type="http://schemas.openxmlformats.org/officeDocument/2006/relationships/slide" Target="slides/slide152.xml"/><Relationship Id="rId156" Type="http://schemas.openxmlformats.org/officeDocument/2006/relationships/slide" Target="slides/slide151.xml"/><Relationship Id="rId155" Type="http://schemas.openxmlformats.org/officeDocument/2006/relationships/slide" Target="slides/slide15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121" Type="http://schemas.openxmlformats.org/officeDocument/2006/relationships/slide" Target="slides/slide116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99" Type="http://schemas.openxmlformats.org/officeDocument/2006/relationships/slide" Target="slides/slide94.xml"/><Relationship Id="rId98" Type="http://schemas.openxmlformats.org/officeDocument/2006/relationships/slide" Target="slides/slide93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10" Type="http://schemas.openxmlformats.org/officeDocument/2006/relationships/slide" Target="slides/slide105.xml"/><Relationship Id="rId114" Type="http://schemas.openxmlformats.org/officeDocument/2006/relationships/slide" Target="slides/slide109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206" Type="http://schemas.openxmlformats.org/officeDocument/2006/relationships/font" Target="fonts/NunitoLight-bold.fntdata"/><Relationship Id="rId205" Type="http://schemas.openxmlformats.org/officeDocument/2006/relationships/font" Target="fonts/NunitoLight-regular.fntdata"/><Relationship Id="rId204" Type="http://schemas.openxmlformats.org/officeDocument/2006/relationships/font" Target="fonts/LatoLight-boldItalic.fntdata"/><Relationship Id="rId203" Type="http://schemas.openxmlformats.org/officeDocument/2006/relationships/font" Target="fonts/LatoLight-italic.fntdata"/><Relationship Id="rId209" Type="http://customschemas.google.com/relationships/presentationmetadata" Target="metadata"/><Relationship Id="rId208" Type="http://schemas.openxmlformats.org/officeDocument/2006/relationships/font" Target="fonts/NunitoLight-boldItalic.fntdata"/><Relationship Id="rId207" Type="http://schemas.openxmlformats.org/officeDocument/2006/relationships/font" Target="fonts/NunitoLight-italic.fntdata"/><Relationship Id="rId202" Type="http://schemas.openxmlformats.org/officeDocument/2006/relationships/font" Target="fonts/LatoLight-bold.fntdata"/><Relationship Id="rId201" Type="http://schemas.openxmlformats.org/officeDocument/2006/relationships/font" Target="fonts/LatoLight-regular.fntdata"/><Relationship Id="rId200" Type="http://schemas.openxmlformats.org/officeDocument/2006/relationships/font" Target="fonts/Nuni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6" name="Google Shape;186;p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b92b0df140_2_9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b92b0df140_2_9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2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b92b0df140_2_110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4" name="Google Shape;3514;gb92b0df140_2_110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7" name="Shape 3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Google Shape;3548;p3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49" name="Google Shape;3549;p3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2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p7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84" name="Google Shape;3584;p7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7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gb92b0df140_2_114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9" name="Google Shape;3619;gb92b0df140_2_114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2" name="Shape 3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3" name="Google Shape;3653;p39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54" name="Google Shape;3654;p39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7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" name="Google Shape;3688;p7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89" name="Google Shape;3689;p7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2" name="Shape 3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3" name="Google Shape;3723;gb92b0df140_2_117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4" name="Google Shape;3724;gb92b0df140_2_117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7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p4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59" name="Google Shape;3759;p4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2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p7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94" name="Google Shape;3794;p7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7" name="Shape 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8" name="Google Shape;3828;gb92b0df140_2_121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9" name="Google Shape;3829;gb92b0df140_2_121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4" name="Google Shape;474;p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2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3" name="Google Shape;3863;p4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64" name="Google Shape;3864;p4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7" name="Shape 3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7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99" name="Google Shape;3899;p7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2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b92b0df140_2_124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4" name="Google Shape;3934;gb92b0df140_2_124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7" name="Shape 3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8" name="Google Shape;3968;p4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69" name="Google Shape;3969;p4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2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7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04" name="Google Shape;4004;p7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7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gb92b0df140_2_127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9" name="Google Shape;4039;gb92b0df140_2_127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2" name="Shape 4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3" name="Google Shape;4073;p4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74" name="Google Shape;4074;p4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7" name="Shape 4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Google Shape;4108;p7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09" name="Google Shape;4109;p7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2" name="Shape 4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Google Shape;4143;gb92b0df140_2_131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4" name="Google Shape;4144;gb92b0df140_2_131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7" name="Shape 4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" name="Google Shape;4178;p4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79" name="Google Shape;4179;p4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b92b0df140_3_6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b92b0df140_3_6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2" name="Shape 4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" name="Google Shape;4213;p79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14" name="Google Shape;4214;p79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7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b92b0df140_2_138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9" name="Google Shape;4249;gb92b0df140_2_138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2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p4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84" name="Google Shape;4284;p4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7" name="Shape 4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8" name="Google Shape;4318;p8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19" name="Google Shape;4319;p8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2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b92b0df140_2_134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4" name="Google Shape;4354;gb92b0df140_2_134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7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p4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89" name="Google Shape;4389;p4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2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8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24" name="Google Shape;4424;p8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7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8" name="Google Shape;4458;gb92b0df140_2_141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9" name="Google Shape;4459;gb92b0df140_2_141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2" name="Shape 4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3" name="Google Shape;4493;p4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94" name="Google Shape;4494;p4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2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3" name="Google Shape;4503;p4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04" name="Google Shape;4504;p4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b92b0df140_2_12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b92b0df140_2_12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7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8" name="Google Shape;4538;p8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39" name="Google Shape;4539;p8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2" name="Shape 4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3" name="Google Shape;4573;gb92b0df140_2_145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4" name="Google Shape;4574;gb92b0df140_2_145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7" name="Shape 4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" name="Google Shape;4608;p49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09" name="Google Shape;4609;p49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2" name="Shape 4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3" name="Google Shape;4643;p8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44" name="Google Shape;4644;p8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7" name="Shape 4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8" name="Google Shape;4678;gb92b0df140_2_149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9" name="Google Shape;4679;gb92b0df140_2_149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3" name="Shape 4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4" name="Google Shape;4714;p5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15" name="Google Shape;4715;p5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8" name="Shape 4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9" name="Google Shape;4749;p8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50" name="Google Shape;4750;p8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3" name="Shape 4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4" name="Google Shape;4784;gb92b0df140_2_152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5" name="Google Shape;4785;gb92b0df140_2_152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9" name="Shape 4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0" name="Google Shape;4820;p5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21" name="Google Shape;4821;p5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4" name="Shape 4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5" name="Google Shape;4855;p8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56" name="Google Shape;4856;p8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9" name="Google Shape;579;p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9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0" name="Google Shape;4890;gb92b0df140_2_156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1" name="Google Shape;4891;gb92b0df140_2_156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5" name="Shape 4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6" name="Google Shape;4926;p5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27" name="Google Shape;4927;p5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0" name="Shape 4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1" name="Google Shape;4961;p8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62" name="Google Shape;4962;p8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5" name="Shape 4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6" name="Google Shape;4996;gb92b0df140_2_159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7" name="Google Shape;4997;gb92b0df140_2_159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1" name="Shape 5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" name="Google Shape;5032;p5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33" name="Google Shape;5033;p5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6" name="Shape 5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7" name="Google Shape;5067;p8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68" name="Google Shape;5068;p8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1" name="Shape 5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2" name="Google Shape;5102;gb92b0df140_2_163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3" name="Google Shape;5103;gb92b0df140_2_163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7" name="Shape 5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Google Shape;5138;p5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39" name="Google Shape;5139;p5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2" name="Shape 5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3" name="Google Shape;5173;p89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74" name="Google Shape;5174;p89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7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gb92b0df140_2_166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9" name="Google Shape;5209;gb92b0df140_2_166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b92b0df140_3_10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b92b0df140_3_10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3" name="Shape 5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4" name="Google Shape;5244;p5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45" name="Google Shape;5245;p5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8" name="Shape 5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9" name="Google Shape;5279;p9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80" name="Google Shape;5280;p9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3" name="Shape 5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" name="Google Shape;5314;gb92b0df140_2_173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5" name="Google Shape;5315;gb92b0df140_2_173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9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0" name="Google Shape;5350;p5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51" name="Google Shape;5351;p5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4" name="Shape 5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5" name="Google Shape;5385;p9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86" name="Google Shape;5386;p9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9" name="Shape 5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0" name="Google Shape;5420;gb92b0df140_2_170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1" name="Google Shape;5421;gb92b0df140_2_170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5" name="Shape 5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6" name="Google Shape;5456;p5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57" name="Google Shape;5457;p5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0" name="Shape 5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1" name="Google Shape;5491;p9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92" name="Google Shape;5492;p9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5" name="Shape 5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6" name="Google Shape;5526;gb92b0df140_2_177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7" name="Google Shape;5527;gb92b0df140_2_177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1" name="Shape 5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2" name="Google Shape;5562;p5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63" name="Google Shape;5563;p5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92b0df140_2_254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gb92b0df140_2_254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1" name="Shape 5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2" name="Google Shape;5572;p59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73" name="Google Shape;5573;p59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6" name="Shape 5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7" name="Google Shape;5607;p9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08" name="Google Shape;5608;p9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1" name="Shape 5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" name="Google Shape;5642;gb92b0df140_2_181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3" name="Google Shape;5643;gb92b0df140_2_181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7" name="Shape 5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8" name="Google Shape;5678;p6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79" name="Google Shape;5679;p6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2" name="Shape 5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" name="Google Shape;5713;p9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14" name="Google Shape;5714;p9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7" name="Shape 5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8" name="Google Shape;5748;gb92b0df140_2_185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9" name="Google Shape;5749;gb92b0df140_2_185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3" name="Shape 5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4" name="Google Shape;5784;p6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85" name="Google Shape;5785;p6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8" name="Shape 5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9" name="Google Shape;5819;p9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20" name="Google Shape;5820;p9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3" name="Shape 5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4" name="Google Shape;5854;gb92b0df140_2_188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5" name="Google Shape;5855;gb92b0df140_2_188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9" name="Shape 5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0" name="Google Shape;5890;p6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91" name="Google Shape;5891;p6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4" name="Google Shape;684;p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4" name="Shape 5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5" name="Google Shape;5925;p9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26" name="Google Shape;5926;p9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9" name="Shape 5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0" name="Google Shape;5960;gb92b0df140_2_192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1" name="Google Shape;5961;gb92b0df140_2_192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5" name="Shape 5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6" name="Google Shape;5996;p6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97" name="Google Shape;5997;p6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0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" name="Google Shape;6031;p9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32" name="Google Shape;6032;p9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5" name="Shape 6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6" name="Google Shape;6066;gb92b0df140_2_195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7" name="Google Shape;6067;gb92b0df140_2_195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1" name="Shape 6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2" name="Google Shape;6102;p6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03" name="Google Shape;6103;p6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6" name="Shape 6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7" name="Google Shape;6137;p99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38" name="Google Shape;6138;p99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1" name="Shape 6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Google Shape;6172;gb92b0df140_2_199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3" name="Google Shape;6173;gb92b0df140_2_199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7" name="Shape 6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8" name="Google Shape;6208;p6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09" name="Google Shape;6209;p6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2" name="Shape 6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3" name="Google Shape;6243;p10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44" name="Google Shape;6244;p10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b92b0df140_3_13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b92b0df140_3_13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7" name="Shape 6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8" name="Google Shape;6278;gb92b0df140_2_202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9" name="Google Shape;6279;gb92b0df140_2_202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3" name="Shape 6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4" name="Google Shape;6314;p6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15" name="Google Shape;6315;p6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8" name="Shape 6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" name="Google Shape;6349;p10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50" name="Google Shape;6350;p10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3" name="Shape 6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4" name="Google Shape;6384;gb92b0df140_2_209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5" name="Google Shape;6385;gb92b0df140_2_209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9" name="Shape 6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" name="Google Shape;6420;p6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21" name="Google Shape;6421;p6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4" name="Shape 6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" name="Google Shape;6455;p10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56" name="Google Shape;6456;p10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9" name="Shape 6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0" name="Google Shape;6490;gb92b0df140_2_206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1" name="Google Shape;6491;gb92b0df140_2_206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5" name="Shape 6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6" name="Google Shape;6526;p6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27" name="Google Shape;6527;p6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0" name="Shape 6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1" name="Google Shape;6561;p10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62" name="Google Shape;6562;p10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5" name="Shape 6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6" name="Google Shape;6596;gb92b0df140_2_213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7" name="Google Shape;6597;gb92b0df140_2_213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b92b0df140_2_19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gb92b0df140_2_19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1" name="Shape 6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2" name="Google Shape;6632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3" name="Google Shape;6633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6" name="Shape 6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7" name="Google Shape;6637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8" name="Google Shape;6638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9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9" name="Google Shape;789;p9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b92b0df140_3_17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gb92b0df140_3_17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b92b0df140_2_23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gb92b0df140_2_23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4" name="Google Shape;894;p1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b92b0df140_3_20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gb92b0df140_3_20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b92b0df140_2_26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gb92b0df140_2_26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99" name="Google Shape;999;p1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92b0df140_3_27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gb92b0df140_3_27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92b0df140_2_33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gb92b0df140_2_33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4" name="Google Shape;1104;p1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b92b0df1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b92b0df14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b92b0df140_3_23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gb92b0df140_3_23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b92b0df140_2_29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gb92b0df140_2_29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09" name="Google Shape;1209;p1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b92b0df140_3_30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gb92b0df140_3_30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b92b0df140_2_36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gb92b0df140_2_36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4" name="Google Shape;1314;p1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24" name="Google Shape;1324;p1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92b0df140_3_34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gb92b0df140_3_34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b92b0df140_2_41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gb92b0df140_2_41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9" name="Google Shape;1429;p1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4" name="Google Shape;254;p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b92b0df140_3_38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gb92b0df140_3_38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b92b0df140_2_44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gb92b0df140_2_44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4" name="Google Shape;1534;p1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b92b0df140_3_41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gb92b0df140_3_41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b92b0df140_2_47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gb92b0df140_2_47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9" name="Google Shape;1639;p1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b92b0df140_3_45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gb92b0df140_3_45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b92b0df140_2_51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gb92b0df140_2_51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19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44" name="Google Shape;1744;p19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b92b0df140_3_48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Google Shape;1779;gb92b0df140_3_48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4" name="Google Shape;264;p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gb92b0df140_2_54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gb92b0df140_2_54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2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49" name="Google Shape;1849;p2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b92b0df140_3_51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gb92b0df140_3_51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b92b0df140_2_58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gb92b0df140_2_58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2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54" name="Google Shape;1954;p2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b92b0df140_3_55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9" name="Google Shape;1989;gb92b0df140_3_55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2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gb92b0df140_2_61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4" name="Google Shape;2024;gb92b0df140_2_61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7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2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59" name="Google Shape;2059;p2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b92b0df140_3_62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gb92b0df140_3_62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gb92b0df140_2_68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gb92b0df140_2_68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b92b0df140_3_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b92b0df140_3_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2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64" name="Google Shape;2164;p2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7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b92b0df140_3_58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gb92b0df140_3_58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b92b0df140_2_64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4" name="Google Shape;2234;gb92b0df140_2_64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2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9" name="Google Shape;2269;p2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b92b0df140_3_65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4" name="Google Shape;2304;gb92b0df140_3_65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b92b0df140_2_71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9" name="Google Shape;2339;gb92b0df140_2_71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2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2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74" name="Google Shape;2374;p2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2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p2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84" name="Google Shape;2384;p2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7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b92b0df140_3_69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9" name="Google Shape;2419;gb92b0df140_3_69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2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gb92b0df140_2_75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4" name="Google Shape;2454;gb92b0df140_2_75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92b0df140_2_6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b92b0df140_2_6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2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89" name="Google Shape;2489;p2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2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gb92b0df140_3_73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4" name="Google Shape;2524;gb92b0df140_3_73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gb92b0df140_2_79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9" name="Google Shape;2559;gb92b0df140_2_79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2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2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94" name="Google Shape;2594;p2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7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b92b0df140_3_76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9" name="Google Shape;2629;gb92b0df140_3_76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2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gb92b0df140_2_82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4" name="Google Shape;2664;gb92b0df140_2_82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7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29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99" name="Google Shape;2699;p29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2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b92b0df140_3_80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4" name="Google Shape;2734;gb92b0df140_3_80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7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b92b0df140_2_86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9" name="Google Shape;2769;gb92b0df140_2_86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2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3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04" name="Google Shape;2804;p3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9" name="Google Shape;369;p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Google Shape;2838;gb92b0df140_3_83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9" name="Google Shape;2839;gb92b0df140_3_83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2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" name="Google Shape;2873;gb92b0df140_2_89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4" name="Google Shape;2874;gb92b0df140_2_89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7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" name="Google Shape;2908;p3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09" name="Google Shape;2909;p3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2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b92b0df140_3_86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4" name="Google Shape;2944;gb92b0df140_3_86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7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gb92b0df140_2_92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9" name="Google Shape;2979;gb92b0df140_2_92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2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p3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14" name="Google Shape;3014;p3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gb92b0df140_3_90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9" name="Google Shape;3049;gb92b0df140_3_90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2" name="Shape 3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Google Shape;3083;gb92b0df140_2_96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4" name="Google Shape;3084;gb92b0df140_2_96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7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3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19" name="Google Shape;3119;p3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2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gb92b0df140_3_97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4" name="Google Shape;3154;gb92b0df140_3_97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b92b0df140_3_3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b92b0df140_3_3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7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gb92b0df140_2_103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9" name="Google Shape;3189;gb92b0df140_2_103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2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Google Shape;3223;p3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24" name="Google Shape;3224;p3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7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gb92b0df140_3_93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9" name="Google Shape;3259;gb92b0df140_3_93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2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gb92b0df140_2_99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4" name="Google Shape;3294;gb92b0df140_2_99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7" name="Shape 3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" name="Google Shape;3328;p3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29" name="Google Shape;3329;p3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2" name="Shape 3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" name="Google Shape;3363;gb92b0df140_3_100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4" name="Google Shape;3364;gb92b0df140_3_100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7" name="Shape 3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8" name="Google Shape;3398;gb92b0df140_2_106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9" name="Google Shape;3399;gb92b0df140_2_106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2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3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34" name="Google Shape;3434;p3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2" name="Shape 3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" name="Google Shape;3443;p3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44" name="Google Shape;3444;p3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7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p7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79" name="Google Shape;3479;p7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Big Pictur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5"/>
          <p:cNvSpPr/>
          <p:nvPr>
            <p:ph idx="2" type="pic"/>
          </p:nvPr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1">
  <p:cSld name="BLANK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2">
  <p:cSld name="BLANK_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3">
  <p:cSld name="BLANK_3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4">
  <p:cSld name="BLANK_4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 features">
  <p:cSld name="App feature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6"/>
          <p:cNvSpPr/>
          <p:nvPr>
            <p:ph idx="2" type="pic"/>
          </p:nvPr>
        </p:nvSpPr>
        <p:spPr>
          <a:xfrm>
            <a:off x="4770022" y="2436714"/>
            <a:ext cx="4290417" cy="76274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4" name="Google Shape;14;p106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15" name="Google Shape;15;p106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" name="Google Shape;16;p106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" name="Google Shape;17;p106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" name="Google Shape;18;p106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" name="Google Shape;19;p106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" name="Google Shape;20;p106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" name="Google Shape;21;p106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" name="Google Shape;22;p106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" name="Google Shape;23;p106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" name="Google Shape;24;p106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" name="Google Shape;25;p106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" name="Google Shape;26;p106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" name="Google Shape;27;p106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" name="Google Shape;28;p106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" name="Google Shape;29;p106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" name="Google Shape;30;p106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" name="Google Shape;31;p106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" name="Google Shape;32;p106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" name="Google Shape;33;p106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" name="Google Shape;34;p106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" name="Google Shape;35;p106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" name="Google Shape;36;p106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" name="Google Shape;37;p106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" name="Google Shape;38;p106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" name="Google Shape;39;p106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107"/>
          <p:cNvGrpSpPr/>
          <p:nvPr/>
        </p:nvGrpSpPr>
        <p:grpSpPr>
          <a:xfrm rot="5400000">
            <a:off x="-16715231" y="-397360"/>
            <a:ext cx="24535151" cy="4304369"/>
            <a:chOff x="0" y="-156114"/>
            <a:chExt cx="24535151" cy="4304369"/>
          </a:xfrm>
        </p:grpSpPr>
        <p:sp>
          <p:nvSpPr>
            <p:cNvPr id="42" name="Google Shape;42;p107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" name="Google Shape;43;p107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" name="Google Shape;44;p107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" name="Google Shape;45;p107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" name="Google Shape;46;p107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" name="Google Shape;47;p107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" name="Google Shape;48;p107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" name="Google Shape;49;p107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" name="Google Shape;50;p107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" name="Google Shape;51;p107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" name="Google Shape;52;p107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" name="Google Shape;53;p107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" name="Google Shape;54;p107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" name="Google Shape;55;p107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" name="Google Shape;56;p107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" name="Google Shape;57;p107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" name="Google Shape;58;p107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" name="Google Shape;59;p107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" name="Google Shape;60;p107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" name="Google Shape;61;p107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" name="Google Shape;62;p107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" name="Google Shape;63;p107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" name="Google Shape;64;p107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" name="Google Shape;65;p107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6" name="Google Shape;66;p107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efault">
  <p:cSld name="2_Defaul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08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69" name="Google Shape;69;p108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" name="Google Shape;70;p108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1" name="Google Shape;71;p108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2" name="Google Shape;72;p108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3" name="Google Shape;73;p108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4" name="Google Shape;74;p108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5" name="Google Shape;75;p108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6" name="Google Shape;76;p108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7" name="Google Shape;77;p108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8" name="Google Shape;78;p108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9" name="Google Shape;79;p108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" name="Google Shape;80;p108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" name="Google Shape;81;p108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2" name="Google Shape;82;p108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3" name="Google Shape;83;p108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4" name="Google Shape;84;p108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5" name="Google Shape;85;p108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6" name="Google Shape;86;p108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7" name="Google Shape;87;p108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8" name="Google Shape;88;p108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9" name="Google Shape;89;p108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" name="Google Shape;90;p108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" name="Google Shape;91;p108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2" name="Google Shape;92;p108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3" name="Google Shape;93;p108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fault">
  <p:cSld name="1_Defaul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ktop Web Mockup">
  <p:cSld name="Desktop Web Mockup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0"/>
          <p:cNvSpPr/>
          <p:nvPr>
            <p:ph idx="2" type="pic"/>
          </p:nvPr>
        </p:nvSpPr>
        <p:spPr>
          <a:xfrm>
            <a:off x="12901752" y="3940389"/>
            <a:ext cx="6780686" cy="38703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97" name="Google Shape;97;p110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98" name="Google Shape;98;p110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9" name="Google Shape;99;p110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0" name="Google Shape;100;p110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" name="Google Shape;101;p110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" name="Google Shape;102;p110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3" name="Google Shape;103;p110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4" name="Google Shape;104;p110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5" name="Google Shape;105;p110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6" name="Google Shape;106;p110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7" name="Google Shape;107;p110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8" name="Google Shape;108;p110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9" name="Google Shape;109;p110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0" name="Google Shape;110;p110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1" name="Google Shape;111;p110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" name="Google Shape;112;p110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3" name="Google Shape;113;p110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4" name="Google Shape;114;p110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5" name="Google Shape;115;p110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6" name="Google Shape;116;p110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7" name="Google Shape;117;p110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8" name="Google Shape;118;p110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9" name="Google Shape;119;p110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0" name="Google Shape;120;p110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1" name="Google Shape;121;p110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" name="Google Shape;122;p110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pp features">
  <p:cSld name="1_App feature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1"/>
          <p:cNvSpPr/>
          <p:nvPr>
            <p:ph idx="2" type="pic"/>
          </p:nvPr>
        </p:nvSpPr>
        <p:spPr>
          <a:xfrm>
            <a:off x="3410888" y="3912686"/>
            <a:ext cx="7567384" cy="478034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25" name="Google Shape;125;p111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126" name="Google Shape;126;p11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7" name="Google Shape;127;p11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8" name="Google Shape;128;p11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9" name="Google Shape;129;p11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0" name="Google Shape;130;p11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1" name="Google Shape;131;p11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2" name="Google Shape;132;p11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3" name="Google Shape;133;p11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" name="Google Shape;134;p11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5" name="Google Shape;135;p11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6" name="Google Shape;136;p11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7" name="Google Shape;137;p11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8" name="Google Shape;138;p11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9" name="Google Shape;139;p11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0" name="Google Shape;140;p11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1" name="Google Shape;141;p11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2" name="Google Shape;142;p11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3" name="Google Shape;143;p11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" name="Google Shape;144;p11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" name="Google Shape;145;p11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6" name="Google Shape;146;p11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7" name="Google Shape;147;p11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8" name="Google Shape;148;p11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9" name="Google Shape;149;p11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0" name="Google Shape;150;p11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ative Break Picture">
  <p:cSld name="Creative Break Pictur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2"/>
          <p:cNvSpPr/>
          <p:nvPr>
            <p:ph idx="2" type="pic"/>
          </p:nvPr>
        </p:nvSpPr>
        <p:spPr>
          <a:xfrm>
            <a:off x="13905213" y="1952726"/>
            <a:ext cx="8420998" cy="8420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53" name="Google Shape;153;p112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154" name="Google Shape;154;p11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" name="Google Shape;155;p11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6" name="Google Shape;156;p11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7" name="Google Shape;157;p11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8" name="Google Shape;158;p11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9" name="Google Shape;159;p11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0" name="Google Shape;160;p11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1" name="Google Shape;161;p11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2" name="Google Shape;162;p11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3" name="Google Shape;163;p11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4" name="Google Shape;164;p11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" name="Google Shape;165;p11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" name="Google Shape;166;p11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7" name="Google Shape;167;p11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8" name="Google Shape;168;p11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9" name="Google Shape;169;p11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0" name="Google Shape;170;p11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1" name="Google Shape;171;p11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2" name="Google Shape;172;p11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3" name="Google Shape;173;p11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4" name="Google Shape;174;p11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5" name="Google Shape;175;p11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" name="Google Shape;176;p11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7" name="Google Shape;177;p11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8" name="Google Shape;178;p11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90.png"/><Relationship Id="rId4" Type="http://schemas.openxmlformats.org/officeDocument/2006/relationships/image" Target="../media/image194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80.png"/><Relationship Id="rId4" Type="http://schemas.openxmlformats.org/officeDocument/2006/relationships/image" Target="../media/image183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98.jpg"/><Relationship Id="rId4" Type="http://schemas.openxmlformats.org/officeDocument/2006/relationships/image" Target="../media/image186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84.png"/><Relationship Id="rId4" Type="http://schemas.openxmlformats.org/officeDocument/2006/relationships/image" Target="../media/image188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87.png"/><Relationship Id="rId4" Type="http://schemas.openxmlformats.org/officeDocument/2006/relationships/image" Target="../media/image191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92.jpg"/><Relationship Id="rId4" Type="http://schemas.openxmlformats.org/officeDocument/2006/relationships/image" Target="../media/image195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96.png"/><Relationship Id="rId4" Type="http://schemas.openxmlformats.org/officeDocument/2006/relationships/image" Target="../media/image199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93.png"/><Relationship Id="rId4" Type="http://schemas.openxmlformats.org/officeDocument/2006/relationships/image" Target="../media/image197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203.jpg"/><Relationship Id="rId4" Type="http://schemas.openxmlformats.org/officeDocument/2006/relationships/image" Target="../media/image200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201.png"/><Relationship Id="rId4" Type="http://schemas.openxmlformats.org/officeDocument/2006/relationships/image" Target="../media/image2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211.png"/><Relationship Id="rId4" Type="http://schemas.openxmlformats.org/officeDocument/2006/relationships/image" Target="../media/image207.pn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202.jpg"/><Relationship Id="rId4" Type="http://schemas.openxmlformats.org/officeDocument/2006/relationships/image" Target="../media/image208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204.png"/><Relationship Id="rId4" Type="http://schemas.openxmlformats.org/officeDocument/2006/relationships/image" Target="../media/image206.pn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221.png"/><Relationship Id="rId4" Type="http://schemas.openxmlformats.org/officeDocument/2006/relationships/image" Target="../media/image212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217.jpg"/><Relationship Id="rId4" Type="http://schemas.openxmlformats.org/officeDocument/2006/relationships/image" Target="../media/image213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216.png"/><Relationship Id="rId4" Type="http://schemas.openxmlformats.org/officeDocument/2006/relationships/image" Target="../media/image214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220.jpg"/><Relationship Id="rId4" Type="http://schemas.openxmlformats.org/officeDocument/2006/relationships/image" Target="../media/image219.pn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235.png"/><Relationship Id="rId4" Type="http://schemas.openxmlformats.org/officeDocument/2006/relationships/image" Target="../media/image215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218.png"/><Relationship Id="rId4" Type="http://schemas.openxmlformats.org/officeDocument/2006/relationships/image" Target="../media/image2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226.jpg"/><Relationship Id="rId4" Type="http://schemas.openxmlformats.org/officeDocument/2006/relationships/image" Target="../media/image225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228.png"/><Relationship Id="rId4" Type="http://schemas.openxmlformats.org/officeDocument/2006/relationships/image" Target="../media/image232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227.png"/><Relationship Id="rId4" Type="http://schemas.openxmlformats.org/officeDocument/2006/relationships/image" Target="../media/image224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234.jpg"/><Relationship Id="rId4" Type="http://schemas.openxmlformats.org/officeDocument/2006/relationships/image" Target="../media/image229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222.png"/><Relationship Id="rId4" Type="http://schemas.openxmlformats.org/officeDocument/2006/relationships/image" Target="../media/image230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231.png"/><Relationship Id="rId4" Type="http://schemas.openxmlformats.org/officeDocument/2006/relationships/image" Target="../media/image236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238.jpg"/><Relationship Id="rId4" Type="http://schemas.openxmlformats.org/officeDocument/2006/relationships/image" Target="../media/image233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239.png"/><Relationship Id="rId4" Type="http://schemas.openxmlformats.org/officeDocument/2006/relationships/image" Target="../media/image241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248.png"/><Relationship Id="rId4" Type="http://schemas.openxmlformats.org/officeDocument/2006/relationships/image" Target="../media/image2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242.png"/><Relationship Id="rId4" Type="http://schemas.openxmlformats.org/officeDocument/2006/relationships/image" Target="../media/image246.png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247.png"/><Relationship Id="rId4" Type="http://schemas.openxmlformats.org/officeDocument/2006/relationships/image" Target="../media/image237.pn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240.png"/><Relationship Id="rId4" Type="http://schemas.openxmlformats.org/officeDocument/2006/relationships/image" Target="../media/image243.png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252.png"/><Relationship Id="rId4" Type="http://schemas.openxmlformats.org/officeDocument/2006/relationships/image" Target="../media/image245.png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244.png"/><Relationship Id="rId4" Type="http://schemas.openxmlformats.org/officeDocument/2006/relationships/image" Target="../media/image251.png"/><Relationship Id="rId5" Type="http://schemas.openxmlformats.org/officeDocument/2006/relationships/image" Target="../media/image268.png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273.png"/><Relationship Id="rId4" Type="http://schemas.openxmlformats.org/officeDocument/2006/relationships/image" Target="../media/image253.pn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255.png"/><Relationship Id="rId4" Type="http://schemas.openxmlformats.org/officeDocument/2006/relationships/image" Target="../media/image261.png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7.xml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77.png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8.xml"/><Relationship Id="rId3" Type="http://schemas.openxmlformats.org/officeDocument/2006/relationships/image" Target="../media/image257.png"/><Relationship Id="rId4" Type="http://schemas.openxmlformats.org/officeDocument/2006/relationships/image" Target="../media/image260.png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9.xml"/><Relationship Id="rId3" Type="http://schemas.openxmlformats.org/officeDocument/2006/relationships/image" Target="../media/image258.png"/><Relationship Id="rId4" Type="http://schemas.openxmlformats.org/officeDocument/2006/relationships/image" Target="../media/image2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0.xml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77.png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1.xml"/><Relationship Id="rId3" Type="http://schemas.openxmlformats.org/officeDocument/2006/relationships/image" Target="../media/image256.png"/><Relationship Id="rId4" Type="http://schemas.openxmlformats.org/officeDocument/2006/relationships/image" Target="../media/image259.png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2.xml"/><Relationship Id="rId3" Type="http://schemas.openxmlformats.org/officeDocument/2006/relationships/image" Target="../media/image262.png"/><Relationship Id="rId4" Type="http://schemas.openxmlformats.org/officeDocument/2006/relationships/image" Target="../media/image265.png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3.xml"/><Relationship Id="rId3" Type="http://schemas.openxmlformats.org/officeDocument/2006/relationships/image" Target="../media/image263.png"/><Relationship Id="rId4" Type="http://schemas.openxmlformats.org/officeDocument/2006/relationships/image" Target="../media/image251.png"/><Relationship Id="rId5" Type="http://schemas.openxmlformats.org/officeDocument/2006/relationships/image" Target="../media/image267.png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4.xml"/><Relationship Id="rId3" Type="http://schemas.openxmlformats.org/officeDocument/2006/relationships/image" Target="../media/image272.png"/><Relationship Id="rId4" Type="http://schemas.openxmlformats.org/officeDocument/2006/relationships/image" Target="../media/image266.png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5.xml"/><Relationship Id="rId3" Type="http://schemas.openxmlformats.org/officeDocument/2006/relationships/image" Target="../media/image279.png"/><Relationship Id="rId4" Type="http://schemas.openxmlformats.org/officeDocument/2006/relationships/image" Target="../media/image274.png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6.xml"/><Relationship Id="rId3" Type="http://schemas.openxmlformats.org/officeDocument/2006/relationships/image" Target="../media/image264.png"/><Relationship Id="rId4" Type="http://schemas.openxmlformats.org/officeDocument/2006/relationships/image" Target="../media/image251.png"/><Relationship Id="rId5" Type="http://schemas.openxmlformats.org/officeDocument/2006/relationships/image" Target="../media/image267.png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7.xml"/><Relationship Id="rId3" Type="http://schemas.openxmlformats.org/officeDocument/2006/relationships/image" Target="../media/image278.png"/><Relationship Id="rId4" Type="http://schemas.openxmlformats.org/officeDocument/2006/relationships/image" Target="../media/image269.png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8.xml"/><Relationship Id="rId3" Type="http://schemas.openxmlformats.org/officeDocument/2006/relationships/image" Target="../media/image271.png"/><Relationship Id="rId4" Type="http://schemas.openxmlformats.org/officeDocument/2006/relationships/image" Target="../media/image275.png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9.xml"/><Relationship Id="rId3" Type="http://schemas.openxmlformats.org/officeDocument/2006/relationships/image" Target="../media/image270.png"/><Relationship Id="rId4" Type="http://schemas.openxmlformats.org/officeDocument/2006/relationships/image" Target="../media/image2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0.xml"/><Relationship Id="rId3" Type="http://schemas.openxmlformats.org/officeDocument/2006/relationships/image" Target="../media/image276.png"/><Relationship Id="rId4" Type="http://schemas.openxmlformats.org/officeDocument/2006/relationships/image" Target="../media/image282.png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1.xml"/><Relationship Id="rId3" Type="http://schemas.openxmlformats.org/officeDocument/2006/relationships/image" Target="../media/image286.png"/><Relationship Id="rId4" Type="http://schemas.openxmlformats.org/officeDocument/2006/relationships/image" Target="../media/image284.png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2.xml"/><Relationship Id="rId3" Type="http://schemas.openxmlformats.org/officeDocument/2006/relationships/image" Target="../media/image283.png"/><Relationship Id="rId4" Type="http://schemas.openxmlformats.org/officeDocument/2006/relationships/image" Target="../media/image251.png"/><Relationship Id="rId5" Type="http://schemas.openxmlformats.org/officeDocument/2006/relationships/image" Target="../media/image280.png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3.xml"/><Relationship Id="rId3" Type="http://schemas.openxmlformats.org/officeDocument/2006/relationships/image" Target="../media/image285.png"/><Relationship Id="rId4" Type="http://schemas.openxmlformats.org/officeDocument/2006/relationships/image" Target="../media/image308.png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4.xml"/><Relationship Id="rId3" Type="http://schemas.openxmlformats.org/officeDocument/2006/relationships/image" Target="../media/image287.png"/><Relationship Id="rId4" Type="http://schemas.openxmlformats.org/officeDocument/2006/relationships/image" Target="../media/image288.png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5.xml"/><Relationship Id="rId3" Type="http://schemas.openxmlformats.org/officeDocument/2006/relationships/image" Target="../media/image294.png"/><Relationship Id="rId4" Type="http://schemas.openxmlformats.org/officeDocument/2006/relationships/image" Target="../media/image251.png"/><Relationship Id="rId5" Type="http://schemas.openxmlformats.org/officeDocument/2006/relationships/image" Target="../media/image289.png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6.xml"/><Relationship Id="rId3" Type="http://schemas.openxmlformats.org/officeDocument/2006/relationships/image" Target="../media/image281.png"/><Relationship Id="rId4" Type="http://schemas.openxmlformats.org/officeDocument/2006/relationships/image" Target="../media/image293.png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7.xml"/><Relationship Id="rId3" Type="http://schemas.openxmlformats.org/officeDocument/2006/relationships/image" Target="../media/image292.png"/><Relationship Id="rId4" Type="http://schemas.openxmlformats.org/officeDocument/2006/relationships/image" Target="../media/image296.png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8.xml"/><Relationship Id="rId3" Type="http://schemas.openxmlformats.org/officeDocument/2006/relationships/image" Target="../media/image291.png"/><Relationship Id="rId4" Type="http://schemas.openxmlformats.org/officeDocument/2006/relationships/image" Target="../media/image251.png"/><Relationship Id="rId5" Type="http://schemas.openxmlformats.org/officeDocument/2006/relationships/image" Target="../media/image290.png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9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0.xml"/><Relationship Id="rId3" Type="http://schemas.openxmlformats.org/officeDocument/2006/relationships/image" Target="../media/image299.png"/><Relationship Id="rId4" Type="http://schemas.openxmlformats.org/officeDocument/2006/relationships/image" Target="../media/image297.png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1.xml"/><Relationship Id="rId3" Type="http://schemas.openxmlformats.org/officeDocument/2006/relationships/image" Target="../media/image295.png"/><Relationship Id="rId4" Type="http://schemas.openxmlformats.org/officeDocument/2006/relationships/image" Target="../media/image307.png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2.xml"/><Relationship Id="rId3" Type="http://schemas.openxmlformats.org/officeDocument/2006/relationships/image" Target="../media/image303.png"/><Relationship Id="rId4" Type="http://schemas.openxmlformats.org/officeDocument/2006/relationships/image" Target="../media/image251.png"/><Relationship Id="rId5" Type="http://schemas.openxmlformats.org/officeDocument/2006/relationships/image" Target="../media/image323.png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3.xml"/><Relationship Id="rId3" Type="http://schemas.openxmlformats.org/officeDocument/2006/relationships/image" Target="../media/image306.png"/><Relationship Id="rId4" Type="http://schemas.openxmlformats.org/officeDocument/2006/relationships/image" Target="../media/image298.png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4.xml"/><Relationship Id="rId3" Type="http://schemas.openxmlformats.org/officeDocument/2006/relationships/image" Target="../media/image300.png"/><Relationship Id="rId4" Type="http://schemas.openxmlformats.org/officeDocument/2006/relationships/image" Target="../media/image305.png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5.xml"/><Relationship Id="rId3" Type="http://schemas.openxmlformats.org/officeDocument/2006/relationships/image" Target="../media/image301.png"/><Relationship Id="rId4" Type="http://schemas.openxmlformats.org/officeDocument/2006/relationships/image" Target="../media/image251.png"/><Relationship Id="rId5" Type="http://schemas.openxmlformats.org/officeDocument/2006/relationships/image" Target="../media/image326.png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6.xml"/><Relationship Id="rId3" Type="http://schemas.openxmlformats.org/officeDocument/2006/relationships/image" Target="../media/image313.png"/><Relationship Id="rId4" Type="http://schemas.openxmlformats.org/officeDocument/2006/relationships/image" Target="../media/image302.png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7.xml"/><Relationship Id="rId3" Type="http://schemas.openxmlformats.org/officeDocument/2006/relationships/image" Target="../media/image310.png"/><Relationship Id="rId4" Type="http://schemas.openxmlformats.org/officeDocument/2006/relationships/image" Target="../media/image304.png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8.xml"/><Relationship Id="rId3" Type="http://schemas.openxmlformats.org/officeDocument/2006/relationships/image" Target="../media/image309.png"/><Relationship Id="rId4" Type="http://schemas.openxmlformats.org/officeDocument/2006/relationships/image" Target="../media/image251.png"/><Relationship Id="rId5" Type="http://schemas.openxmlformats.org/officeDocument/2006/relationships/image" Target="../media/image317.png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9.xml"/><Relationship Id="rId3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0.xml"/><Relationship Id="rId3" Type="http://schemas.openxmlformats.org/officeDocument/2006/relationships/image" Target="../media/image316.png"/><Relationship Id="rId4" Type="http://schemas.openxmlformats.org/officeDocument/2006/relationships/image" Target="../media/image311.png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1.xml"/><Relationship Id="rId3" Type="http://schemas.openxmlformats.org/officeDocument/2006/relationships/image" Target="../media/image312.png"/><Relationship Id="rId4" Type="http://schemas.openxmlformats.org/officeDocument/2006/relationships/image" Target="../media/image251.png"/><Relationship Id="rId5" Type="http://schemas.openxmlformats.org/officeDocument/2006/relationships/image" Target="../media/image321.png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2.xml"/><Relationship Id="rId3" Type="http://schemas.openxmlformats.org/officeDocument/2006/relationships/image" Target="../media/image331.png"/><Relationship Id="rId4" Type="http://schemas.openxmlformats.org/officeDocument/2006/relationships/image" Target="../media/image319.png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3.xml"/><Relationship Id="rId3" Type="http://schemas.openxmlformats.org/officeDocument/2006/relationships/image" Target="../media/image324.png"/><Relationship Id="rId4" Type="http://schemas.openxmlformats.org/officeDocument/2006/relationships/image" Target="../media/image318.png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4.xml"/><Relationship Id="rId3" Type="http://schemas.openxmlformats.org/officeDocument/2006/relationships/image" Target="../media/image320.png"/><Relationship Id="rId4" Type="http://schemas.openxmlformats.org/officeDocument/2006/relationships/image" Target="../media/image251.png"/><Relationship Id="rId5" Type="http://schemas.openxmlformats.org/officeDocument/2006/relationships/image" Target="../media/image328.png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5.xml"/><Relationship Id="rId3" Type="http://schemas.openxmlformats.org/officeDocument/2006/relationships/image" Target="../media/image325.png"/><Relationship Id="rId4" Type="http://schemas.openxmlformats.org/officeDocument/2006/relationships/image" Target="../media/image322.png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6.xml"/><Relationship Id="rId3" Type="http://schemas.openxmlformats.org/officeDocument/2006/relationships/image" Target="../media/image329.png"/><Relationship Id="rId4" Type="http://schemas.openxmlformats.org/officeDocument/2006/relationships/image" Target="../media/image340.png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7.xml"/><Relationship Id="rId3" Type="http://schemas.openxmlformats.org/officeDocument/2006/relationships/image" Target="../media/image330.png"/><Relationship Id="rId4" Type="http://schemas.openxmlformats.org/officeDocument/2006/relationships/image" Target="../media/image251.png"/><Relationship Id="rId5" Type="http://schemas.openxmlformats.org/officeDocument/2006/relationships/image" Target="../media/image335.png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8.xml"/><Relationship Id="rId3" Type="http://schemas.openxmlformats.org/officeDocument/2006/relationships/image" Target="../media/image333.png"/><Relationship Id="rId4" Type="http://schemas.openxmlformats.org/officeDocument/2006/relationships/image" Target="../media/image327.png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9.xml"/><Relationship Id="rId3" Type="http://schemas.openxmlformats.org/officeDocument/2006/relationships/image" Target="../media/image332.png"/><Relationship Id="rId4" Type="http://schemas.openxmlformats.org/officeDocument/2006/relationships/image" Target="../media/image34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0.xml"/><Relationship Id="rId3" Type="http://schemas.openxmlformats.org/officeDocument/2006/relationships/image" Target="../media/image336.png"/><Relationship Id="rId4" Type="http://schemas.openxmlformats.org/officeDocument/2006/relationships/image" Target="../media/image251.png"/><Relationship Id="rId5" Type="http://schemas.openxmlformats.org/officeDocument/2006/relationships/image" Target="../media/image339.png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1.xml"/><Relationship Id="rId3" Type="http://schemas.openxmlformats.org/officeDocument/2006/relationships/image" Target="../media/image337.png"/><Relationship Id="rId4" Type="http://schemas.openxmlformats.org/officeDocument/2006/relationships/image" Target="../media/image334.png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2.xml"/><Relationship Id="rId3" Type="http://schemas.openxmlformats.org/officeDocument/2006/relationships/image" Target="../media/image341.png"/><Relationship Id="rId4" Type="http://schemas.openxmlformats.org/officeDocument/2006/relationships/image" Target="../media/image338.png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3.xml"/><Relationship Id="rId3" Type="http://schemas.openxmlformats.org/officeDocument/2006/relationships/image" Target="../media/image342.png"/><Relationship Id="rId4" Type="http://schemas.openxmlformats.org/officeDocument/2006/relationships/image" Target="../media/image251.png"/><Relationship Id="rId5" Type="http://schemas.openxmlformats.org/officeDocument/2006/relationships/image" Target="../media/image351.png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4.xml"/><Relationship Id="rId3" Type="http://schemas.openxmlformats.org/officeDocument/2006/relationships/image" Target="../media/image344.png"/><Relationship Id="rId4" Type="http://schemas.openxmlformats.org/officeDocument/2006/relationships/image" Target="../media/image347.png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5.xml"/><Relationship Id="rId3" Type="http://schemas.openxmlformats.org/officeDocument/2006/relationships/image" Target="../media/image345.png"/><Relationship Id="rId4" Type="http://schemas.openxmlformats.org/officeDocument/2006/relationships/image" Target="../media/image348.png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6.xml"/><Relationship Id="rId3" Type="http://schemas.openxmlformats.org/officeDocument/2006/relationships/image" Target="../media/image353.png"/><Relationship Id="rId4" Type="http://schemas.openxmlformats.org/officeDocument/2006/relationships/image" Target="../media/image251.png"/><Relationship Id="rId5" Type="http://schemas.openxmlformats.org/officeDocument/2006/relationships/image" Target="../media/image343.png"/></Relationships>
</file>

<file path=ppt/slides/_rels/slide1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7.xml"/><Relationship Id="rId3" Type="http://schemas.openxmlformats.org/officeDocument/2006/relationships/image" Target="../media/image354.png"/><Relationship Id="rId4" Type="http://schemas.openxmlformats.org/officeDocument/2006/relationships/image" Target="../media/image346.png"/></Relationships>
</file>

<file path=ppt/slides/_rels/slide1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8.xml"/><Relationship Id="rId3" Type="http://schemas.openxmlformats.org/officeDocument/2006/relationships/image" Target="../media/image352.png"/><Relationship Id="rId4" Type="http://schemas.openxmlformats.org/officeDocument/2006/relationships/image" Target="../media/image355.png"/></Relationships>
</file>

<file path=ppt/slides/_rels/slide1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9.xml"/><Relationship Id="rId3" Type="http://schemas.openxmlformats.org/officeDocument/2006/relationships/image" Target="../media/image356.png"/><Relationship Id="rId4" Type="http://schemas.openxmlformats.org/officeDocument/2006/relationships/image" Target="../media/image251.png"/><Relationship Id="rId5" Type="http://schemas.openxmlformats.org/officeDocument/2006/relationships/image" Target="../media/image35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0.xml"/></Relationships>
</file>

<file path=ppt/slides/_rels/slide1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1.xml"/><Relationship Id="rId3" Type="http://schemas.openxmlformats.org/officeDocument/2006/relationships/image" Target="../media/image35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4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png"/><Relationship Id="rId4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8.png"/><Relationship Id="rId4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3.png"/><Relationship Id="rId4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Relationship Id="rId4" Type="http://schemas.openxmlformats.org/officeDocument/2006/relationships/image" Target="../media/image5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png"/><Relationship Id="rId4" Type="http://schemas.openxmlformats.org/officeDocument/2006/relationships/image" Target="../media/image6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9.png"/><Relationship Id="rId4" Type="http://schemas.openxmlformats.org/officeDocument/2006/relationships/image" Target="../media/image5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5.png"/><Relationship Id="rId4" Type="http://schemas.openxmlformats.org/officeDocument/2006/relationships/image" Target="../media/image35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5.png"/><Relationship Id="rId4" Type="http://schemas.openxmlformats.org/officeDocument/2006/relationships/image" Target="../media/image6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5.png"/><Relationship Id="rId4" Type="http://schemas.openxmlformats.org/officeDocument/2006/relationships/image" Target="../media/image9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7.png"/><Relationship Id="rId4" Type="http://schemas.openxmlformats.org/officeDocument/2006/relationships/image" Target="../media/image7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1.png"/><Relationship Id="rId4" Type="http://schemas.openxmlformats.org/officeDocument/2006/relationships/image" Target="../media/image7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6.png"/><Relationship Id="rId4" Type="http://schemas.openxmlformats.org/officeDocument/2006/relationships/image" Target="../media/image8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7.png"/><Relationship Id="rId4" Type="http://schemas.openxmlformats.org/officeDocument/2006/relationships/image" Target="../media/image8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9.png"/><Relationship Id="rId4" Type="http://schemas.openxmlformats.org/officeDocument/2006/relationships/image" Target="../media/image8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8.png"/><Relationship Id="rId4" Type="http://schemas.openxmlformats.org/officeDocument/2006/relationships/image" Target="../media/image8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6.png"/><Relationship Id="rId4" Type="http://schemas.openxmlformats.org/officeDocument/2006/relationships/image" Target="../media/image10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5.png"/><Relationship Id="rId4" Type="http://schemas.openxmlformats.org/officeDocument/2006/relationships/image" Target="../media/image8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1.png"/><Relationship Id="rId4" Type="http://schemas.openxmlformats.org/officeDocument/2006/relationships/image" Target="../media/image9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4.png"/><Relationship Id="rId4" Type="http://schemas.openxmlformats.org/officeDocument/2006/relationships/image" Target="../media/image9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4.png"/><Relationship Id="rId4" Type="http://schemas.openxmlformats.org/officeDocument/2006/relationships/image" Target="../media/image10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0.png"/><Relationship Id="rId4" Type="http://schemas.openxmlformats.org/officeDocument/2006/relationships/image" Target="../media/image9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6.png"/><Relationship Id="rId4" Type="http://schemas.openxmlformats.org/officeDocument/2006/relationships/image" Target="../media/image10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8.png"/><Relationship Id="rId4" Type="http://schemas.openxmlformats.org/officeDocument/2006/relationships/image" Target="../media/image11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4.png"/><Relationship Id="rId4" Type="http://schemas.openxmlformats.org/officeDocument/2006/relationships/image" Target="../media/image11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01.png"/><Relationship Id="rId4" Type="http://schemas.openxmlformats.org/officeDocument/2006/relationships/image" Target="../media/image1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6.png"/><Relationship Id="rId4" Type="http://schemas.openxmlformats.org/officeDocument/2006/relationships/image" Target="../media/image10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13.png"/><Relationship Id="rId4" Type="http://schemas.openxmlformats.org/officeDocument/2006/relationships/image" Target="../media/image11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1.png"/><Relationship Id="rId4" Type="http://schemas.openxmlformats.org/officeDocument/2006/relationships/image" Target="../media/image11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05.png"/><Relationship Id="rId4" Type="http://schemas.openxmlformats.org/officeDocument/2006/relationships/image" Target="../media/image11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22.png"/><Relationship Id="rId4" Type="http://schemas.openxmlformats.org/officeDocument/2006/relationships/image" Target="../media/image11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32.png"/><Relationship Id="rId4" Type="http://schemas.openxmlformats.org/officeDocument/2006/relationships/image" Target="../media/image11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16.png"/><Relationship Id="rId4" Type="http://schemas.openxmlformats.org/officeDocument/2006/relationships/image" Target="../media/image12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7.png"/><Relationship Id="rId4" Type="http://schemas.openxmlformats.org/officeDocument/2006/relationships/image" Target="../media/image1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30.png"/><Relationship Id="rId4" Type="http://schemas.openxmlformats.org/officeDocument/2006/relationships/image" Target="../media/image12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33.png"/><Relationship Id="rId4" Type="http://schemas.openxmlformats.org/officeDocument/2006/relationships/image" Target="../media/image12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39.png"/><Relationship Id="rId4" Type="http://schemas.openxmlformats.org/officeDocument/2006/relationships/image" Target="../media/image12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35.png"/><Relationship Id="rId4" Type="http://schemas.openxmlformats.org/officeDocument/2006/relationships/image" Target="../media/image131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25.png"/><Relationship Id="rId4" Type="http://schemas.openxmlformats.org/officeDocument/2006/relationships/image" Target="../media/image136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28.png"/><Relationship Id="rId4" Type="http://schemas.openxmlformats.org/officeDocument/2006/relationships/image" Target="../media/image147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34.png"/><Relationship Id="rId4" Type="http://schemas.openxmlformats.org/officeDocument/2006/relationships/image" Target="../media/image142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37.png"/><Relationship Id="rId4" Type="http://schemas.openxmlformats.org/officeDocument/2006/relationships/image" Target="../media/image140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38.png"/><Relationship Id="rId4" Type="http://schemas.openxmlformats.org/officeDocument/2006/relationships/image" Target="../media/image145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43.png"/><Relationship Id="rId4" Type="http://schemas.openxmlformats.org/officeDocument/2006/relationships/image" Target="../media/image1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52.png"/><Relationship Id="rId4" Type="http://schemas.openxmlformats.org/officeDocument/2006/relationships/image" Target="../media/image141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48.png"/><Relationship Id="rId4" Type="http://schemas.openxmlformats.org/officeDocument/2006/relationships/image" Target="../media/image149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56.png"/><Relationship Id="rId4" Type="http://schemas.openxmlformats.org/officeDocument/2006/relationships/image" Target="../media/image150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46.png"/><Relationship Id="rId4" Type="http://schemas.openxmlformats.org/officeDocument/2006/relationships/image" Target="../media/image151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54.png"/><Relationship Id="rId4" Type="http://schemas.openxmlformats.org/officeDocument/2006/relationships/image" Target="../media/image159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53.png"/><Relationship Id="rId4" Type="http://schemas.openxmlformats.org/officeDocument/2006/relationships/image" Target="../media/image161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62.png"/><Relationship Id="rId4" Type="http://schemas.openxmlformats.org/officeDocument/2006/relationships/image" Target="../media/image173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55.png"/><Relationship Id="rId4" Type="http://schemas.openxmlformats.org/officeDocument/2006/relationships/image" Target="../media/image172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60.png"/><Relationship Id="rId4" Type="http://schemas.openxmlformats.org/officeDocument/2006/relationships/image" Target="../media/image17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63.png"/><Relationship Id="rId4" Type="http://schemas.openxmlformats.org/officeDocument/2006/relationships/image" Target="../media/image168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66.png"/><Relationship Id="rId4" Type="http://schemas.openxmlformats.org/officeDocument/2006/relationships/image" Target="../media/image170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69.png"/><Relationship Id="rId4" Type="http://schemas.openxmlformats.org/officeDocument/2006/relationships/image" Target="../media/image164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71.png"/><Relationship Id="rId4" Type="http://schemas.openxmlformats.org/officeDocument/2006/relationships/image" Target="../media/image165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76.png"/><Relationship Id="rId4" Type="http://schemas.openxmlformats.org/officeDocument/2006/relationships/image" Target="../media/image167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74.png"/><Relationship Id="rId4" Type="http://schemas.openxmlformats.org/officeDocument/2006/relationships/image" Target="../media/image177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78.png"/><Relationship Id="rId4" Type="http://schemas.openxmlformats.org/officeDocument/2006/relationships/image" Target="../media/image179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82.png"/><Relationship Id="rId4" Type="http://schemas.openxmlformats.org/officeDocument/2006/relationships/image" Target="../media/image185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89.jpg"/><Relationship Id="rId4" Type="http://schemas.openxmlformats.org/officeDocument/2006/relationships/image" Target="../media/image18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/>
          <p:nvPr/>
        </p:nvSpPr>
        <p:spPr>
          <a:xfrm>
            <a:off x="3239793" y="5678106"/>
            <a:ext cx="1794273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Simulation Statistics</a:t>
            </a:r>
            <a:endParaRPr b="1" i="0" sz="14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1"/>
          <p:cNvSpPr txBox="1"/>
          <p:nvPr/>
        </p:nvSpPr>
        <p:spPr>
          <a:xfrm>
            <a:off x="8968240" y="7785923"/>
            <a:ext cx="644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BY SAGAR AND SIDDHANT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90" name="Google Shape;190;p1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91" name="Google Shape;191;p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gb92b0df140_2_95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442" name="Google Shape;442;gb92b0df140_2_95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b92b0df140_2_95"/>
            <p:cNvSpPr/>
            <p:nvPr/>
          </p:nvSpPr>
          <p:spPr>
            <a:xfrm>
              <a:off x="10771920" y="3713040"/>
              <a:ext cx="2684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gb92b0df140_2_95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445" name="Google Shape;445;gb92b0df140_2_95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46" name="Google Shape;446;gb92b0df140_2_95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47" name="Google Shape;447;gb92b0df140_2_95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48" name="Google Shape;448;gb92b0df140_2_95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49" name="Google Shape;449;gb92b0df140_2_95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0" name="Google Shape;450;gb92b0df140_2_95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51" name="Google Shape;451;gb92b0df140_2_95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2" name="Google Shape;452;gb92b0df140_2_95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53" name="Google Shape;453;gb92b0df140_2_95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4" name="Google Shape;454;gb92b0df140_2_95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55" name="Google Shape;455;gb92b0df140_2_95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56" name="Google Shape;456;gb92b0df140_2_95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7" name="Google Shape;457;gb92b0df140_2_95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58" name="Google Shape;458;gb92b0df140_2_95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459" name="Google Shape;459;gb92b0df140_2_95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0" name="Google Shape;460;gb92b0df140_2_95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1" name="Google Shape;461;gb92b0df140_2_95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2" name="Google Shape;462;gb92b0df140_2_95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63" name="Google Shape;463;gb92b0df140_2_95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64" name="Google Shape;464;gb92b0df140_2_95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5" name="Google Shape;465;gb92b0df140_2_95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6" name="Google Shape;466;gb92b0df140_2_95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67" name="Google Shape;467;gb92b0df140_2_95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68" name="Google Shape;468;gb92b0df140_2_95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69" name="Google Shape;469;gb92b0df140_2_95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470" name="Google Shape;470;gb92b0df140_2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98400"/>
            <a:ext cx="11266560" cy="5129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71" name="Google Shape;471;gb92b0df140_2_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6120"/>
            <a:ext cx="11266560" cy="525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515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6" name="Google Shape;3516;gb92b0df140_2_1108"/>
          <p:cNvGrpSpPr/>
          <p:nvPr/>
        </p:nvGrpSpPr>
        <p:grpSpPr>
          <a:xfrm>
            <a:off x="10179360" y="2302920"/>
            <a:ext cx="3972900" cy="1926720"/>
            <a:chOff x="10179360" y="2302920"/>
            <a:chExt cx="3972900" cy="1926720"/>
          </a:xfrm>
        </p:grpSpPr>
        <p:sp>
          <p:nvSpPr>
            <p:cNvPr id="3517" name="Google Shape;3517;gb92b0df140_2_1108"/>
            <p:cNvSpPr/>
            <p:nvPr/>
          </p:nvSpPr>
          <p:spPr>
            <a:xfrm>
              <a:off x="10179360" y="2302920"/>
              <a:ext cx="3972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gb92b0df140_2_1108"/>
            <p:cNvSpPr/>
            <p:nvPr/>
          </p:nvSpPr>
          <p:spPr>
            <a:xfrm>
              <a:off x="11222280" y="3713040"/>
              <a:ext cx="17826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9" name="Google Shape;3519;gb92b0df140_2_1108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520" name="Google Shape;3520;gb92b0df140_2_1108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21" name="Google Shape;3521;gb92b0df140_2_1108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522" name="Google Shape;3522;gb92b0df140_2_1108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23" name="Google Shape;3523;gb92b0df140_2_1108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524" name="Google Shape;3524;gb92b0df140_2_1108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25" name="Google Shape;3525;gb92b0df140_2_1108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526" name="Google Shape;3526;gb92b0df140_2_1108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27" name="Google Shape;3527;gb92b0df140_2_1108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528" name="Google Shape;3528;gb92b0df140_2_1108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29" name="Google Shape;3529;gb92b0df140_2_1108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530" name="Google Shape;3530;gb92b0df140_2_1108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531" name="Google Shape;3531;gb92b0df140_2_1108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32" name="Google Shape;3532;gb92b0df140_2_1108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533" name="Google Shape;3533;gb92b0df140_2_1108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534" name="Google Shape;3534;gb92b0df140_2_1108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35" name="Google Shape;3535;gb92b0df140_2_1108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36" name="Google Shape;3536;gb92b0df140_2_1108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37" name="Google Shape;3537;gb92b0df140_2_1108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538" name="Google Shape;3538;gb92b0df140_2_1108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539" name="Google Shape;3539;gb92b0df140_2_1108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40" name="Google Shape;3540;gb92b0df140_2_1108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41" name="Google Shape;3541;gb92b0df140_2_1108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542" name="Google Shape;3542;gb92b0df140_2_1108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543" name="Google Shape;3543;gb92b0df140_2_1108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544" name="Google Shape;3544;gb92b0df140_2_1108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id="3545" name="Google Shape;3545;gb92b0df140_2_1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8000" y="5529240"/>
            <a:ext cx="8927640" cy="48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6" name="Google Shape;3546;gb92b0df140_2_1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72000" y="5488920"/>
            <a:ext cx="10019879" cy="480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550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1" name="Google Shape;3551;p38"/>
          <p:cNvGrpSpPr/>
          <p:nvPr/>
        </p:nvGrpSpPr>
        <p:grpSpPr>
          <a:xfrm>
            <a:off x="10112765" y="2302957"/>
            <a:ext cx="4107215" cy="1933194"/>
            <a:chOff x="9666486" y="2302957"/>
            <a:chExt cx="4107215" cy="1933194"/>
          </a:xfrm>
        </p:grpSpPr>
        <p:sp>
          <p:nvSpPr>
            <p:cNvPr id="3552" name="Google Shape;3552;p38"/>
            <p:cNvSpPr txBox="1"/>
            <p:nvPr/>
          </p:nvSpPr>
          <p:spPr>
            <a:xfrm>
              <a:off x="9666486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553" name="Google Shape;3553;p38"/>
            <p:cNvSpPr txBox="1"/>
            <p:nvPr/>
          </p:nvSpPr>
          <p:spPr>
            <a:xfrm>
              <a:off x="10269147" y="3712931"/>
              <a:ext cx="2797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54" name="Google Shape;3554;p38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555" name="Google Shape;3555;p38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56" name="Google Shape;3556;p38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57" name="Google Shape;3557;p38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59" name="Google Shape;3559;p38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60" name="Google Shape;3560;p38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67" name="Google Shape;3567;p38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68" name="Google Shape;3568;p38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69" name="Google Shape;3569;p38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70" name="Google Shape;3570;p38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71" name="Google Shape;3571;p38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72" name="Google Shape;3572;p38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73" name="Google Shape;3573;p38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74" name="Google Shape;3574;p38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75" name="Google Shape;3575;p38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76" name="Google Shape;3576;p38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77" name="Google Shape;3577;p38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78" name="Google Shape;3578;p38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79" name="Google Shape;3579;p38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580" name="Google Shape;35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9" y="5198221"/>
            <a:ext cx="7554044" cy="5129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581" name="Google Shape;358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80" cy="525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3585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6" name="Google Shape;3586;p73"/>
          <p:cNvGrpSpPr/>
          <p:nvPr/>
        </p:nvGrpSpPr>
        <p:grpSpPr>
          <a:xfrm>
            <a:off x="10112765" y="2302957"/>
            <a:ext cx="4107215" cy="1933194"/>
            <a:chOff x="9666486" y="2302957"/>
            <a:chExt cx="4107215" cy="1933194"/>
          </a:xfrm>
        </p:grpSpPr>
        <p:sp>
          <p:nvSpPr>
            <p:cNvPr id="3587" name="Google Shape;3587;p73"/>
            <p:cNvSpPr txBox="1"/>
            <p:nvPr/>
          </p:nvSpPr>
          <p:spPr>
            <a:xfrm>
              <a:off x="9666486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588" name="Google Shape;3588;p73"/>
            <p:cNvSpPr txBox="1"/>
            <p:nvPr/>
          </p:nvSpPr>
          <p:spPr>
            <a:xfrm>
              <a:off x="10269147" y="3712931"/>
              <a:ext cx="2797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89" name="Google Shape;3589;p73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590" name="Google Shape;3590;p73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91" name="Google Shape;3591;p73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92" name="Google Shape;3592;p73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93" name="Google Shape;3593;p73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94" name="Google Shape;3594;p73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95" name="Google Shape;3595;p73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96" name="Google Shape;3596;p73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97" name="Google Shape;3597;p73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98" name="Google Shape;3598;p73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99" name="Google Shape;3599;p73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00" name="Google Shape;3600;p73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01" name="Google Shape;3601;p73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02" name="Google Shape;3602;p73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03" name="Google Shape;3603;p73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04" name="Google Shape;3604;p73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05" name="Google Shape;3605;p73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06" name="Google Shape;3606;p73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07" name="Google Shape;3607;p73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08" name="Google Shape;3608;p73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09" name="Google Shape;3609;p73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10" name="Google Shape;3610;p73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11" name="Google Shape;3611;p73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12" name="Google Shape;3612;p73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13" name="Google Shape;3613;p73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14" name="Google Shape;3614;p73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615" name="Google Shape;361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8" y="5448735"/>
            <a:ext cx="7571325" cy="4941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616" name="Google Shape;361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80" cy="525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620" name="Shape 3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1" name="Google Shape;3621;gb92b0df140_2_1142"/>
          <p:cNvGrpSpPr/>
          <p:nvPr/>
        </p:nvGrpSpPr>
        <p:grpSpPr>
          <a:xfrm>
            <a:off x="10179360" y="2302920"/>
            <a:ext cx="3972900" cy="1926720"/>
            <a:chOff x="10179360" y="2302920"/>
            <a:chExt cx="3972900" cy="1926720"/>
          </a:xfrm>
        </p:grpSpPr>
        <p:sp>
          <p:nvSpPr>
            <p:cNvPr id="3622" name="Google Shape;3622;gb92b0df140_2_1142"/>
            <p:cNvSpPr/>
            <p:nvPr/>
          </p:nvSpPr>
          <p:spPr>
            <a:xfrm>
              <a:off x="10179360" y="2302920"/>
              <a:ext cx="3972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gb92b0df140_2_1142"/>
            <p:cNvSpPr/>
            <p:nvPr/>
          </p:nvSpPr>
          <p:spPr>
            <a:xfrm>
              <a:off x="10771560" y="3713040"/>
              <a:ext cx="2684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4" name="Google Shape;3624;gb92b0df140_2_1142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625" name="Google Shape;3625;gb92b0df140_2_1142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26" name="Google Shape;3626;gb92b0df140_2_1142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627" name="Google Shape;3627;gb92b0df140_2_1142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28" name="Google Shape;3628;gb92b0df140_2_1142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629" name="Google Shape;3629;gb92b0df140_2_1142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30" name="Google Shape;3630;gb92b0df140_2_1142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631" name="Google Shape;3631;gb92b0df140_2_1142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32" name="Google Shape;3632;gb92b0df140_2_1142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633" name="Google Shape;3633;gb92b0df140_2_1142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34" name="Google Shape;3634;gb92b0df140_2_1142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635" name="Google Shape;3635;gb92b0df140_2_1142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636" name="Google Shape;3636;gb92b0df140_2_1142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37" name="Google Shape;3637;gb92b0df140_2_1142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638" name="Google Shape;3638;gb92b0df140_2_1142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639" name="Google Shape;3639;gb92b0df140_2_1142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40" name="Google Shape;3640;gb92b0df140_2_1142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41" name="Google Shape;3641;gb92b0df140_2_1142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42" name="Google Shape;3642;gb92b0df140_2_1142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643" name="Google Shape;3643;gb92b0df140_2_1142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644" name="Google Shape;3644;gb92b0df140_2_1142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45" name="Google Shape;3645;gb92b0df140_2_1142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46" name="Google Shape;3646;gb92b0df140_2_1142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647" name="Google Shape;3647;gb92b0df140_2_1142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648" name="Google Shape;3648;gb92b0df140_2_1142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649" name="Google Shape;3649;gb92b0df140_2_1142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id="3650" name="Google Shape;3650;gb92b0df140_2_1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6400" y="5504400"/>
            <a:ext cx="9863640" cy="496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1" name="Google Shape;3651;gb92b0df140_2_1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52440" y="5488200"/>
            <a:ext cx="9403201" cy="509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655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6" name="Google Shape;3656;p39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3657" name="Google Shape;3657;p39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58" name="Google Shape;3658;p39"/>
            <p:cNvSpPr txBox="1"/>
            <p:nvPr/>
          </p:nvSpPr>
          <p:spPr>
            <a:xfrm>
              <a:off x="10273956" y="3712931"/>
              <a:ext cx="27879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659" name="Google Shape;3659;p39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660" name="Google Shape;3660;p39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61" name="Google Shape;3661;p39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62" name="Google Shape;3662;p39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63" name="Google Shape;3663;p39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64" name="Google Shape;3664;p39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65" name="Google Shape;3665;p39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66" name="Google Shape;3666;p39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67" name="Google Shape;3667;p39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68" name="Google Shape;3668;p39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69" name="Google Shape;3669;p39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70" name="Google Shape;3670;p39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71" name="Google Shape;3671;p39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72" name="Google Shape;3672;p39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73" name="Google Shape;3673;p39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74" name="Google Shape;3674;p39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75" name="Google Shape;3675;p39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76" name="Google Shape;3676;p39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77" name="Google Shape;3677;p39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78" name="Google Shape;3678;p39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79" name="Google Shape;3679;p39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80" name="Google Shape;3680;p39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81" name="Google Shape;3681;p39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82" name="Google Shape;3682;p39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83" name="Google Shape;3683;p39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84" name="Google Shape;3684;p39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685" name="Google Shape;368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9" y="5117921"/>
            <a:ext cx="8129125" cy="5520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686" name="Google Shape;368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80" cy="525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3690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1" name="Google Shape;3691;p74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3692" name="Google Shape;3692;p74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93" name="Google Shape;3693;p74"/>
            <p:cNvSpPr txBox="1"/>
            <p:nvPr/>
          </p:nvSpPr>
          <p:spPr>
            <a:xfrm>
              <a:off x="10273956" y="3712931"/>
              <a:ext cx="27879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694" name="Google Shape;3694;p74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695" name="Google Shape;3695;p74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96" name="Google Shape;3696;p74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97" name="Google Shape;3697;p74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98" name="Google Shape;3698;p74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99" name="Google Shape;3699;p74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00" name="Google Shape;3700;p74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01" name="Google Shape;3701;p74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02" name="Google Shape;3702;p74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03" name="Google Shape;3703;p74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04" name="Google Shape;3704;p74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05" name="Google Shape;3705;p74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06" name="Google Shape;3706;p74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07" name="Google Shape;3707;p74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08" name="Google Shape;3708;p74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09" name="Google Shape;3709;p74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10" name="Google Shape;3710;p74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11" name="Google Shape;3711;p74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12" name="Google Shape;3712;p74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13" name="Google Shape;3713;p74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14" name="Google Shape;3714;p74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15" name="Google Shape;3715;p74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16" name="Google Shape;3716;p74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17" name="Google Shape;3717;p74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18" name="Google Shape;3718;p74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19" name="Google Shape;3719;p74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720" name="Google Shape;372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4611" y="5008193"/>
            <a:ext cx="8513038" cy="559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721" name="Google Shape;372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79" cy="525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725" name="Shape 3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6" name="Google Shape;3726;gb92b0df140_2_1176"/>
          <p:cNvGrpSpPr/>
          <p:nvPr/>
        </p:nvGrpSpPr>
        <p:grpSpPr>
          <a:xfrm>
            <a:off x="10179360" y="2302920"/>
            <a:ext cx="3972900" cy="1926720"/>
            <a:chOff x="10179360" y="2302920"/>
            <a:chExt cx="3972900" cy="1926720"/>
          </a:xfrm>
        </p:grpSpPr>
        <p:sp>
          <p:nvSpPr>
            <p:cNvPr id="3727" name="Google Shape;3727;gb92b0df140_2_1176"/>
            <p:cNvSpPr/>
            <p:nvPr/>
          </p:nvSpPr>
          <p:spPr>
            <a:xfrm>
              <a:off x="10179360" y="2302920"/>
              <a:ext cx="3972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gb92b0df140_2_1176"/>
            <p:cNvSpPr/>
            <p:nvPr/>
          </p:nvSpPr>
          <p:spPr>
            <a:xfrm>
              <a:off x="10896840" y="3713040"/>
              <a:ext cx="24348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9" name="Google Shape;3729;gb92b0df140_2_117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730" name="Google Shape;3730;gb92b0df140_2_117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31" name="Google Shape;3731;gb92b0df140_2_117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732" name="Google Shape;3732;gb92b0df140_2_117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33" name="Google Shape;3733;gb92b0df140_2_117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734" name="Google Shape;3734;gb92b0df140_2_117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35" name="Google Shape;3735;gb92b0df140_2_117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736" name="Google Shape;3736;gb92b0df140_2_117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37" name="Google Shape;3737;gb92b0df140_2_117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738" name="Google Shape;3738;gb92b0df140_2_117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39" name="Google Shape;3739;gb92b0df140_2_117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740" name="Google Shape;3740;gb92b0df140_2_117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741" name="Google Shape;3741;gb92b0df140_2_117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42" name="Google Shape;3742;gb92b0df140_2_117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743" name="Google Shape;3743;gb92b0df140_2_117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744" name="Google Shape;3744;gb92b0df140_2_117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45" name="Google Shape;3745;gb92b0df140_2_117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46" name="Google Shape;3746;gb92b0df140_2_117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47" name="Google Shape;3747;gb92b0df140_2_117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748" name="Google Shape;3748;gb92b0df140_2_117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749" name="Google Shape;3749;gb92b0df140_2_117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50" name="Google Shape;3750;gb92b0df140_2_117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51" name="Google Shape;3751;gb92b0df140_2_117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752" name="Google Shape;3752;gb92b0df140_2_117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753" name="Google Shape;3753;gb92b0df140_2_117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754" name="Google Shape;3754;gb92b0df140_2_117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id="3755" name="Google Shape;3755;gb92b0df140_2_1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6400" y="5504400"/>
            <a:ext cx="9863640" cy="496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6" name="Google Shape;3756;gb92b0df140_2_1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52440" y="5488200"/>
            <a:ext cx="9403201" cy="509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760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1" name="Google Shape;3761;p40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3762" name="Google Shape;3762;p40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763" name="Google Shape;3763;p40"/>
            <p:cNvSpPr txBox="1"/>
            <p:nvPr/>
          </p:nvSpPr>
          <p:spPr>
            <a:xfrm>
              <a:off x="10205833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764" name="Google Shape;3764;p40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765" name="Google Shape;3765;p40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66" name="Google Shape;3766;p40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67" name="Google Shape;3767;p40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68" name="Google Shape;3768;p40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69" name="Google Shape;3769;p40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70" name="Google Shape;3770;p40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71" name="Google Shape;3771;p40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72" name="Google Shape;3772;p40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73" name="Google Shape;3773;p40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74" name="Google Shape;3774;p40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75" name="Google Shape;3775;p40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76" name="Google Shape;3776;p40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77" name="Google Shape;3777;p40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78" name="Google Shape;3778;p40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79" name="Google Shape;3779;p40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80" name="Google Shape;3780;p40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81" name="Google Shape;3781;p40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82" name="Google Shape;3782;p40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83" name="Google Shape;3783;p40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84" name="Google Shape;3784;p40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85" name="Google Shape;3785;p40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86" name="Google Shape;3786;p40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87" name="Google Shape;3787;p40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88" name="Google Shape;3788;p40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89" name="Google Shape;3789;p40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790" name="Google Shape;379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791" name="Google Shape;379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49980" y="5197908"/>
            <a:ext cx="7554969" cy="5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3795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6" name="Google Shape;3796;p75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3797" name="Google Shape;3797;p75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798" name="Google Shape;3798;p75"/>
            <p:cNvSpPr txBox="1"/>
            <p:nvPr/>
          </p:nvSpPr>
          <p:spPr>
            <a:xfrm>
              <a:off x="10205833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799" name="Google Shape;3799;p75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800" name="Google Shape;3800;p75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01" name="Google Shape;3801;p75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02" name="Google Shape;3802;p75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03" name="Google Shape;3803;p75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04" name="Google Shape;3804;p75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05" name="Google Shape;3805;p75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06" name="Google Shape;3806;p75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07" name="Google Shape;3807;p75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08" name="Google Shape;3808;p75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09" name="Google Shape;3809;p75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10" name="Google Shape;3810;p75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11" name="Google Shape;3811;p75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12" name="Google Shape;3812;p75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13" name="Google Shape;3813;p75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14" name="Google Shape;3814;p75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15" name="Google Shape;3815;p75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16" name="Google Shape;3816;p75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17" name="Google Shape;3817;p75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18" name="Google Shape;3818;p75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19" name="Google Shape;3819;p75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20" name="Google Shape;3820;p75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21" name="Google Shape;3821;p75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22" name="Google Shape;3822;p75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23" name="Google Shape;3823;p75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24" name="Google Shape;3824;p75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825" name="Google Shape;382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97908"/>
            <a:ext cx="8162342" cy="5212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826" name="Google Shape;382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49980" y="5197908"/>
            <a:ext cx="7554969" cy="513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830" name="Shape 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1" name="Google Shape;3831;gb92b0df140_2_1210"/>
          <p:cNvGrpSpPr/>
          <p:nvPr/>
        </p:nvGrpSpPr>
        <p:grpSpPr>
          <a:xfrm>
            <a:off x="10179360" y="2302920"/>
            <a:ext cx="3972900" cy="1926720"/>
            <a:chOff x="10179360" y="2302920"/>
            <a:chExt cx="3972900" cy="1926720"/>
          </a:xfrm>
        </p:grpSpPr>
        <p:sp>
          <p:nvSpPr>
            <p:cNvPr id="3832" name="Google Shape;3832;gb92b0df140_2_1210"/>
            <p:cNvSpPr/>
            <p:nvPr/>
          </p:nvSpPr>
          <p:spPr>
            <a:xfrm>
              <a:off x="10179360" y="2302920"/>
              <a:ext cx="3972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gb92b0df140_2_1210"/>
            <p:cNvSpPr/>
            <p:nvPr/>
          </p:nvSpPr>
          <p:spPr>
            <a:xfrm>
              <a:off x="10700640" y="3713040"/>
              <a:ext cx="2825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4" name="Google Shape;3834;gb92b0df140_2_121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835" name="Google Shape;3835;gb92b0df140_2_121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836" name="Google Shape;3836;gb92b0df140_2_121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837" name="Google Shape;3837;gb92b0df140_2_121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838" name="Google Shape;3838;gb92b0df140_2_121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839" name="Google Shape;3839;gb92b0df140_2_121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840" name="Google Shape;3840;gb92b0df140_2_121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841" name="Google Shape;3841;gb92b0df140_2_121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842" name="Google Shape;3842;gb92b0df140_2_121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843" name="Google Shape;3843;gb92b0df140_2_121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4" name="Google Shape;3844;gb92b0df140_2_121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845" name="Google Shape;3845;gb92b0df140_2_121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846" name="Google Shape;3846;gb92b0df140_2_121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7" name="Google Shape;3847;gb92b0df140_2_121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848" name="Google Shape;3848;gb92b0df140_2_121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849" name="Google Shape;3849;gb92b0df140_2_121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50" name="Google Shape;3850;gb92b0df140_2_121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51" name="Google Shape;3851;gb92b0df140_2_121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52" name="Google Shape;3852;gb92b0df140_2_121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853" name="Google Shape;3853;gb92b0df140_2_121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854" name="Google Shape;3854;gb92b0df140_2_121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55" name="Google Shape;3855;gb92b0df140_2_121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56" name="Google Shape;3856;gb92b0df140_2_121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857" name="Google Shape;3857;gb92b0df140_2_121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858" name="Google Shape;3858;gb92b0df140_2_121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859" name="Google Shape;3859;gb92b0df140_2_121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id="3860" name="Google Shape;3860;gb92b0df140_2_1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4000" y="5829840"/>
            <a:ext cx="9143639" cy="51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1" name="Google Shape;3861;gb92b0df140_2_1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8000" y="6032160"/>
            <a:ext cx="8214121" cy="4695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6"/>
          <p:cNvGrpSpPr/>
          <p:nvPr/>
        </p:nvGrpSpPr>
        <p:grpSpPr>
          <a:xfrm>
            <a:off x="10425350" y="2302957"/>
            <a:ext cx="3482100" cy="1933194"/>
            <a:chOff x="9979071" y="2302957"/>
            <a:chExt cx="3482100" cy="1933194"/>
          </a:xfrm>
        </p:grpSpPr>
        <p:sp>
          <p:nvSpPr>
            <p:cNvPr id="477" name="Google Shape;477;p6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8" name="Google Shape;478;p6"/>
            <p:cNvSpPr txBox="1"/>
            <p:nvPr/>
          </p:nvSpPr>
          <p:spPr>
            <a:xfrm>
              <a:off x="10273956" y="3712931"/>
              <a:ext cx="27879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79" name="Google Shape;479;p6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80" name="Google Shape;480;p6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05" name="Google Shape;5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8" y="5117921"/>
            <a:ext cx="8129127" cy="5520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06" name="Google Shape;50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3" y="5136209"/>
            <a:ext cx="7736682" cy="525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865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6" name="Google Shape;3866;p41"/>
          <p:cNvGrpSpPr/>
          <p:nvPr/>
        </p:nvGrpSpPr>
        <p:grpSpPr>
          <a:xfrm>
            <a:off x="9962015" y="2302957"/>
            <a:ext cx="4304384" cy="1933194"/>
            <a:chOff x="9515736" y="2302957"/>
            <a:chExt cx="4304384" cy="1933194"/>
          </a:xfrm>
        </p:grpSpPr>
        <p:sp>
          <p:nvSpPr>
            <p:cNvPr id="3867" name="Google Shape;3867;p41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68" name="Google Shape;3868;p41"/>
            <p:cNvSpPr txBox="1"/>
            <p:nvPr/>
          </p:nvSpPr>
          <p:spPr>
            <a:xfrm>
              <a:off x="9515736" y="3712931"/>
              <a:ext cx="4304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869" name="Google Shape;3869;p41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870" name="Google Shape;3870;p4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71" name="Google Shape;3871;p4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72" name="Google Shape;3872;p4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73" name="Google Shape;3873;p4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74" name="Google Shape;3874;p4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75" name="Google Shape;3875;p4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76" name="Google Shape;3876;p4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77" name="Google Shape;3877;p4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78" name="Google Shape;3878;p4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79" name="Google Shape;3879;p4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80" name="Google Shape;3880;p4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81" name="Google Shape;3881;p4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82" name="Google Shape;3882;p4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83" name="Google Shape;3883;p4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84" name="Google Shape;3884;p4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85" name="Google Shape;3885;p4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86" name="Google Shape;3886;p4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87" name="Google Shape;3887;p4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88" name="Google Shape;3888;p4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89" name="Google Shape;3889;p4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90" name="Google Shape;3890;p4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91" name="Google Shape;3891;p4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92" name="Google Shape;3892;p4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93" name="Google Shape;3893;p4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94" name="Google Shape;3894;p4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895" name="Google Shape;389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896" name="Google Shape;389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3900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1" name="Google Shape;3901;p76"/>
          <p:cNvGrpSpPr/>
          <p:nvPr/>
        </p:nvGrpSpPr>
        <p:grpSpPr>
          <a:xfrm>
            <a:off x="9962015" y="2302957"/>
            <a:ext cx="4304384" cy="1933194"/>
            <a:chOff x="9515736" y="2302957"/>
            <a:chExt cx="4304384" cy="1933194"/>
          </a:xfrm>
        </p:grpSpPr>
        <p:sp>
          <p:nvSpPr>
            <p:cNvPr id="3902" name="Google Shape;3902;p76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03" name="Google Shape;3903;p76"/>
            <p:cNvSpPr txBox="1"/>
            <p:nvPr/>
          </p:nvSpPr>
          <p:spPr>
            <a:xfrm>
              <a:off x="9515736" y="3712931"/>
              <a:ext cx="4304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904" name="Google Shape;3904;p76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905" name="Google Shape;3905;p76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06" name="Google Shape;3906;p76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07" name="Google Shape;3907;p76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08" name="Google Shape;3908;p76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09" name="Google Shape;3909;p76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10" name="Google Shape;3910;p76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11" name="Google Shape;3911;p76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12" name="Google Shape;3912;p76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13" name="Google Shape;3913;p76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14" name="Google Shape;3914;p76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15" name="Google Shape;3915;p76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16" name="Google Shape;3916;p76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17" name="Google Shape;3917;p76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18" name="Google Shape;3918;p76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19" name="Google Shape;3919;p76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20" name="Google Shape;3920;p76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21" name="Google Shape;3921;p76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22" name="Google Shape;3922;p76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23" name="Google Shape;3923;p76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24" name="Google Shape;3924;p76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25" name="Google Shape;3925;p76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26" name="Google Shape;3926;p76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27" name="Google Shape;3927;p76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28" name="Google Shape;3928;p76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29" name="Google Shape;3929;p76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930" name="Google Shape;393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1799" y="5197672"/>
            <a:ext cx="8007542" cy="5193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931" name="Google Shape;393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935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6" name="Google Shape;3936;gb92b0df140_2_1244"/>
          <p:cNvGrpSpPr/>
          <p:nvPr/>
        </p:nvGrpSpPr>
        <p:grpSpPr>
          <a:xfrm>
            <a:off x="10024920" y="2302920"/>
            <a:ext cx="4177500" cy="1926720"/>
            <a:chOff x="10024920" y="2302920"/>
            <a:chExt cx="4177500" cy="1926720"/>
          </a:xfrm>
        </p:grpSpPr>
        <p:sp>
          <p:nvSpPr>
            <p:cNvPr id="3937" name="Google Shape;3937;gb92b0df140_2_1244"/>
            <p:cNvSpPr/>
            <p:nvPr/>
          </p:nvSpPr>
          <p:spPr>
            <a:xfrm>
              <a:off x="10179360" y="2302920"/>
              <a:ext cx="3972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gb92b0df140_2_1244"/>
            <p:cNvSpPr/>
            <p:nvPr/>
          </p:nvSpPr>
          <p:spPr>
            <a:xfrm>
              <a:off x="10024920" y="3713040"/>
              <a:ext cx="41775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9" name="Google Shape;3939;gb92b0df140_2_1244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940" name="Google Shape;3940;gb92b0df140_2_1244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1" name="Google Shape;3941;gb92b0df140_2_1244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942" name="Google Shape;3942;gb92b0df140_2_1244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3" name="Google Shape;3943;gb92b0df140_2_1244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944" name="Google Shape;3944;gb92b0df140_2_1244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5" name="Google Shape;3945;gb92b0df140_2_1244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946" name="Google Shape;3946;gb92b0df140_2_1244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7" name="Google Shape;3947;gb92b0df140_2_1244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948" name="Google Shape;3948;gb92b0df140_2_1244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49" name="Google Shape;3949;gb92b0df140_2_1244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950" name="Google Shape;3950;gb92b0df140_2_1244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951" name="Google Shape;3951;gb92b0df140_2_1244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52" name="Google Shape;3952;gb92b0df140_2_1244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953" name="Google Shape;3953;gb92b0df140_2_1244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954" name="Google Shape;3954;gb92b0df140_2_1244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55" name="Google Shape;3955;gb92b0df140_2_1244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56" name="Google Shape;3956;gb92b0df140_2_1244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57" name="Google Shape;3957;gb92b0df140_2_1244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958" name="Google Shape;3958;gb92b0df140_2_1244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959" name="Google Shape;3959;gb92b0df140_2_1244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60" name="Google Shape;3960;gb92b0df140_2_1244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61" name="Google Shape;3961;gb92b0df140_2_1244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962" name="Google Shape;3962;gb92b0df140_2_1244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963" name="Google Shape;3963;gb92b0df140_2_1244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964" name="Google Shape;3964;gb92b0df140_2_1244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id="3965" name="Google Shape;3965;gb92b0df140_2_1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4000" y="5829840"/>
            <a:ext cx="9143639" cy="51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6" name="Google Shape;3966;gb92b0df140_2_12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8000" y="6032160"/>
            <a:ext cx="8214120" cy="469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970" name="Shape 3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1" name="Google Shape;3971;p42"/>
          <p:cNvGrpSpPr/>
          <p:nvPr/>
        </p:nvGrpSpPr>
        <p:grpSpPr>
          <a:xfrm>
            <a:off x="9952398" y="2302957"/>
            <a:ext cx="4323621" cy="1933194"/>
            <a:chOff x="9506119" y="2302957"/>
            <a:chExt cx="4323621" cy="1933194"/>
          </a:xfrm>
        </p:grpSpPr>
        <p:sp>
          <p:nvSpPr>
            <p:cNvPr id="3972" name="Google Shape;3972;p42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73" name="Google Shape;3973;p42"/>
            <p:cNvSpPr txBox="1"/>
            <p:nvPr/>
          </p:nvSpPr>
          <p:spPr>
            <a:xfrm>
              <a:off x="9506119" y="3712931"/>
              <a:ext cx="43236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974" name="Google Shape;3974;p42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975" name="Google Shape;3975;p4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76" name="Google Shape;3976;p4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77" name="Google Shape;3977;p4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78" name="Google Shape;3978;p4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79" name="Google Shape;3979;p4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80" name="Google Shape;3980;p4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81" name="Google Shape;3981;p4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82" name="Google Shape;3982;p4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83" name="Google Shape;3983;p4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84" name="Google Shape;3984;p4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85" name="Google Shape;3985;p4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86" name="Google Shape;3986;p4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87" name="Google Shape;3987;p4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88" name="Google Shape;3988;p4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89" name="Google Shape;3989;p4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90" name="Google Shape;3990;p4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91" name="Google Shape;3991;p4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92" name="Google Shape;3992;p4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93" name="Google Shape;3993;p4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94" name="Google Shape;3994;p4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95" name="Google Shape;3995;p4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96" name="Google Shape;3996;p4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97" name="Google Shape;3997;p4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98" name="Google Shape;3998;p4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99" name="Google Shape;3999;p4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000" name="Google Shape;400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001" name="Google Shape;400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4005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6" name="Google Shape;4006;p77"/>
          <p:cNvGrpSpPr/>
          <p:nvPr/>
        </p:nvGrpSpPr>
        <p:grpSpPr>
          <a:xfrm>
            <a:off x="9952398" y="2302957"/>
            <a:ext cx="4323621" cy="1933194"/>
            <a:chOff x="9506119" y="2302957"/>
            <a:chExt cx="4323621" cy="1933194"/>
          </a:xfrm>
        </p:grpSpPr>
        <p:sp>
          <p:nvSpPr>
            <p:cNvPr id="4007" name="Google Shape;4007;p77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08" name="Google Shape;4008;p77"/>
            <p:cNvSpPr txBox="1"/>
            <p:nvPr/>
          </p:nvSpPr>
          <p:spPr>
            <a:xfrm>
              <a:off x="9506119" y="3712931"/>
              <a:ext cx="43236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009" name="Google Shape;4009;p77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010" name="Google Shape;4010;p77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11" name="Google Shape;4011;p77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12" name="Google Shape;4012;p77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13" name="Google Shape;4013;p77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14" name="Google Shape;4014;p77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15" name="Google Shape;4015;p77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16" name="Google Shape;4016;p77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17" name="Google Shape;4017;p77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18" name="Google Shape;4018;p77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19" name="Google Shape;4019;p77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20" name="Google Shape;4020;p77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21" name="Google Shape;4021;p77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22" name="Google Shape;4022;p77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23" name="Google Shape;4023;p77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24" name="Google Shape;4024;p77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25" name="Google Shape;4025;p77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26" name="Google Shape;4026;p77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27" name="Google Shape;4027;p77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28" name="Google Shape;4028;p77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29" name="Google Shape;4029;p77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30" name="Google Shape;4030;p77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31" name="Google Shape;4031;p77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32" name="Google Shape;4032;p77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33" name="Google Shape;4033;p77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34" name="Google Shape;4034;p77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035" name="Google Shape;403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5712" y="5006788"/>
            <a:ext cx="8128176" cy="5618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036" name="Google Shape;4036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040" name="Shape 4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1" name="Google Shape;4041;gb92b0df140_2_1278"/>
          <p:cNvGrpSpPr/>
          <p:nvPr/>
        </p:nvGrpSpPr>
        <p:grpSpPr>
          <a:xfrm>
            <a:off x="10010160" y="2302920"/>
            <a:ext cx="4208100" cy="1926720"/>
            <a:chOff x="10010160" y="2302920"/>
            <a:chExt cx="4208100" cy="1926720"/>
          </a:xfrm>
        </p:grpSpPr>
        <p:sp>
          <p:nvSpPr>
            <p:cNvPr id="4042" name="Google Shape;4042;gb92b0df140_2_1278"/>
            <p:cNvSpPr/>
            <p:nvPr/>
          </p:nvSpPr>
          <p:spPr>
            <a:xfrm>
              <a:off x="10179360" y="2302920"/>
              <a:ext cx="3972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gb92b0df140_2_1278"/>
            <p:cNvSpPr/>
            <p:nvPr/>
          </p:nvSpPr>
          <p:spPr>
            <a:xfrm>
              <a:off x="10010160" y="3713040"/>
              <a:ext cx="4208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4" name="Google Shape;4044;gb92b0df140_2_1278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4045" name="Google Shape;4045;gb92b0df140_2_1278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6" name="Google Shape;4046;gb92b0df140_2_1278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047" name="Google Shape;4047;gb92b0df140_2_1278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8" name="Google Shape;4048;gb92b0df140_2_1278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049" name="Google Shape;4049;gb92b0df140_2_1278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50" name="Google Shape;4050;gb92b0df140_2_1278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051" name="Google Shape;4051;gb92b0df140_2_1278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52" name="Google Shape;4052;gb92b0df140_2_1278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053" name="Google Shape;4053;gb92b0df140_2_1278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54" name="Google Shape;4054;gb92b0df140_2_1278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055" name="Google Shape;4055;gb92b0df140_2_1278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056" name="Google Shape;4056;gb92b0df140_2_1278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57" name="Google Shape;4057;gb92b0df140_2_1278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058" name="Google Shape;4058;gb92b0df140_2_1278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4059" name="Google Shape;4059;gb92b0df140_2_1278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60" name="Google Shape;4060;gb92b0df140_2_1278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1" name="Google Shape;4061;gb92b0df140_2_1278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62" name="Google Shape;4062;gb92b0df140_2_1278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063" name="Google Shape;4063;gb92b0df140_2_1278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064" name="Google Shape;4064;gb92b0df140_2_1278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65" name="Google Shape;4065;gb92b0df140_2_1278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66" name="Google Shape;4066;gb92b0df140_2_1278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067" name="Google Shape;4067;gb92b0df140_2_1278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068" name="Google Shape;4068;gb92b0df140_2_1278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069" name="Google Shape;4069;gb92b0df140_2_1278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id="4070" name="Google Shape;4070;gb92b0df140_2_1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4000" y="5829840"/>
            <a:ext cx="9143639" cy="51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1" name="Google Shape;4071;gb92b0df140_2_1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8000" y="6032160"/>
            <a:ext cx="8214120" cy="469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4075" name="Shape 4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6" name="Google Shape;4076;p43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4077" name="Google Shape;4077;p43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78" name="Google Shape;4078;p43"/>
            <p:cNvSpPr txBox="1"/>
            <p:nvPr/>
          </p:nvSpPr>
          <p:spPr>
            <a:xfrm>
              <a:off x="10484750" y="3712931"/>
              <a:ext cx="2366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079" name="Google Shape;4079;p43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080" name="Google Shape;4080;p43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81" name="Google Shape;4081;p43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82" name="Google Shape;4082;p43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83" name="Google Shape;4083;p43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84" name="Google Shape;4084;p43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85" name="Google Shape;4085;p43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86" name="Google Shape;4086;p43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87" name="Google Shape;4087;p43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88" name="Google Shape;4088;p43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89" name="Google Shape;4089;p43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90" name="Google Shape;4090;p43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91" name="Google Shape;4091;p43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92" name="Google Shape;4092;p43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93" name="Google Shape;4093;p43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94" name="Google Shape;4094;p43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95" name="Google Shape;4095;p43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96" name="Google Shape;4096;p43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97" name="Google Shape;4097;p43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98" name="Google Shape;4098;p43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099" name="Google Shape;4099;p43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00" name="Google Shape;4100;p43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01" name="Google Shape;4101;p43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02" name="Google Shape;4102;p43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03" name="Google Shape;4103;p43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04" name="Google Shape;4104;p43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105" name="Google Shape;410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866" y="5120641"/>
            <a:ext cx="7782530" cy="528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106" name="Google Shape;410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4110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1" name="Google Shape;4111;p78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4112" name="Google Shape;4112;p78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13" name="Google Shape;4113;p78"/>
            <p:cNvSpPr txBox="1"/>
            <p:nvPr/>
          </p:nvSpPr>
          <p:spPr>
            <a:xfrm>
              <a:off x="10484750" y="3712931"/>
              <a:ext cx="2366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114" name="Google Shape;4114;p78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115" name="Google Shape;4115;p78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16" name="Google Shape;4116;p78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17" name="Google Shape;4117;p78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18" name="Google Shape;4118;p78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19" name="Google Shape;4119;p78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20" name="Google Shape;4120;p78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21" name="Google Shape;4121;p78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22" name="Google Shape;4122;p78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23" name="Google Shape;4123;p78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24" name="Google Shape;4124;p78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25" name="Google Shape;4125;p78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26" name="Google Shape;4126;p78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27" name="Google Shape;4127;p78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28" name="Google Shape;4128;p78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29" name="Google Shape;4129;p78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30" name="Google Shape;4130;p78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31" name="Google Shape;4131;p78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32" name="Google Shape;4132;p78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33" name="Google Shape;4133;p78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34" name="Google Shape;4134;p78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35" name="Google Shape;4135;p78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36" name="Google Shape;4136;p78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37" name="Google Shape;4137;p78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38" name="Google Shape;4138;p78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39" name="Google Shape;4139;p78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140" name="Google Shape;414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866" y="5211153"/>
            <a:ext cx="8075310" cy="5139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141" name="Google Shape;414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145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gb92b0df140_2_1312"/>
          <p:cNvGrpSpPr/>
          <p:nvPr/>
        </p:nvGrpSpPr>
        <p:grpSpPr>
          <a:xfrm>
            <a:off x="10179360" y="2302920"/>
            <a:ext cx="3972900" cy="1926720"/>
            <a:chOff x="10179360" y="2302920"/>
            <a:chExt cx="3972900" cy="1926720"/>
          </a:xfrm>
        </p:grpSpPr>
        <p:sp>
          <p:nvSpPr>
            <p:cNvPr id="4147" name="Google Shape;4147;gb92b0df140_2_1312"/>
            <p:cNvSpPr/>
            <p:nvPr/>
          </p:nvSpPr>
          <p:spPr>
            <a:xfrm>
              <a:off x="10179360" y="2302920"/>
              <a:ext cx="3972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gb92b0df140_2_1312"/>
            <p:cNvSpPr/>
            <p:nvPr/>
          </p:nvSpPr>
          <p:spPr>
            <a:xfrm>
              <a:off x="10993320" y="3713040"/>
              <a:ext cx="22398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9" name="Google Shape;4149;gb92b0df140_2_1312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4150" name="Google Shape;4150;gb92b0df140_2_1312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151" name="Google Shape;4151;gb92b0df140_2_1312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152" name="Google Shape;4152;gb92b0df140_2_1312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153" name="Google Shape;4153;gb92b0df140_2_1312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154" name="Google Shape;4154;gb92b0df140_2_1312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155" name="Google Shape;4155;gb92b0df140_2_1312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156" name="Google Shape;4156;gb92b0df140_2_1312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157" name="Google Shape;4157;gb92b0df140_2_1312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158" name="Google Shape;4158;gb92b0df140_2_1312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59" name="Google Shape;4159;gb92b0df140_2_1312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160" name="Google Shape;4160;gb92b0df140_2_1312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161" name="Google Shape;4161;gb92b0df140_2_1312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62" name="Google Shape;4162;gb92b0df140_2_1312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163" name="Google Shape;4163;gb92b0df140_2_1312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4164" name="Google Shape;4164;gb92b0df140_2_1312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65" name="Google Shape;4165;gb92b0df140_2_1312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66" name="Google Shape;4166;gb92b0df140_2_1312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67" name="Google Shape;4167;gb92b0df140_2_1312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168" name="Google Shape;4168;gb92b0df140_2_1312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169" name="Google Shape;4169;gb92b0df140_2_1312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70" name="Google Shape;4170;gb92b0df140_2_1312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71" name="Google Shape;4171;gb92b0df140_2_1312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172" name="Google Shape;4172;gb92b0df140_2_1312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173" name="Google Shape;4173;gb92b0df140_2_1312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174" name="Google Shape;4174;gb92b0df140_2_1312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id="4175" name="Google Shape;4175;gb92b0df140_2_1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4000" y="5829840"/>
            <a:ext cx="9143639" cy="51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6" name="Google Shape;4176;gb92b0df140_2_13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8000" y="6032160"/>
            <a:ext cx="8214120" cy="469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4180" name="Shape 4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1" name="Google Shape;4181;p44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4182" name="Google Shape;4182;p44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83" name="Google Shape;4183;p44"/>
            <p:cNvSpPr txBox="1"/>
            <p:nvPr/>
          </p:nvSpPr>
          <p:spPr>
            <a:xfrm>
              <a:off x="10481545" y="3712931"/>
              <a:ext cx="23727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184" name="Google Shape;4184;p44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185" name="Google Shape;4185;p44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86" name="Google Shape;4186;p44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87" name="Google Shape;4187;p44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88" name="Google Shape;4188;p44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89" name="Google Shape;4189;p44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90" name="Google Shape;4190;p44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91" name="Google Shape;4191;p44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92" name="Google Shape;4192;p44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93" name="Google Shape;4193;p44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94" name="Google Shape;4194;p44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95" name="Google Shape;4195;p44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96" name="Google Shape;4196;p44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97" name="Google Shape;4197;p44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98" name="Google Shape;4198;p44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199" name="Google Shape;4199;p44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00" name="Google Shape;4200;p44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01" name="Google Shape;4201;p44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02" name="Google Shape;4202;p44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03" name="Google Shape;4203;p44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04" name="Google Shape;4204;p44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05" name="Google Shape;4205;p44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06" name="Google Shape;4206;p44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07" name="Google Shape;4207;p44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08" name="Google Shape;4208;p44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09" name="Google Shape;4209;p44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210" name="Google Shape;421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3" y="5129175"/>
            <a:ext cx="7757395" cy="526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211" name="Google Shape;421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4" y="5148644"/>
            <a:ext cx="7700059" cy="522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gb92b0df140_3_68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512" name="Google Shape;512;gb92b0df140_3_68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gb92b0df140_3_68"/>
            <p:cNvSpPr/>
            <p:nvPr/>
          </p:nvSpPr>
          <p:spPr>
            <a:xfrm>
              <a:off x="10762560" y="3713040"/>
              <a:ext cx="27039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gb92b0df140_3_68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15" name="Google Shape;515;gb92b0df140_3_68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6" name="Google Shape;516;gb92b0df140_3_68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17" name="Google Shape;517;gb92b0df140_3_68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8" name="Google Shape;518;gb92b0df140_3_68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19" name="Google Shape;519;gb92b0df140_3_68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0" name="Google Shape;520;gb92b0df140_3_68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21" name="Google Shape;521;gb92b0df140_3_68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2" name="Google Shape;522;gb92b0df140_3_68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23" name="Google Shape;523;gb92b0df140_3_68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24" name="Google Shape;524;gb92b0df140_3_68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25" name="Google Shape;525;gb92b0df140_3_68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26" name="Google Shape;526;gb92b0df140_3_68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27" name="Google Shape;527;gb92b0df140_3_68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28" name="Google Shape;528;gb92b0df140_3_68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29" name="Google Shape;529;gb92b0df140_3_68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0" name="Google Shape;530;gb92b0df140_3_68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31" name="Google Shape;531;gb92b0df140_3_68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2" name="Google Shape;532;gb92b0df140_3_68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33" name="Google Shape;533;gb92b0df140_3_68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34" name="Google Shape;534;gb92b0df140_3_68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5" name="Google Shape;535;gb92b0df140_3_68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6" name="Google Shape;536;gb92b0df140_3_68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37" name="Google Shape;537;gb92b0df140_3_68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38" name="Google Shape;538;gb92b0df140_3_68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39" name="Google Shape;539;gb92b0df140_3_68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40" name="Google Shape;540;gb92b0df140_3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98400"/>
            <a:ext cx="11266559" cy="5129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41" name="Google Shape;541;gb92b0df140_3_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6120"/>
            <a:ext cx="11266559" cy="525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4215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6" name="Google Shape;4216;p79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4217" name="Google Shape;4217;p79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18" name="Google Shape;4218;p79"/>
            <p:cNvSpPr txBox="1"/>
            <p:nvPr/>
          </p:nvSpPr>
          <p:spPr>
            <a:xfrm>
              <a:off x="10481545" y="3712931"/>
              <a:ext cx="23727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219" name="Google Shape;4219;p79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220" name="Google Shape;4220;p79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21" name="Google Shape;4221;p79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22" name="Google Shape;4222;p79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23" name="Google Shape;4223;p79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24" name="Google Shape;4224;p79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25" name="Google Shape;4225;p79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26" name="Google Shape;4226;p79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27" name="Google Shape;4227;p79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28" name="Google Shape;4228;p79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29" name="Google Shape;4229;p79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30" name="Google Shape;4230;p79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31" name="Google Shape;4231;p79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32" name="Google Shape;4232;p79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33" name="Google Shape;4233;p79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34" name="Google Shape;4234;p79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35" name="Google Shape;4235;p79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36" name="Google Shape;4236;p79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37" name="Google Shape;4237;p79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38" name="Google Shape;4238;p79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39" name="Google Shape;4239;p79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40" name="Google Shape;4240;p79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41" name="Google Shape;4241;p79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42" name="Google Shape;4242;p79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43" name="Google Shape;4243;p79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44" name="Google Shape;4244;p79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245" name="Google Shape;424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5495" y="5038916"/>
            <a:ext cx="8407392" cy="5569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246" name="Google Shape;424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4" y="5148644"/>
            <a:ext cx="7700059" cy="522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250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1" name="Google Shape;4251;gb92b0df140_2_1380"/>
          <p:cNvGrpSpPr/>
          <p:nvPr/>
        </p:nvGrpSpPr>
        <p:grpSpPr>
          <a:xfrm>
            <a:off x="10179360" y="2302920"/>
            <a:ext cx="3972900" cy="1926720"/>
            <a:chOff x="10179360" y="2302920"/>
            <a:chExt cx="3972900" cy="1926720"/>
          </a:xfrm>
        </p:grpSpPr>
        <p:sp>
          <p:nvSpPr>
            <p:cNvPr id="4252" name="Google Shape;4252;gb92b0df140_2_1380"/>
            <p:cNvSpPr/>
            <p:nvPr/>
          </p:nvSpPr>
          <p:spPr>
            <a:xfrm>
              <a:off x="10179360" y="2302920"/>
              <a:ext cx="3972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gb92b0df140_2_1380"/>
            <p:cNvSpPr/>
            <p:nvPr/>
          </p:nvSpPr>
          <p:spPr>
            <a:xfrm>
              <a:off x="10989000" y="3713040"/>
              <a:ext cx="22503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4" name="Google Shape;4254;gb92b0df140_2_138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4255" name="Google Shape;4255;gb92b0df140_2_138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256" name="Google Shape;4256;gb92b0df140_2_138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257" name="Google Shape;4257;gb92b0df140_2_138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258" name="Google Shape;4258;gb92b0df140_2_138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259" name="Google Shape;4259;gb92b0df140_2_138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260" name="Google Shape;4260;gb92b0df140_2_138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261" name="Google Shape;4261;gb92b0df140_2_138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262" name="Google Shape;4262;gb92b0df140_2_138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263" name="Google Shape;4263;gb92b0df140_2_138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264" name="Google Shape;4264;gb92b0df140_2_138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265" name="Google Shape;4265;gb92b0df140_2_138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266" name="Google Shape;4266;gb92b0df140_2_138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267" name="Google Shape;4267;gb92b0df140_2_138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268" name="Google Shape;4268;gb92b0df140_2_138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4269" name="Google Shape;4269;gb92b0df140_2_138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70" name="Google Shape;4270;gb92b0df140_2_138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271" name="Google Shape;4271;gb92b0df140_2_138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72" name="Google Shape;4272;gb92b0df140_2_138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273" name="Google Shape;4273;gb92b0df140_2_138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274" name="Google Shape;4274;gb92b0df140_2_138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75" name="Google Shape;4275;gb92b0df140_2_138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76" name="Google Shape;4276;gb92b0df140_2_138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277" name="Google Shape;4277;gb92b0df140_2_138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278" name="Google Shape;4278;gb92b0df140_2_138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279" name="Google Shape;4279;gb92b0df140_2_138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id="4280" name="Google Shape;4280;gb92b0df140_2_1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4000" y="5829840"/>
            <a:ext cx="9143639" cy="51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1" name="Google Shape;4281;gb92b0df140_2_13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8000" y="6032160"/>
            <a:ext cx="8214120" cy="469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4285" name="Shape 4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6" name="Google Shape;4286;p45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4287" name="Google Shape;4287;p45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88" name="Google Shape;4288;p45"/>
            <p:cNvSpPr txBox="1"/>
            <p:nvPr/>
          </p:nvSpPr>
          <p:spPr>
            <a:xfrm>
              <a:off x="10714782" y="3712931"/>
              <a:ext cx="19062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289" name="Google Shape;4289;p45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290" name="Google Shape;4290;p45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91" name="Google Shape;4291;p45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94" name="Google Shape;4294;p45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95" name="Google Shape;4295;p45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315" name="Google Shape;431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3" y="5129175"/>
            <a:ext cx="7757395" cy="526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316" name="Google Shape;431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4" y="5148644"/>
            <a:ext cx="7700059" cy="522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4320" name="Shape 4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1" name="Google Shape;4321;p80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4322" name="Google Shape;4322;p80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323" name="Google Shape;4323;p80"/>
            <p:cNvSpPr txBox="1"/>
            <p:nvPr/>
          </p:nvSpPr>
          <p:spPr>
            <a:xfrm>
              <a:off x="10714782" y="3712931"/>
              <a:ext cx="19062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324" name="Google Shape;4324;p80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325" name="Google Shape;4325;p80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26" name="Google Shape;4326;p80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27" name="Google Shape;4327;p80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28" name="Google Shape;4328;p80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29" name="Google Shape;4329;p80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30" name="Google Shape;4330;p80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31" name="Google Shape;4331;p80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32" name="Google Shape;4332;p80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33" name="Google Shape;4333;p80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34" name="Google Shape;4334;p80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35" name="Google Shape;4335;p80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36" name="Google Shape;4336;p80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37" name="Google Shape;4337;p80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38" name="Google Shape;4338;p80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39" name="Google Shape;4339;p80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40" name="Google Shape;4340;p80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41" name="Google Shape;4341;p80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42" name="Google Shape;4342;p80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43" name="Google Shape;4343;p80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44" name="Google Shape;4344;p80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45" name="Google Shape;4345;p80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46" name="Google Shape;4346;p80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47" name="Google Shape;4347;p80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48" name="Google Shape;4348;p80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49" name="Google Shape;4349;p80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350" name="Google Shape;435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3" y="4892612"/>
            <a:ext cx="8614714" cy="5824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351" name="Google Shape;435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6" y="5148644"/>
            <a:ext cx="7700057" cy="522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355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gb92b0df140_2_1346"/>
          <p:cNvGrpSpPr/>
          <p:nvPr/>
        </p:nvGrpSpPr>
        <p:grpSpPr>
          <a:xfrm>
            <a:off x="10179360" y="2302920"/>
            <a:ext cx="3972900" cy="1926720"/>
            <a:chOff x="10179360" y="2302920"/>
            <a:chExt cx="3972900" cy="1926720"/>
          </a:xfrm>
        </p:grpSpPr>
        <p:sp>
          <p:nvSpPr>
            <p:cNvPr id="4357" name="Google Shape;4357;gb92b0df140_2_1346"/>
            <p:cNvSpPr/>
            <p:nvPr/>
          </p:nvSpPr>
          <p:spPr>
            <a:xfrm>
              <a:off x="10179360" y="2302920"/>
              <a:ext cx="3972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gb92b0df140_2_1346"/>
            <p:cNvSpPr/>
            <p:nvPr/>
          </p:nvSpPr>
          <p:spPr>
            <a:xfrm>
              <a:off x="11219400" y="3713040"/>
              <a:ext cx="17892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9" name="Google Shape;4359;gb92b0df140_2_134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4360" name="Google Shape;4360;gb92b0df140_2_134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361" name="Google Shape;4361;gb92b0df140_2_134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362" name="Google Shape;4362;gb92b0df140_2_134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363" name="Google Shape;4363;gb92b0df140_2_134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364" name="Google Shape;4364;gb92b0df140_2_134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365" name="Google Shape;4365;gb92b0df140_2_134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366" name="Google Shape;4366;gb92b0df140_2_134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367" name="Google Shape;4367;gb92b0df140_2_134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368" name="Google Shape;4368;gb92b0df140_2_134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369" name="Google Shape;4369;gb92b0df140_2_134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370" name="Google Shape;4370;gb92b0df140_2_134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371" name="Google Shape;4371;gb92b0df140_2_134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372" name="Google Shape;4372;gb92b0df140_2_134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373" name="Google Shape;4373;gb92b0df140_2_134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4374" name="Google Shape;4374;gb92b0df140_2_134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375" name="Google Shape;4375;gb92b0df140_2_134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376" name="Google Shape;4376;gb92b0df140_2_134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377" name="Google Shape;4377;gb92b0df140_2_134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378" name="Google Shape;4378;gb92b0df140_2_134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379" name="Google Shape;4379;gb92b0df140_2_134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380" name="Google Shape;4380;gb92b0df140_2_134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381" name="Google Shape;4381;gb92b0df140_2_134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382" name="Google Shape;4382;gb92b0df140_2_134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383" name="Google Shape;4383;gb92b0df140_2_134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384" name="Google Shape;4384;gb92b0df140_2_134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id="4385" name="Google Shape;4385;gb92b0df140_2_1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4000" y="5829840"/>
            <a:ext cx="9143639" cy="51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6" name="Google Shape;4386;gb92b0df140_2_13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8000" y="6032160"/>
            <a:ext cx="8214120" cy="469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4390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1" name="Google Shape;4391;p46"/>
          <p:cNvGrpSpPr/>
          <p:nvPr/>
        </p:nvGrpSpPr>
        <p:grpSpPr>
          <a:xfrm>
            <a:off x="10112763" y="2302957"/>
            <a:ext cx="4107215" cy="1933194"/>
            <a:chOff x="9666484" y="2302957"/>
            <a:chExt cx="4107215" cy="1933194"/>
          </a:xfrm>
        </p:grpSpPr>
        <p:sp>
          <p:nvSpPr>
            <p:cNvPr id="4392" name="Google Shape;4392;p46"/>
            <p:cNvSpPr txBox="1"/>
            <p:nvPr/>
          </p:nvSpPr>
          <p:spPr>
            <a:xfrm>
              <a:off x="9666484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393" name="Google Shape;4393;p46"/>
            <p:cNvSpPr txBox="1"/>
            <p:nvPr/>
          </p:nvSpPr>
          <p:spPr>
            <a:xfrm>
              <a:off x="10177775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394" name="Google Shape;4394;p46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395" name="Google Shape;4395;p46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96" name="Google Shape;4396;p46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97" name="Google Shape;4397;p46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98" name="Google Shape;4398;p46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99" name="Google Shape;4399;p46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00" name="Google Shape;4400;p46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01" name="Google Shape;4401;p46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02" name="Google Shape;4402;p46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03" name="Google Shape;4403;p46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04" name="Google Shape;4404;p46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05" name="Google Shape;4405;p46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06" name="Google Shape;4406;p46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07" name="Google Shape;4407;p46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08" name="Google Shape;4408;p46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09" name="Google Shape;4409;p46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10" name="Google Shape;4410;p46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11" name="Google Shape;4411;p46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12" name="Google Shape;4412;p46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13" name="Google Shape;4413;p46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14" name="Google Shape;4414;p46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15" name="Google Shape;4415;p46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16" name="Google Shape;4416;p46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17" name="Google Shape;4417;p46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18" name="Google Shape;4418;p46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19" name="Google Shape;4419;p46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420" name="Google Shape;442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394" y="5120641"/>
            <a:ext cx="7782532" cy="528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421" name="Google Shape;442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71595" y="5410062"/>
            <a:ext cx="6982230" cy="474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4425" name="Shape 4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6" name="Google Shape;4426;p81"/>
          <p:cNvGrpSpPr/>
          <p:nvPr/>
        </p:nvGrpSpPr>
        <p:grpSpPr>
          <a:xfrm>
            <a:off x="10112763" y="2302957"/>
            <a:ext cx="4107215" cy="1933194"/>
            <a:chOff x="9666484" y="2302957"/>
            <a:chExt cx="4107215" cy="1933194"/>
          </a:xfrm>
        </p:grpSpPr>
        <p:sp>
          <p:nvSpPr>
            <p:cNvPr id="4427" name="Google Shape;4427;p81"/>
            <p:cNvSpPr txBox="1"/>
            <p:nvPr/>
          </p:nvSpPr>
          <p:spPr>
            <a:xfrm>
              <a:off x="9666484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28" name="Google Shape;4428;p81"/>
            <p:cNvSpPr txBox="1"/>
            <p:nvPr/>
          </p:nvSpPr>
          <p:spPr>
            <a:xfrm>
              <a:off x="10177775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429" name="Google Shape;4429;p81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430" name="Google Shape;4430;p8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31" name="Google Shape;4431;p8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32" name="Google Shape;4432;p8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33" name="Google Shape;4433;p8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34" name="Google Shape;4434;p8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35" name="Google Shape;4435;p8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36" name="Google Shape;4436;p8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37" name="Google Shape;4437;p8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38" name="Google Shape;4438;p8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39" name="Google Shape;4439;p8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40" name="Google Shape;4440;p8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41" name="Google Shape;4441;p8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42" name="Google Shape;4442;p8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43" name="Google Shape;4443;p8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44" name="Google Shape;4444;p8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45" name="Google Shape;4445;p8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46" name="Google Shape;4446;p8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47" name="Google Shape;4447;p8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48" name="Google Shape;4448;p8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49" name="Google Shape;4449;p8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50" name="Google Shape;4450;p8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51" name="Google Shape;4451;p8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52" name="Google Shape;4452;p8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53" name="Google Shape;4453;p8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54" name="Google Shape;4454;p8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455" name="Google Shape;445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5495" y="5703636"/>
            <a:ext cx="8199660" cy="4903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456" name="Google Shape;4456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71595" y="5410062"/>
            <a:ext cx="6982229" cy="474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460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1" name="Google Shape;4461;gb92b0df140_2_1414"/>
          <p:cNvGrpSpPr/>
          <p:nvPr/>
        </p:nvGrpSpPr>
        <p:grpSpPr>
          <a:xfrm>
            <a:off x="10179360" y="2302920"/>
            <a:ext cx="3972900" cy="1926720"/>
            <a:chOff x="10179360" y="2302920"/>
            <a:chExt cx="3972900" cy="1926720"/>
          </a:xfrm>
        </p:grpSpPr>
        <p:sp>
          <p:nvSpPr>
            <p:cNvPr id="4462" name="Google Shape;4462;gb92b0df140_2_1414"/>
            <p:cNvSpPr/>
            <p:nvPr/>
          </p:nvSpPr>
          <p:spPr>
            <a:xfrm>
              <a:off x="10179360" y="2302920"/>
              <a:ext cx="3972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gb92b0df140_2_1414"/>
            <p:cNvSpPr/>
            <p:nvPr/>
          </p:nvSpPr>
          <p:spPr>
            <a:xfrm>
              <a:off x="10663560" y="3713040"/>
              <a:ext cx="2900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4" name="Google Shape;4464;gb92b0df140_2_1414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4465" name="Google Shape;4465;gb92b0df140_2_1414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466" name="Google Shape;4466;gb92b0df140_2_1414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467" name="Google Shape;4467;gb92b0df140_2_1414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468" name="Google Shape;4468;gb92b0df140_2_1414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469" name="Google Shape;4469;gb92b0df140_2_1414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470" name="Google Shape;4470;gb92b0df140_2_1414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471" name="Google Shape;4471;gb92b0df140_2_1414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472" name="Google Shape;4472;gb92b0df140_2_1414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473" name="Google Shape;4473;gb92b0df140_2_1414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74" name="Google Shape;4474;gb92b0df140_2_1414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475" name="Google Shape;4475;gb92b0df140_2_1414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476" name="Google Shape;4476;gb92b0df140_2_1414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77" name="Google Shape;4477;gb92b0df140_2_1414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478" name="Google Shape;4478;gb92b0df140_2_1414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4479" name="Google Shape;4479;gb92b0df140_2_1414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80" name="Google Shape;4480;gb92b0df140_2_1414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81" name="Google Shape;4481;gb92b0df140_2_1414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82" name="Google Shape;4482;gb92b0df140_2_1414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483" name="Google Shape;4483;gb92b0df140_2_1414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484" name="Google Shape;4484;gb92b0df140_2_1414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85" name="Google Shape;4485;gb92b0df140_2_1414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86" name="Google Shape;4486;gb92b0df140_2_1414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487" name="Google Shape;4487;gb92b0df140_2_1414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488" name="Google Shape;4488;gb92b0df140_2_1414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489" name="Google Shape;4489;gb92b0df140_2_1414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4490" name="Google Shape;4490;gb92b0df140_2_14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491" name="Google Shape;4491;gb92b0df140_2_14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56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95" name="Shape 4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6" name="Google Shape;4496;p47"/>
          <p:cNvSpPr txBox="1"/>
          <p:nvPr/>
        </p:nvSpPr>
        <p:spPr>
          <a:xfrm>
            <a:off x="4452983" y="5442274"/>
            <a:ext cx="7895110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HCALIN</a:t>
            </a:r>
            <a:endParaRPr b="1" sz="15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497" name="Google Shape;4497;p47"/>
          <p:cNvGrpSpPr/>
          <p:nvPr/>
        </p:nvGrpSpPr>
        <p:grpSpPr>
          <a:xfrm>
            <a:off x="-858390" y="4477832"/>
            <a:ext cx="4092370" cy="4233061"/>
            <a:chOff x="-858390" y="4477832"/>
            <a:chExt cx="4092370" cy="4233061"/>
          </a:xfrm>
        </p:grpSpPr>
        <p:sp>
          <p:nvSpPr>
            <p:cNvPr id="4498" name="Google Shape;4498;p47"/>
            <p:cNvSpPr/>
            <p:nvPr/>
          </p:nvSpPr>
          <p:spPr>
            <a:xfrm>
              <a:off x="2099658" y="6974920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99" name="Google Shape;4499;p47"/>
            <p:cNvSpPr/>
            <p:nvPr/>
          </p:nvSpPr>
          <p:spPr>
            <a:xfrm>
              <a:off x="1777142" y="4477832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00" name="Google Shape;4500;p47"/>
            <p:cNvSpPr/>
            <p:nvPr/>
          </p:nvSpPr>
          <p:spPr>
            <a:xfrm>
              <a:off x="-525459" y="4477832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01" name="Google Shape;4501;p47"/>
            <p:cNvSpPr/>
            <p:nvPr/>
          </p:nvSpPr>
          <p:spPr>
            <a:xfrm>
              <a:off x="-858390" y="4477832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4505" name="Shape 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" name="Google Shape;4506;p48"/>
          <p:cNvGrpSpPr/>
          <p:nvPr/>
        </p:nvGrpSpPr>
        <p:grpSpPr>
          <a:xfrm>
            <a:off x="9832239" y="2302957"/>
            <a:ext cx="4668266" cy="1933194"/>
            <a:chOff x="9385960" y="2302957"/>
            <a:chExt cx="4668266" cy="1933194"/>
          </a:xfrm>
        </p:grpSpPr>
        <p:sp>
          <p:nvSpPr>
            <p:cNvPr id="4507" name="Google Shape;4507;p48"/>
            <p:cNvSpPr txBox="1"/>
            <p:nvPr/>
          </p:nvSpPr>
          <p:spPr>
            <a:xfrm>
              <a:off x="9385960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508" name="Google Shape;4508;p48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509" name="Google Shape;4509;p48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510" name="Google Shape;4510;p48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11" name="Google Shape;4511;p48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12" name="Google Shape;4512;p48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13" name="Google Shape;4513;p48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14" name="Google Shape;4514;p48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15" name="Google Shape;4515;p48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16" name="Google Shape;4516;p48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17" name="Google Shape;4517;p48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18" name="Google Shape;4518;p48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19" name="Google Shape;4519;p48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20" name="Google Shape;4520;p48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21" name="Google Shape;4521;p48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22" name="Google Shape;4522;p48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23" name="Google Shape;4523;p48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24" name="Google Shape;4524;p48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25" name="Google Shape;4525;p48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26" name="Google Shape;4526;p48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27" name="Google Shape;4527;p48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28" name="Google Shape;4528;p48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29" name="Google Shape;4529;p48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30" name="Google Shape;4530;p48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31" name="Google Shape;4531;p48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32" name="Google Shape;4532;p48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33" name="Google Shape;4533;p48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34" name="Google Shape;4534;p48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535" name="Google Shape;453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969" y="5120710"/>
            <a:ext cx="7782325" cy="5284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536" name="Google Shape;453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4291" y="5132926"/>
            <a:ext cx="7746350" cy="5260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gb92b0df140_2_129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547" name="Google Shape;547;gb92b0df140_2_129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b92b0df140_2_129"/>
            <p:cNvSpPr/>
            <p:nvPr/>
          </p:nvSpPr>
          <p:spPr>
            <a:xfrm>
              <a:off x="10762560" y="3713040"/>
              <a:ext cx="27039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gb92b0df140_2_129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50" name="Google Shape;550;gb92b0df140_2_129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51" name="Google Shape;551;gb92b0df140_2_129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52" name="Google Shape;552;gb92b0df140_2_129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53" name="Google Shape;553;gb92b0df140_2_129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54" name="Google Shape;554;gb92b0df140_2_129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55" name="Google Shape;555;gb92b0df140_2_129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56" name="Google Shape;556;gb92b0df140_2_129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57" name="Google Shape;557;gb92b0df140_2_129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58" name="Google Shape;558;gb92b0df140_2_129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59" name="Google Shape;559;gb92b0df140_2_129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60" name="Google Shape;560;gb92b0df140_2_129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61" name="Google Shape;561;gb92b0df140_2_129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62" name="Google Shape;562;gb92b0df140_2_129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63" name="Google Shape;563;gb92b0df140_2_129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64" name="Google Shape;564;gb92b0df140_2_129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65" name="Google Shape;565;gb92b0df140_2_129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66" name="Google Shape;566;gb92b0df140_2_129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67" name="Google Shape;567;gb92b0df140_2_129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68" name="Google Shape;568;gb92b0df140_2_129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69" name="Google Shape;569;gb92b0df140_2_129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70" name="Google Shape;570;gb92b0df140_2_129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71" name="Google Shape;571;gb92b0df140_2_129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72" name="Google Shape;572;gb92b0df140_2_129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73" name="Google Shape;573;gb92b0df140_2_129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74" name="Google Shape;574;gb92b0df140_2_129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75" name="Google Shape;575;gb92b0df140_2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98400"/>
            <a:ext cx="11266560" cy="5129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76" name="Google Shape;576;gb92b0df140_2_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6120"/>
            <a:ext cx="11266560" cy="525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4540" name="Shape 4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1" name="Google Shape;4541;p83"/>
          <p:cNvGrpSpPr/>
          <p:nvPr/>
        </p:nvGrpSpPr>
        <p:grpSpPr>
          <a:xfrm>
            <a:off x="9832239" y="2302957"/>
            <a:ext cx="4668266" cy="1933194"/>
            <a:chOff x="9385960" y="2302957"/>
            <a:chExt cx="4668266" cy="1933194"/>
          </a:xfrm>
        </p:grpSpPr>
        <p:sp>
          <p:nvSpPr>
            <p:cNvPr id="4542" name="Google Shape;4542;p83"/>
            <p:cNvSpPr txBox="1"/>
            <p:nvPr/>
          </p:nvSpPr>
          <p:spPr>
            <a:xfrm>
              <a:off x="9385960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543" name="Google Shape;4543;p83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544" name="Google Shape;4544;p83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545" name="Google Shape;4545;p83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46" name="Google Shape;4546;p83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47" name="Google Shape;4547;p83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48" name="Google Shape;4548;p83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49" name="Google Shape;4549;p83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50" name="Google Shape;4550;p83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51" name="Google Shape;4551;p83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52" name="Google Shape;4552;p83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53" name="Google Shape;4553;p83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54" name="Google Shape;4554;p83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55" name="Google Shape;4555;p83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56" name="Google Shape;4556;p83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57" name="Google Shape;4557;p83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58" name="Google Shape;4558;p83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59" name="Google Shape;4559;p83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60" name="Google Shape;4560;p83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61" name="Google Shape;4561;p83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62" name="Google Shape;4562;p83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63" name="Google Shape;4563;p83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64" name="Google Shape;4564;p83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65" name="Google Shape;4565;p83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66" name="Google Shape;4566;p83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67" name="Google Shape;4567;p83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68" name="Google Shape;4568;p83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69" name="Google Shape;4569;p83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570" name="Google Shape;457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969" y="5120710"/>
            <a:ext cx="7782325" cy="5284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571" name="Google Shape;4571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4291" y="5132926"/>
            <a:ext cx="7746350" cy="5260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575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6" name="Google Shape;4576;gb92b0df140_2_1457"/>
          <p:cNvGrpSpPr/>
          <p:nvPr/>
        </p:nvGrpSpPr>
        <p:grpSpPr>
          <a:xfrm>
            <a:off x="9876240" y="2302920"/>
            <a:ext cx="4579200" cy="1926720"/>
            <a:chOff x="9876240" y="2302920"/>
            <a:chExt cx="4579200" cy="1926720"/>
          </a:xfrm>
        </p:grpSpPr>
        <p:sp>
          <p:nvSpPr>
            <p:cNvPr id="4577" name="Google Shape;4577;gb92b0df140_2_1457"/>
            <p:cNvSpPr/>
            <p:nvPr/>
          </p:nvSpPr>
          <p:spPr>
            <a:xfrm>
              <a:off x="9876240" y="2302920"/>
              <a:ext cx="45792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gb92b0df140_2_1457"/>
            <p:cNvSpPr/>
            <p:nvPr/>
          </p:nvSpPr>
          <p:spPr>
            <a:xfrm>
              <a:off x="11223000" y="3713040"/>
              <a:ext cx="17826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9" name="Google Shape;4579;gb92b0df140_2_1457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4580" name="Google Shape;4580;gb92b0df140_2_1457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81" name="Google Shape;4581;gb92b0df140_2_1457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582" name="Google Shape;4582;gb92b0df140_2_1457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83" name="Google Shape;4583;gb92b0df140_2_1457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584" name="Google Shape;4584;gb92b0df140_2_1457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85" name="Google Shape;4585;gb92b0df140_2_1457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586" name="Google Shape;4586;gb92b0df140_2_1457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87" name="Google Shape;4587;gb92b0df140_2_1457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588" name="Google Shape;4588;gb92b0df140_2_1457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89" name="Google Shape;4589;gb92b0df140_2_1457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590" name="Google Shape;4590;gb92b0df140_2_1457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591" name="Google Shape;4591;gb92b0df140_2_1457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92" name="Google Shape;4592;gb92b0df140_2_1457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593" name="Google Shape;4593;gb92b0df140_2_1457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4594" name="Google Shape;4594;gb92b0df140_2_1457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95" name="Google Shape;4595;gb92b0df140_2_1457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96" name="Google Shape;4596;gb92b0df140_2_1457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97" name="Google Shape;4597;gb92b0df140_2_1457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598" name="Google Shape;4598;gb92b0df140_2_1457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599" name="Google Shape;4599;gb92b0df140_2_1457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00" name="Google Shape;4600;gb92b0df140_2_1457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01" name="Google Shape;4601;gb92b0df140_2_1457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602" name="Google Shape;4602;gb92b0df140_2_1457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603" name="Google Shape;4603;gb92b0df140_2_1457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604" name="Google Shape;4604;gb92b0df140_2_1457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4605" name="Google Shape;4605;gb92b0df140_2_14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606" name="Google Shape;4606;gb92b0df140_2_14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4610" name="Shape 4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1" name="Google Shape;4611;p49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4612" name="Google Shape;4612;p49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613" name="Google Shape;4613;p49"/>
            <p:cNvSpPr txBox="1"/>
            <p:nvPr/>
          </p:nvSpPr>
          <p:spPr>
            <a:xfrm>
              <a:off x="10269147" y="3712931"/>
              <a:ext cx="2797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614" name="Google Shape;4614;p49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615" name="Google Shape;4615;p49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16" name="Google Shape;4616;p49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17" name="Google Shape;4617;p49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18" name="Google Shape;4618;p49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19" name="Google Shape;4619;p49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20" name="Google Shape;4620;p49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21" name="Google Shape;4621;p49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22" name="Google Shape;4622;p49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23" name="Google Shape;4623;p49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24" name="Google Shape;4624;p49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25" name="Google Shape;4625;p49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26" name="Google Shape;4626;p49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27" name="Google Shape;4627;p49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28" name="Google Shape;4628;p49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29" name="Google Shape;4629;p49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30" name="Google Shape;4630;p49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31" name="Google Shape;4631;p49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32" name="Google Shape;4632;p49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33" name="Google Shape;4633;p49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34" name="Google Shape;4634;p49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35" name="Google Shape;4635;p49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36" name="Google Shape;4636;p49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37" name="Google Shape;4637;p49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38" name="Google Shape;4638;p49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39" name="Google Shape;4639;p49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640" name="Google Shape;464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9" y="5198221"/>
            <a:ext cx="7554044" cy="5129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641" name="Google Shape;464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80" cy="525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4645" name="Shape 4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6" name="Google Shape;4646;p84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4647" name="Google Shape;4647;p84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648" name="Google Shape;4648;p84"/>
            <p:cNvSpPr txBox="1"/>
            <p:nvPr/>
          </p:nvSpPr>
          <p:spPr>
            <a:xfrm>
              <a:off x="10269147" y="3712931"/>
              <a:ext cx="2797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649" name="Google Shape;4649;p84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650" name="Google Shape;4650;p84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51" name="Google Shape;4651;p84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52" name="Google Shape;4652;p84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53" name="Google Shape;4653;p84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54" name="Google Shape;4654;p84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55" name="Google Shape;4655;p84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56" name="Google Shape;4656;p84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57" name="Google Shape;4657;p84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58" name="Google Shape;4658;p84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59" name="Google Shape;4659;p84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60" name="Google Shape;4660;p84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61" name="Google Shape;4661;p84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62" name="Google Shape;4662;p84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63" name="Google Shape;4663;p84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64" name="Google Shape;4664;p84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65" name="Google Shape;4665;p84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66" name="Google Shape;4666;p84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67" name="Google Shape;4667;p84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68" name="Google Shape;4668;p84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69" name="Google Shape;4669;p84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70" name="Google Shape;4670;p84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71" name="Google Shape;4671;p84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72" name="Google Shape;4672;p84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73" name="Google Shape;4673;p84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74" name="Google Shape;4674;p84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675" name="Google Shape;467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9" y="5198221"/>
            <a:ext cx="7554044" cy="5129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676" name="Google Shape;467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80" cy="525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680" name="Shape 4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1" name="Google Shape;4681;gb92b0df140_2_1491"/>
          <p:cNvGrpSpPr/>
          <p:nvPr/>
        </p:nvGrpSpPr>
        <p:grpSpPr>
          <a:xfrm>
            <a:off x="9876240" y="2302920"/>
            <a:ext cx="4579200" cy="1926720"/>
            <a:chOff x="9876240" y="2302920"/>
            <a:chExt cx="4579200" cy="1926720"/>
          </a:xfrm>
        </p:grpSpPr>
        <p:sp>
          <p:nvSpPr>
            <p:cNvPr id="4682" name="Google Shape;4682;gb92b0df140_2_1491"/>
            <p:cNvSpPr/>
            <p:nvPr/>
          </p:nvSpPr>
          <p:spPr>
            <a:xfrm>
              <a:off x="9876240" y="2302920"/>
              <a:ext cx="45792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gb92b0df140_2_1491"/>
            <p:cNvSpPr/>
            <p:nvPr/>
          </p:nvSpPr>
          <p:spPr>
            <a:xfrm>
              <a:off x="10772280" y="3713040"/>
              <a:ext cx="2684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4" name="Google Shape;4684;gb92b0df140_2_149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4685" name="Google Shape;4685;gb92b0df140_2_149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686" name="Google Shape;4686;gb92b0df140_2_149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687" name="Google Shape;4687;gb92b0df140_2_149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688" name="Google Shape;4688;gb92b0df140_2_149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689" name="Google Shape;4689;gb92b0df140_2_149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690" name="Google Shape;4690;gb92b0df140_2_149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691" name="Google Shape;4691;gb92b0df140_2_149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692" name="Google Shape;4692;gb92b0df140_2_149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693" name="Google Shape;4693;gb92b0df140_2_149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94" name="Google Shape;4694;gb92b0df140_2_149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695" name="Google Shape;4695;gb92b0df140_2_149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696" name="Google Shape;4696;gb92b0df140_2_149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97" name="Google Shape;4697;gb92b0df140_2_149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698" name="Google Shape;4698;gb92b0df140_2_149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4699" name="Google Shape;4699;gb92b0df140_2_149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700" name="Google Shape;4700;gb92b0df140_2_149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701" name="Google Shape;4701;gb92b0df140_2_149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702" name="Google Shape;4702;gb92b0df140_2_149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703" name="Google Shape;4703;gb92b0df140_2_149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704" name="Google Shape;4704;gb92b0df140_2_149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705" name="Google Shape;4705;gb92b0df140_2_149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706" name="Google Shape;4706;gb92b0df140_2_149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707" name="Google Shape;4707;gb92b0df140_2_149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708" name="Google Shape;4708;gb92b0df140_2_149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709" name="Google Shape;4709;gb92b0df140_2_149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4710" name="Google Shape;4710;gb92b0df140_2_14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711" name="Google Shape;4711;gb92b0df140_2_14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712" name="Google Shape;4712;gb92b0df140_2_14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4716" name="Shape 4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7" name="Google Shape;4717;p50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4718" name="Google Shape;4718;p50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19" name="Google Shape;4719;p50"/>
            <p:cNvSpPr txBox="1"/>
            <p:nvPr/>
          </p:nvSpPr>
          <p:spPr>
            <a:xfrm>
              <a:off x="10273956" y="3712931"/>
              <a:ext cx="27879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720" name="Google Shape;4720;p50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721" name="Google Shape;4721;p50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22" name="Google Shape;4722;p50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23" name="Google Shape;4723;p50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24" name="Google Shape;4724;p50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25" name="Google Shape;4725;p50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26" name="Google Shape;4726;p50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27" name="Google Shape;4727;p50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28" name="Google Shape;4728;p50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29" name="Google Shape;4729;p50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30" name="Google Shape;4730;p50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31" name="Google Shape;4731;p50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32" name="Google Shape;4732;p50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33" name="Google Shape;4733;p50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34" name="Google Shape;4734;p50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35" name="Google Shape;4735;p50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36" name="Google Shape;4736;p50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37" name="Google Shape;4737;p50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38" name="Google Shape;4738;p50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39" name="Google Shape;4739;p50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40" name="Google Shape;4740;p50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41" name="Google Shape;4741;p50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42" name="Google Shape;4742;p50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43" name="Google Shape;4743;p50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44" name="Google Shape;4744;p50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45" name="Google Shape;4745;p50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746" name="Google Shape;474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9" y="5117921"/>
            <a:ext cx="8129125" cy="5520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747" name="Google Shape;474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80" cy="525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4751" name="Shape 4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2" name="Google Shape;4752;p85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4753" name="Google Shape;4753;p85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54" name="Google Shape;4754;p85"/>
            <p:cNvSpPr txBox="1"/>
            <p:nvPr/>
          </p:nvSpPr>
          <p:spPr>
            <a:xfrm>
              <a:off x="10273956" y="3712931"/>
              <a:ext cx="27879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755" name="Google Shape;4755;p85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756" name="Google Shape;4756;p85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57" name="Google Shape;4757;p85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58" name="Google Shape;4758;p85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59" name="Google Shape;4759;p85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60" name="Google Shape;4760;p85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61" name="Google Shape;4761;p85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62" name="Google Shape;4762;p85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63" name="Google Shape;4763;p85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64" name="Google Shape;4764;p85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65" name="Google Shape;4765;p85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66" name="Google Shape;4766;p85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67" name="Google Shape;4767;p85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68" name="Google Shape;4768;p85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69" name="Google Shape;4769;p85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70" name="Google Shape;4770;p85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71" name="Google Shape;4771;p85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72" name="Google Shape;4772;p85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73" name="Google Shape;4773;p85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74" name="Google Shape;4774;p85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75" name="Google Shape;4775;p85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76" name="Google Shape;4776;p85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77" name="Google Shape;4777;p85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78" name="Google Shape;4778;p85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79" name="Google Shape;4779;p85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80" name="Google Shape;4780;p85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781" name="Google Shape;478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9" y="5117921"/>
            <a:ext cx="8129124" cy="5520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782" name="Google Shape;478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79" cy="525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786" name="Shape 4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7" name="Google Shape;4787;gb92b0df140_2_1526"/>
          <p:cNvGrpSpPr/>
          <p:nvPr/>
        </p:nvGrpSpPr>
        <p:grpSpPr>
          <a:xfrm>
            <a:off x="9876240" y="2302920"/>
            <a:ext cx="4579200" cy="1926720"/>
            <a:chOff x="9876240" y="2302920"/>
            <a:chExt cx="4579200" cy="1926720"/>
          </a:xfrm>
        </p:grpSpPr>
        <p:sp>
          <p:nvSpPr>
            <p:cNvPr id="4788" name="Google Shape;4788;gb92b0df140_2_1526"/>
            <p:cNvSpPr/>
            <p:nvPr/>
          </p:nvSpPr>
          <p:spPr>
            <a:xfrm>
              <a:off x="9876240" y="2302920"/>
              <a:ext cx="45792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gb92b0df140_2_1526"/>
            <p:cNvSpPr/>
            <p:nvPr/>
          </p:nvSpPr>
          <p:spPr>
            <a:xfrm>
              <a:off x="10762920" y="3713040"/>
              <a:ext cx="27039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0" name="Google Shape;4790;gb92b0df140_2_152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4791" name="Google Shape;4791;gb92b0df140_2_152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792" name="Google Shape;4792;gb92b0df140_2_152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793" name="Google Shape;4793;gb92b0df140_2_152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794" name="Google Shape;4794;gb92b0df140_2_152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795" name="Google Shape;4795;gb92b0df140_2_152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796" name="Google Shape;4796;gb92b0df140_2_152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797" name="Google Shape;4797;gb92b0df140_2_152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798" name="Google Shape;4798;gb92b0df140_2_152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799" name="Google Shape;4799;gb92b0df140_2_152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800" name="Google Shape;4800;gb92b0df140_2_152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801" name="Google Shape;4801;gb92b0df140_2_152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802" name="Google Shape;4802;gb92b0df140_2_152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803" name="Google Shape;4803;gb92b0df140_2_152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804" name="Google Shape;4804;gb92b0df140_2_152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4805" name="Google Shape;4805;gb92b0df140_2_152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806" name="Google Shape;4806;gb92b0df140_2_152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807" name="Google Shape;4807;gb92b0df140_2_152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808" name="Google Shape;4808;gb92b0df140_2_152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809" name="Google Shape;4809;gb92b0df140_2_152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810" name="Google Shape;4810;gb92b0df140_2_152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811" name="Google Shape;4811;gb92b0df140_2_152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812" name="Google Shape;4812;gb92b0df140_2_152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813" name="Google Shape;4813;gb92b0df140_2_152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814" name="Google Shape;4814;gb92b0df140_2_152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815" name="Google Shape;4815;gb92b0df140_2_152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4816" name="Google Shape;4816;gb92b0df140_2_15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817" name="Google Shape;4817;gb92b0df140_2_15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818" name="Google Shape;4818;gb92b0df140_2_15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4822" name="Shape 4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3" name="Google Shape;4823;p51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4824" name="Google Shape;4824;p51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825" name="Google Shape;4825;p51"/>
            <p:cNvSpPr txBox="1"/>
            <p:nvPr/>
          </p:nvSpPr>
          <p:spPr>
            <a:xfrm>
              <a:off x="10205833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826" name="Google Shape;4826;p51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827" name="Google Shape;4827;p5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28" name="Google Shape;4828;p5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29" name="Google Shape;4829;p5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30" name="Google Shape;4830;p5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31" name="Google Shape;4831;p5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32" name="Google Shape;4832;p5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33" name="Google Shape;4833;p5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34" name="Google Shape;4834;p5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35" name="Google Shape;4835;p5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36" name="Google Shape;4836;p5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37" name="Google Shape;4837;p5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38" name="Google Shape;4838;p5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39" name="Google Shape;4839;p5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40" name="Google Shape;4840;p5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41" name="Google Shape;4841;p5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42" name="Google Shape;4842;p5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43" name="Google Shape;4843;p5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44" name="Google Shape;4844;p5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45" name="Google Shape;4845;p5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46" name="Google Shape;4846;p5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47" name="Google Shape;4847;p5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48" name="Google Shape;4848;p5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49" name="Google Shape;4849;p5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50" name="Google Shape;4850;p5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51" name="Google Shape;4851;p5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852" name="Google Shape;485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853" name="Google Shape;485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49980" y="5197908"/>
            <a:ext cx="7554969" cy="5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4857" name="Shape 4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8" name="Google Shape;4858;p86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4859" name="Google Shape;4859;p86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860" name="Google Shape;4860;p86"/>
            <p:cNvSpPr txBox="1"/>
            <p:nvPr/>
          </p:nvSpPr>
          <p:spPr>
            <a:xfrm>
              <a:off x="10205833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861" name="Google Shape;4861;p86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862" name="Google Shape;4862;p86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63" name="Google Shape;4863;p86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64" name="Google Shape;4864;p86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65" name="Google Shape;4865;p86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66" name="Google Shape;4866;p86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67" name="Google Shape;4867;p86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68" name="Google Shape;4868;p86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69" name="Google Shape;4869;p86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70" name="Google Shape;4870;p86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71" name="Google Shape;4871;p86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72" name="Google Shape;4872;p86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73" name="Google Shape;4873;p86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74" name="Google Shape;4874;p86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75" name="Google Shape;4875;p86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76" name="Google Shape;4876;p86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77" name="Google Shape;4877;p86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78" name="Google Shape;4878;p86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79" name="Google Shape;4879;p86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80" name="Google Shape;4880;p86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81" name="Google Shape;4881;p86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82" name="Google Shape;4882;p86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83" name="Google Shape;4883;p86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84" name="Google Shape;4884;p86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85" name="Google Shape;4885;p86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86" name="Google Shape;4886;p86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887" name="Google Shape;488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888" name="Google Shape;4888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49980" y="5197908"/>
            <a:ext cx="7554969" cy="513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7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582" name="Google Shape;582;p7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3" name="Google Shape;583;p7"/>
            <p:cNvSpPr txBox="1"/>
            <p:nvPr/>
          </p:nvSpPr>
          <p:spPr>
            <a:xfrm>
              <a:off x="10205833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84" name="Google Shape;584;p7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85" name="Google Shape;585;p7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10" name="Google Shape;6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3" cy="5267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11" name="Google Shape;6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49980" y="5197908"/>
            <a:ext cx="7554970" cy="513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892" name="Shape 4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3" name="Google Shape;4893;gb92b0df140_2_1561"/>
          <p:cNvGrpSpPr/>
          <p:nvPr/>
        </p:nvGrpSpPr>
        <p:grpSpPr>
          <a:xfrm>
            <a:off x="9876240" y="2302920"/>
            <a:ext cx="4579200" cy="1926720"/>
            <a:chOff x="9876240" y="2302920"/>
            <a:chExt cx="4579200" cy="1926720"/>
          </a:xfrm>
        </p:grpSpPr>
        <p:sp>
          <p:nvSpPr>
            <p:cNvPr id="4894" name="Google Shape;4894;gb92b0df140_2_1561"/>
            <p:cNvSpPr/>
            <p:nvPr/>
          </p:nvSpPr>
          <p:spPr>
            <a:xfrm>
              <a:off x="9876240" y="2302920"/>
              <a:ext cx="45792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gb92b0df140_2_1561"/>
            <p:cNvSpPr/>
            <p:nvPr/>
          </p:nvSpPr>
          <p:spPr>
            <a:xfrm>
              <a:off x="10701360" y="3713040"/>
              <a:ext cx="2825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6" name="Google Shape;4896;gb92b0df140_2_156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4897" name="Google Shape;4897;gb92b0df140_2_156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98" name="Google Shape;4898;gb92b0df140_2_156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899" name="Google Shape;4899;gb92b0df140_2_156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900" name="Google Shape;4900;gb92b0df140_2_156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901" name="Google Shape;4901;gb92b0df140_2_156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902" name="Google Shape;4902;gb92b0df140_2_156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903" name="Google Shape;4903;gb92b0df140_2_156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904" name="Google Shape;4904;gb92b0df140_2_156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905" name="Google Shape;4905;gb92b0df140_2_156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906" name="Google Shape;4906;gb92b0df140_2_156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907" name="Google Shape;4907;gb92b0df140_2_156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908" name="Google Shape;4908;gb92b0df140_2_156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909" name="Google Shape;4909;gb92b0df140_2_156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910" name="Google Shape;4910;gb92b0df140_2_156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4911" name="Google Shape;4911;gb92b0df140_2_156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912" name="Google Shape;4912;gb92b0df140_2_156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913" name="Google Shape;4913;gb92b0df140_2_156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914" name="Google Shape;4914;gb92b0df140_2_156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915" name="Google Shape;4915;gb92b0df140_2_156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916" name="Google Shape;4916;gb92b0df140_2_156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917" name="Google Shape;4917;gb92b0df140_2_156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918" name="Google Shape;4918;gb92b0df140_2_156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919" name="Google Shape;4919;gb92b0df140_2_156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920" name="Google Shape;4920;gb92b0df140_2_156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921" name="Google Shape;4921;gb92b0df140_2_156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4922" name="Google Shape;4922;gb92b0df140_2_15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923" name="Google Shape;4923;gb92b0df140_2_15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924" name="Google Shape;4924;gb92b0df140_2_15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4928" name="Shape 4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9" name="Google Shape;4929;p52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4930" name="Google Shape;4930;p52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31" name="Google Shape;4931;p52"/>
            <p:cNvSpPr txBox="1"/>
            <p:nvPr/>
          </p:nvSpPr>
          <p:spPr>
            <a:xfrm>
              <a:off x="9515736" y="3712931"/>
              <a:ext cx="4304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932" name="Google Shape;4932;p52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933" name="Google Shape;4933;p5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34" name="Google Shape;4934;p5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35" name="Google Shape;4935;p5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36" name="Google Shape;4936;p5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37" name="Google Shape;4937;p5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38" name="Google Shape;4938;p5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39" name="Google Shape;4939;p5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40" name="Google Shape;4940;p5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41" name="Google Shape;4941;p5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42" name="Google Shape;4942;p5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43" name="Google Shape;4943;p5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44" name="Google Shape;4944;p5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45" name="Google Shape;4945;p5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46" name="Google Shape;4946;p5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47" name="Google Shape;4947;p5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48" name="Google Shape;4948;p5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49" name="Google Shape;4949;p5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50" name="Google Shape;4950;p5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51" name="Google Shape;4951;p5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52" name="Google Shape;4952;p5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53" name="Google Shape;4953;p5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54" name="Google Shape;4954;p5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55" name="Google Shape;4955;p5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56" name="Google Shape;4956;p5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57" name="Google Shape;4957;p5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958" name="Google Shape;495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959" name="Google Shape;495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4963" name="Shape 4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4" name="Google Shape;4964;p87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4965" name="Google Shape;4965;p87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66" name="Google Shape;4966;p87"/>
            <p:cNvSpPr txBox="1"/>
            <p:nvPr/>
          </p:nvSpPr>
          <p:spPr>
            <a:xfrm>
              <a:off x="9515736" y="3712931"/>
              <a:ext cx="4304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967" name="Google Shape;4967;p87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4968" name="Google Shape;4968;p87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69" name="Google Shape;4969;p87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0" name="Google Shape;4970;p87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1" name="Google Shape;4971;p87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2" name="Google Shape;4972;p87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3" name="Google Shape;4973;p87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4" name="Google Shape;4974;p87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5" name="Google Shape;4975;p87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6" name="Google Shape;4976;p87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7" name="Google Shape;4977;p87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8" name="Google Shape;4978;p87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9" name="Google Shape;4979;p87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80" name="Google Shape;4980;p87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81" name="Google Shape;4981;p87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82" name="Google Shape;4982;p87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83" name="Google Shape;4983;p87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84" name="Google Shape;4984;p87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85" name="Google Shape;4985;p87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86" name="Google Shape;4986;p87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87" name="Google Shape;4987;p87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88" name="Google Shape;4988;p87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89" name="Google Shape;4989;p87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90" name="Google Shape;4990;p87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91" name="Google Shape;4991;p87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92" name="Google Shape;4992;p87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993" name="Google Shape;499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994" name="Google Shape;4994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998" name="Shape 4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9" name="Google Shape;4999;gb92b0df140_2_1596"/>
          <p:cNvGrpSpPr/>
          <p:nvPr/>
        </p:nvGrpSpPr>
        <p:grpSpPr>
          <a:xfrm>
            <a:off x="9876240" y="2302920"/>
            <a:ext cx="4579200" cy="1926720"/>
            <a:chOff x="9876240" y="2302920"/>
            <a:chExt cx="4579200" cy="1926720"/>
          </a:xfrm>
        </p:grpSpPr>
        <p:sp>
          <p:nvSpPr>
            <p:cNvPr id="5000" name="Google Shape;5000;gb92b0df140_2_1596"/>
            <p:cNvSpPr/>
            <p:nvPr/>
          </p:nvSpPr>
          <p:spPr>
            <a:xfrm>
              <a:off x="9876240" y="2302920"/>
              <a:ext cx="45792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gb92b0df140_2_1596"/>
            <p:cNvSpPr/>
            <p:nvPr/>
          </p:nvSpPr>
          <p:spPr>
            <a:xfrm>
              <a:off x="10025640" y="3713040"/>
              <a:ext cx="41775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2" name="Google Shape;5002;gb92b0df140_2_159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003" name="Google Shape;5003;gb92b0df140_2_159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004" name="Google Shape;5004;gb92b0df140_2_159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005" name="Google Shape;5005;gb92b0df140_2_159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006" name="Google Shape;5006;gb92b0df140_2_159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007" name="Google Shape;5007;gb92b0df140_2_159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008" name="Google Shape;5008;gb92b0df140_2_159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009" name="Google Shape;5009;gb92b0df140_2_159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010" name="Google Shape;5010;gb92b0df140_2_159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011" name="Google Shape;5011;gb92b0df140_2_159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012" name="Google Shape;5012;gb92b0df140_2_159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013" name="Google Shape;5013;gb92b0df140_2_159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014" name="Google Shape;5014;gb92b0df140_2_159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015" name="Google Shape;5015;gb92b0df140_2_159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016" name="Google Shape;5016;gb92b0df140_2_159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017" name="Google Shape;5017;gb92b0df140_2_159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018" name="Google Shape;5018;gb92b0df140_2_159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019" name="Google Shape;5019;gb92b0df140_2_159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020" name="Google Shape;5020;gb92b0df140_2_159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021" name="Google Shape;5021;gb92b0df140_2_159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022" name="Google Shape;5022;gb92b0df140_2_159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023" name="Google Shape;5023;gb92b0df140_2_159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024" name="Google Shape;5024;gb92b0df140_2_159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025" name="Google Shape;5025;gb92b0df140_2_159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026" name="Google Shape;5026;gb92b0df140_2_159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027" name="Google Shape;5027;gb92b0df140_2_159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028" name="Google Shape;5028;gb92b0df140_2_15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029" name="Google Shape;5029;gb92b0df140_2_15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030" name="Google Shape;5030;gb92b0df140_2_15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034" name="Shape 5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5" name="Google Shape;5035;p53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5036" name="Google Shape;5036;p53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37" name="Google Shape;5037;p53"/>
            <p:cNvSpPr txBox="1"/>
            <p:nvPr/>
          </p:nvSpPr>
          <p:spPr>
            <a:xfrm>
              <a:off x="9506119" y="3712931"/>
              <a:ext cx="43236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038" name="Google Shape;5038;p53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039" name="Google Shape;5039;p53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40" name="Google Shape;5040;p53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41" name="Google Shape;5041;p53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42" name="Google Shape;5042;p53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43" name="Google Shape;5043;p53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44" name="Google Shape;5044;p53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45" name="Google Shape;5045;p53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46" name="Google Shape;5046;p53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47" name="Google Shape;5047;p53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48" name="Google Shape;5048;p53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49" name="Google Shape;5049;p53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50" name="Google Shape;5050;p53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51" name="Google Shape;5051;p53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52" name="Google Shape;5052;p53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53" name="Google Shape;5053;p53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54" name="Google Shape;5054;p53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55" name="Google Shape;5055;p53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56" name="Google Shape;5056;p53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57" name="Google Shape;5057;p53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58" name="Google Shape;5058;p53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59" name="Google Shape;5059;p53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60" name="Google Shape;5060;p53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61" name="Google Shape;5061;p53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62" name="Google Shape;5062;p53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63" name="Google Shape;5063;p53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064" name="Google Shape;506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065" name="Google Shape;506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069" name="Shape 5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0" name="Google Shape;5070;p88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5071" name="Google Shape;5071;p88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72" name="Google Shape;5072;p88"/>
            <p:cNvSpPr txBox="1"/>
            <p:nvPr/>
          </p:nvSpPr>
          <p:spPr>
            <a:xfrm>
              <a:off x="9506119" y="3712931"/>
              <a:ext cx="43236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073" name="Google Shape;5073;p88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074" name="Google Shape;5074;p88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75" name="Google Shape;5075;p88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76" name="Google Shape;5076;p88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77" name="Google Shape;5077;p88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78" name="Google Shape;5078;p88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79" name="Google Shape;5079;p88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80" name="Google Shape;5080;p88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81" name="Google Shape;5081;p88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82" name="Google Shape;5082;p88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83" name="Google Shape;5083;p88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84" name="Google Shape;5084;p88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85" name="Google Shape;5085;p88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86" name="Google Shape;5086;p88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87" name="Google Shape;5087;p88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88" name="Google Shape;5088;p88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89" name="Google Shape;5089;p88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90" name="Google Shape;5090;p88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91" name="Google Shape;5091;p88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92" name="Google Shape;5092;p88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93" name="Google Shape;5093;p88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94" name="Google Shape;5094;p88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95" name="Google Shape;5095;p88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96" name="Google Shape;5096;p88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97" name="Google Shape;5097;p88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98" name="Google Shape;5098;p88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099" name="Google Shape;509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100" name="Google Shape;5100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104" name="Shape 5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5" name="Google Shape;5105;gb92b0df140_2_1631"/>
          <p:cNvGrpSpPr/>
          <p:nvPr/>
        </p:nvGrpSpPr>
        <p:grpSpPr>
          <a:xfrm>
            <a:off x="9876240" y="2302920"/>
            <a:ext cx="4579200" cy="1926720"/>
            <a:chOff x="9876240" y="2302920"/>
            <a:chExt cx="4579200" cy="1926720"/>
          </a:xfrm>
        </p:grpSpPr>
        <p:sp>
          <p:nvSpPr>
            <p:cNvPr id="5106" name="Google Shape;5106;gb92b0df140_2_1631"/>
            <p:cNvSpPr/>
            <p:nvPr/>
          </p:nvSpPr>
          <p:spPr>
            <a:xfrm>
              <a:off x="9876240" y="2302920"/>
              <a:ext cx="45792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gb92b0df140_2_1631"/>
            <p:cNvSpPr/>
            <p:nvPr/>
          </p:nvSpPr>
          <p:spPr>
            <a:xfrm>
              <a:off x="10010880" y="3713040"/>
              <a:ext cx="4208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8" name="Google Shape;5108;gb92b0df140_2_163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109" name="Google Shape;5109;gb92b0df140_2_163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10" name="Google Shape;5110;gb92b0df140_2_163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111" name="Google Shape;5111;gb92b0df140_2_163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12" name="Google Shape;5112;gb92b0df140_2_163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113" name="Google Shape;5113;gb92b0df140_2_163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14" name="Google Shape;5114;gb92b0df140_2_163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115" name="Google Shape;5115;gb92b0df140_2_163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16" name="Google Shape;5116;gb92b0df140_2_163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117" name="Google Shape;5117;gb92b0df140_2_163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118" name="Google Shape;5118;gb92b0df140_2_163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119" name="Google Shape;5119;gb92b0df140_2_163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120" name="Google Shape;5120;gb92b0df140_2_163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121" name="Google Shape;5121;gb92b0df140_2_163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122" name="Google Shape;5122;gb92b0df140_2_163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123" name="Google Shape;5123;gb92b0df140_2_163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124" name="Google Shape;5124;gb92b0df140_2_163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125" name="Google Shape;5125;gb92b0df140_2_163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126" name="Google Shape;5126;gb92b0df140_2_163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127" name="Google Shape;5127;gb92b0df140_2_163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128" name="Google Shape;5128;gb92b0df140_2_163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129" name="Google Shape;5129;gb92b0df140_2_163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130" name="Google Shape;5130;gb92b0df140_2_163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131" name="Google Shape;5131;gb92b0df140_2_163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132" name="Google Shape;5132;gb92b0df140_2_163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133" name="Google Shape;5133;gb92b0df140_2_163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134" name="Google Shape;5134;gb92b0df140_2_16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135" name="Google Shape;5135;gb92b0df140_2_16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136" name="Google Shape;5136;gb92b0df140_2_16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140" name="Shape 5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1" name="Google Shape;5141;p54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5142" name="Google Shape;5142;p54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43" name="Google Shape;5143;p54"/>
            <p:cNvSpPr txBox="1"/>
            <p:nvPr/>
          </p:nvSpPr>
          <p:spPr>
            <a:xfrm>
              <a:off x="10484750" y="3712931"/>
              <a:ext cx="2366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144" name="Google Shape;5144;p54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145" name="Google Shape;5145;p54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46" name="Google Shape;5146;p54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47" name="Google Shape;5147;p54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48" name="Google Shape;5148;p54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49" name="Google Shape;5149;p54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50" name="Google Shape;5150;p54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51" name="Google Shape;5151;p54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52" name="Google Shape;5152;p54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53" name="Google Shape;5153;p54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54" name="Google Shape;5154;p54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55" name="Google Shape;5155;p54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56" name="Google Shape;5156;p54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57" name="Google Shape;5157;p54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58" name="Google Shape;5158;p54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59" name="Google Shape;5159;p54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60" name="Google Shape;5160;p54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61" name="Google Shape;5161;p54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62" name="Google Shape;5162;p54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63" name="Google Shape;5163;p54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64" name="Google Shape;5164;p54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65" name="Google Shape;5165;p54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66" name="Google Shape;5166;p54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67" name="Google Shape;5167;p54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68" name="Google Shape;5168;p54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69" name="Google Shape;5169;p54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170" name="Google Shape;517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866" y="5120641"/>
            <a:ext cx="7782530" cy="528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171" name="Google Shape;517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220496"/>
            <a:ext cx="7740820" cy="508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175" name="Shape 5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6" name="Google Shape;5176;p89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5177" name="Google Shape;5177;p89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78" name="Google Shape;5178;p89"/>
            <p:cNvSpPr txBox="1"/>
            <p:nvPr/>
          </p:nvSpPr>
          <p:spPr>
            <a:xfrm>
              <a:off x="10484750" y="3712931"/>
              <a:ext cx="2366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179" name="Google Shape;5179;p89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180" name="Google Shape;5180;p89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81" name="Google Shape;5181;p89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82" name="Google Shape;5182;p89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83" name="Google Shape;5183;p89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84" name="Google Shape;5184;p89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85" name="Google Shape;5185;p89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86" name="Google Shape;5186;p89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87" name="Google Shape;5187;p89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88" name="Google Shape;5188;p89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89" name="Google Shape;5189;p89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90" name="Google Shape;5190;p89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91" name="Google Shape;5191;p89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92" name="Google Shape;5192;p89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93" name="Google Shape;5193;p89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94" name="Google Shape;5194;p89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95" name="Google Shape;5195;p89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96" name="Google Shape;5196;p89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97" name="Google Shape;5197;p89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98" name="Google Shape;5198;p89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99" name="Google Shape;5199;p89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00" name="Google Shape;5200;p89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01" name="Google Shape;5201;p89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02" name="Google Shape;5202;p89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03" name="Google Shape;5203;p89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04" name="Google Shape;5204;p89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205" name="Google Shape;520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866" y="5120641"/>
            <a:ext cx="7782530" cy="5284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206" name="Google Shape;520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3244" y="5220496"/>
            <a:ext cx="7488444" cy="508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210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1" name="Google Shape;5211;gb92b0df140_2_1666"/>
          <p:cNvGrpSpPr/>
          <p:nvPr/>
        </p:nvGrpSpPr>
        <p:grpSpPr>
          <a:xfrm>
            <a:off x="9876240" y="2302920"/>
            <a:ext cx="4579200" cy="1926720"/>
            <a:chOff x="9876240" y="2302920"/>
            <a:chExt cx="4579200" cy="1926720"/>
          </a:xfrm>
        </p:grpSpPr>
        <p:sp>
          <p:nvSpPr>
            <p:cNvPr id="5212" name="Google Shape;5212;gb92b0df140_2_1666"/>
            <p:cNvSpPr/>
            <p:nvPr/>
          </p:nvSpPr>
          <p:spPr>
            <a:xfrm>
              <a:off x="9876240" y="2302920"/>
              <a:ext cx="45792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gb92b0df140_2_1666"/>
            <p:cNvSpPr/>
            <p:nvPr/>
          </p:nvSpPr>
          <p:spPr>
            <a:xfrm>
              <a:off x="10994760" y="3713040"/>
              <a:ext cx="22395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4" name="Google Shape;5214;gb92b0df140_2_166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215" name="Google Shape;5215;gb92b0df140_2_166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16" name="Google Shape;5216;gb92b0df140_2_166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217" name="Google Shape;5217;gb92b0df140_2_166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18" name="Google Shape;5218;gb92b0df140_2_166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219" name="Google Shape;5219;gb92b0df140_2_166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20" name="Google Shape;5220;gb92b0df140_2_166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221" name="Google Shape;5221;gb92b0df140_2_166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22" name="Google Shape;5222;gb92b0df140_2_166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223" name="Google Shape;5223;gb92b0df140_2_166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224" name="Google Shape;5224;gb92b0df140_2_166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225" name="Google Shape;5225;gb92b0df140_2_166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226" name="Google Shape;5226;gb92b0df140_2_166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227" name="Google Shape;5227;gb92b0df140_2_166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228" name="Google Shape;5228;gb92b0df140_2_166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229" name="Google Shape;5229;gb92b0df140_2_166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30" name="Google Shape;5230;gb92b0df140_2_166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231" name="Google Shape;5231;gb92b0df140_2_166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32" name="Google Shape;5232;gb92b0df140_2_166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233" name="Google Shape;5233;gb92b0df140_2_166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234" name="Google Shape;5234;gb92b0df140_2_166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35" name="Google Shape;5235;gb92b0df140_2_166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36" name="Google Shape;5236;gb92b0df140_2_166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237" name="Google Shape;5237;gb92b0df140_2_166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238" name="Google Shape;5238;gb92b0df140_2_166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239" name="Google Shape;5239;gb92b0df140_2_166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240" name="Google Shape;5240;gb92b0df140_2_16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241" name="Google Shape;5241;gb92b0df140_2_16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242" name="Google Shape;5242;gb92b0df140_2_16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gb92b0df140_3_102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617" name="Google Shape;617;gb92b0df140_3_102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b92b0df140_3_102"/>
            <p:cNvSpPr/>
            <p:nvPr/>
          </p:nvSpPr>
          <p:spPr>
            <a:xfrm>
              <a:off x="10701000" y="3713040"/>
              <a:ext cx="2825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gb92b0df140_3_102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620" name="Google Shape;620;gb92b0df140_3_102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21" name="Google Shape;621;gb92b0df140_3_102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22" name="Google Shape;622;gb92b0df140_3_102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23" name="Google Shape;623;gb92b0df140_3_102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24" name="Google Shape;624;gb92b0df140_3_102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25" name="Google Shape;625;gb92b0df140_3_102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26" name="Google Shape;626;gb92b0df140_3_102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27" name="Google Shape;627;gb92b0df140_3_102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28" name="Google Shape;628;gb92b0df140_3_102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29" name="Google Shape;629;gb92b0df140_3_102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30" name="Google Shape;630;gb92b0df140_3_102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31" name="Google Shape;631;gb92b0df140_3_102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2" name="Google Shape;632;gb92b0df140_3_102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33" name="Google Shape;633;gb92b0df140_3_102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634" name="Google Shape;634;gb92b0df140_3_102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35" name="Google Shape;635;gb92b0df140_3_102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6" name="Google Shape;636;gb92b0df140_3_102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37" name="Google Shape;637;gb92b0df140_3_102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38" name="Google Shape;638;gb92b0df140_3_102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39" name="Google Shape;639;gb92b0df140_3_102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40" name="Google Shape;640;gb92b0df140_3_102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41" name="Google Shape;641;gb92b0df140_3_102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42" name="Google Shape;642;gb92b0df140_3_102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43" name="Google Shape;643;gb92b0df140_3_102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44" name="Google Shape;644;gb92b0df140_3_102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645" name="Google Shape;645;gb92b0df140_3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9280"/>
            <a:ext cx="11266559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46" name="Google Shape;646;gb92b0df140_3_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234040"/>
            <a:ext cx="11266559" cy="512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246" name="Shape 5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7" name="Google Shape;5247;p55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5248" name="Google Shape;5248;p55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49" name="Google Shape;5249;p55"/>
            <p:cNvSpPr txBox="1"/>
            <p:nvPr/>
          </p:nvSpPr>
          <p:spPr>
            <a:xfrm>
              <a:off x="10481545" y="3712931"/>
              <a:ext cx="23727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250" name="Google Shape;5250;p55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251" name="Google Shape;5251;p55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52" name="Google Shape;5252;p55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53" name="Google Shape;5253;p55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54" name="Google Shape;5254;p55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55" name="Google Shape;5255;p55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56" name="Google Shape;5256;p55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57" name="Google Shape;5257;p55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58" name="Google Shape;5258;p55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59" name="Google Shape;5259;p55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60" name="Google Shape;5260;p55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61" name="Google Shape;5261;p55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62" name="Google Shape;5262;p55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63" name="Google Shape;5263;p55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64" name="Google Shape;5264;p55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65" name="Google Shape;5265;p55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66" name="Google Shape;5266;p55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67" name="Google Shape;5267;p55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68" name="Google Shape;5268;p55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69" name="Google Shape;5269;p55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70" name="Google Shape;5270;p55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71" name="Google Shape;5271;p55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72" name="Google Shape;5272;p55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73" name="Google Shape;5273;p55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74" name="Google Shape;5274;p55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75" name="Google Shape;5275;p55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276" name="Google Shape;527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3" y="5129175"/>
            <a:ext cx="7757395" cy="526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277" name="Google Shape;5277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4" y="5148644"/>
            <a:ext cx="7700059" cy="522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281" name="Shape 5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2" name="Google Shape;5282;p90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5283" name="Google Shape;5283;p90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84" name="Google Shape;5284;p90"/>
            <p:cNvSpPr txBox="1"/>
            <p:nvPr/>
          </p:nvSpPr>
          <p:spPr>
            <a:xfrm>
              <a:off x="10481545" y="3712931"/>
              <a:ext cx="23727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285" name="Google Shape;5285;p90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286" name="Google Shape;5286;p90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87" name="Google Shape;5287;p90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88" name="Google Shape;5288;p90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89" name="Google Shape;5289;p90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90" name="Google Shape;5290;p90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91" name="Google Shape;5291;p90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92" name="Google Shape;5292;p90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93" name="Google Shape;5293;p90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94" name="Google Shape;5294;p90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95" name="Google Shape;5295;p90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96" name="Google Shape;5296;p90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97" name="Google Shape;5297;p90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98" name="Google Shape;5298;p90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99" name="Google Shape;5299;p90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00" name="Google Shape;5300;p90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01" name="Google Shape;5301;p90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02" name="Google Shape;5302;p90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03" name="Google Shape;5303;p90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04" name="Google Shape;5304;p90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05" name="Google Shape;5305;p90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06" name="Google Shape;5306;p90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07" name="Google Shape;5307;p90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08" name="Google Shape;5308;p90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09" name="Google Shape;5309;p90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10" name="Google Shape;5310;p90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311" name="Google Shape;531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3" y="5129175"/>
            <a:ext cx="7757395" cy="526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312" name="Google Shape;531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4" y="5148644"/>
            <a:ext cx="7700059" cy="522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316" name="Shape 5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7" name="Google Shape;5317;gb92b0df140_2_1736"/>
          <p:cNvGrpSpPr/>
          <p:nvPr/>
        </p:nvGrpSpPr>
        <p:grpSpPr>
          <a:xfrm>
            <a:off x="9876240" y="2302920"/>
            <a:ext cx="4579200" cy="1926720"/>
            <a:chOff x="9876240" y="2302920"/>
            <a:chExt cx="4579200" cy="1926720"/>
          </a:xfrm>
        </p:grpSpPr>
        <p:sp>
          <p:nvSpPr>
            <p:cNvPr id="5318" name="Google Shape;5318;gb92b0df140_2_1736"/>
            <p:cNvSpPr/>
            <p:nvPr/>
          </p:nvSpPr>
          <p:spPr>
            <a:xfrm>
              <a:off x="9876240" y="2302920"/>
              <a:ext cx="45792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gb92b0df140_2_1736"/>
            <p:cNvSpPr/>
            <p:nvPr/>
          </p:nvSpPr>
          <p:spPr>
            <a:xfrm>
              <a:off x="10989720" y="3713040"/>
              <a:ext cx="22503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0" name="Google Shape;5320;gb92b0df140_2_173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321" name="Google Shape;5321;gb92b0df140_2_173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322" name="Google Shape;5322;gb92b0df140_2_173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323" name="Google Shape;5323;gb92b0df140_2_173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324" name="Google Shape;5324;gb92b0df140_2_173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325" name="Google Shape;5325;gb92b0df140_2_173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326" name="Google Shape;5326;gb92b0df140_2_173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327" name="Google Shape;5327;gb92b0df140_2_173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328" name="Google Shape;5328;gb92b0df140_2_173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329" name="Google Shape;5329;gb92b0df140_2_173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330" name="Google Shape;5330;gb92b0df140_2_173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331" name="Google Shape;5331;gb92b0df140_2_173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332" name="Google Shape;5332;gb92b0df140_2_173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333" name="Google Shape;5333;gb92b0df140_2_173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334" name="Google Shape;5334;gb92b0df140_2_173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335" name="Google Shape;5335;gb92b0df140_2_173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36" name="Google Shape;5336;gb92b0df140_2_173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337" name="Google Shape;5337;gb92b0df140_2_173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38" name="Google Shape;5338;gb92b0df140_2_173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339" name="Google Shape;5339;gb92b0df140_2_173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340" name="Google Shape;5340;gb92b0df140_2_173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41" name="Google Shape;5341;gb92b0df140_2_173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42" name="Google Shape;5342;gb92b0df140_2_173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343" name="Google Shape;5343;gb92b0df140_2_173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344" name="Google Shape;5344;gb92b0df140_2_173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345" name="Google Shape;5345;gb92b0df140_2_173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346" name="Google Shape;5346;gb92b0df140_2_17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347" name="Google Shape;5347;gb92b0df140_2_17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348" name="Google Shape;5348;gb92b0df140_2_17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352" name="Shape 5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3" name="Google Shape;5353;p56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5354" name="Google Shape;5354;p56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55" name="Google Shape;5355;p56"/>
            <p:cNvSpPr txBox="1"/>
            <p:nvPr/>
          </p:nvSpPr>
          <p:spPr>
            <a:xfrm>
              <a:off x="10714782" y="3712931"/>
              <a:ext cx="19062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356" name="Google Shape;5356;p56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357" name="Google Shape;5357;p56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58" name="Google Shape;5358;p56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59" name="Google Shape;5359;p56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60" name="Google Shape;5360;p56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61" name="Google Shape;5361;p56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62" name="Google Shape;5362;p56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63" name="Google Shape;5363;p56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64" name="Google Shape;5364;p56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65" name="Google Shape;5365;p56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66" name="Google Shape;5366;p56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67" name="Google Shape;5367;p56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68" name="Google Shape;5368;p56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69" name="Google Shape;5369;p56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70" name="Google Shape;5370;p56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71" name="Google Shape;5371;p56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72" name="Google Shape;5372;p56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73" name="Google Shape;5373;p56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74" name="Google Shape;5374;p56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75" name="Google Shape;5375;p56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76" name="Google Shape;5376;p56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77" name="Google Shape;5377;p56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78" name="Google Shape;5378;p56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79" name="Google Shape;5379;p56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80" name="Google Shape;5380;p56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81" name="Google Shape;5381;p56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382" name="Google Shape;538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3" y="5129175"/>
            <a:ext cx="7757395" cy="526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383" name="Google Shape;538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4" y="5148644"/>
            <a:ext cx="7700059" cy="522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387" name="Shape 5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8" name="Google Shape;5388;p91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5389" name="Google Shape;5389;p91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90" name="Google Shape;5390;p91"/>
            <p:cNvSpPr txBox="1"/>
            <p:nvPr/>
          </p:nvSpPr>
          <p:spPr>
            <a:xfrm>
              <a:off x="10714782" y="3712931"/>
              <a:ext cx="19062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391" name="Google Shape;5391;p91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392" name="Google Shape;5392;p9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93" name="Google Shape;5393;p9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94" name="Google Shape;5394;p9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95" name="Google Shape;5395;p9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96" name="Google Shape;5396;p9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97" name="Google Shape;5397;p9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98" name="Google Shape;5398;p9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99" name="Google Shape;5399;p9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00" name="Google Shape;5400;p9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01" name="Google Shape;5401;p9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02" name="Google Shape;5402;p9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03" name="Google Shape;5403;p9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04" name="Google Shape;5404;p9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05" name="Google Shape;5405;p9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06" name="Google Shape;5406;p9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07" name="Google Shape;5407;p9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08" name="Google Shape;5408;p9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09" name="Google Shape;5409;p9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10" name="Google Shape;5410;p9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11" name="Google Shape;5411;p9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12" name="Google Shape;5412;p9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13" name="Google Shape;5413;p9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14" name="Google Shape;5414;p9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15" name="Google Shape;5415;p9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16" name="Google Shape;5416;p9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417" name="Google Shape;541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4" y="5129175"/>
            <a:ext cx="7757393" cy="526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418" name="Google Shape;541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6" y="5148644"/>
            <a:ext cx="7700057" cy="522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422" name="Shape 5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3" name="Google Shape;5423;gb92b0df140_2_1701"/>
          <p:cNvGrpSpPr/>
          <p:nvPr/>
        </p:nvGrpSpPr>
        <p:grpSpPr>
          <a:xfrm>
            <a:off x="9876240" y="2302920"/>
            <a:ext cx="4579200" cy="1926720"/>
            <a:chOff x="9876240" y="2302920"/>
            <a:chExt cx="4579200" cy="1926720"/>
          </a:xfrm>
        </p:grpSpPr>
        <p:sp>
          <p:nvSpPr>
            <p:cNvPr id="5424" name="Google Shape;5424;gb92b0df140_2_1701"/>
            <p:cNvSpPr/>
            <p:nvPr/>
          </p:nvSpPr>
          <p:spPr>
            <a:xfrm>
              <a:off x="9876240" y="2302920"/>
              <a:ext cx="45792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gb92b0df140_2_1701"/>
            <p:cNvSpPr/>
            <p:nvPr/>
          </p:nvSpPr>
          <p:spPr>
            <a:xfrm>
              <a:off x="11220120" y="3713040"/>
              <a:ext cx="17892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6" name="Google Shape;5426;gb92b0df140_2_170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427" name="Google Shape;5427;gb92b0df140_2_170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428" name="Google Shape;5428;gb92b0df140_2_170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429" name="Google Shape;5429;gb92b0df140_2_170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430" name="Google Shape;5430;gb92b0df140_2_170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431" name="Google Shape;5431;gb92b0df140_2_170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432" name="Google Shape;5432;gb92b0df140_2_170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433" name="Google Shape;5433;gb92b0df140_2_170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434" name="Google Shape;5434;gb92b0df140_2_170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435" name="Google Shape;5435;gb92b0df140_2_170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36" name="Google Shape;5436;gb92b0df140_2_170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437" name="Google Shape;5437;gb92b0df140_2_170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438" name="Google Shape;5438;gb92b0df140_2_170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39" name="Google Shape;5439;gb92b0df140_2_170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440" name="Google Shape;5440;gb92b0df140_2_170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441" name="Google Shape;5441;gb92b0df140_2_170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442" name="Google Shape;5442;gb92b0df140_2_170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43" name="Google Shape;5443;gb92b0df140_2_170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444" name="Google Shape;5444;gb92b0df140_2_170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445" name="Google Shape;5445;gb92b0df140_2_170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446" name="Google Shape;5446;gb92b0df140_2_170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447" name="Google Shape;5447;gb92b0df140_2_170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448" name="Google Shape;5448;gb92b0df140_2_170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449" name="Google Shape;5449;gb92b0df140_2_170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450" name="Google Shape;5450;gb92b0df140_2_170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451" name="Google Shape;5451;gb92b0df140_2_170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452" name="Google Shape;5452;gb92b0df140_2_17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453" name="Google Shape;5453;gb92b0df140_2_17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454" name="Google Shape;5454;gb92b0df140_2_17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458" name="Shape 5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9" name="Google Shape;5459;p57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5460" name="Google Shape;5460;p57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461" name="Google Shape;5461;p57"/>
            <p:cNvSpPr txBox="1"/>
            <p:nvPr/>
          </p:nvSpPr>
          <p:spPr>
            <a:xfrm>
              <a:off x="10177775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462" name="Google Shape;5462;p57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463" name="Google Shape;5463;p57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64" name="Google Shape;5464;p57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65" name="Google Shape;5465;p57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66" name="Google Shape;5466;p57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67" name="Google Shape;5467;p57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68" name="Google Shape;5468;p57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69" name="Google Shape;5469;p57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70" name="Google Shape;5470;p57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71" name="Google Shape;5471;p57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72" name="Google Shape;5472;p57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73" name="Google Shape;5473;p57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74" name="Google Shape;5474;p57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75" name="Google Shape;5475;p57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76" name="Google Shape;5476;p57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77" name="Google Shape;5477;p57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78" name="Google Shape;5478;p57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79" name="Google Shape;5479;p57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80" name="Google Shape;5480;p57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81" name="Google Shape;5481;p57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82" name="Google Shape;5482;p57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83" name="Google Shape;5483;p57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84" name="Google Shape;5484;p57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85" name="Google Shape;5485;p57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86" name="Google Shape;5486;p57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87" name="Google Shape;5487;p57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488" name="Google Shape;548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394" y="5120641"/>
            <a:ext cx="7782532" cy="528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489" name="Google Shape;548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71595" y="5410062"/>
            <a:ext cx="6982230" cy="474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493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4" name="Google Shape;5494;p92"/>
          <p:cNvGrpSpPr/>
          <p:nvPr/>
        </p:nvGrpSpPr>
        <p:grpSpPr>
          <a:xfrm>
            <a:off x="9832238" y="2302957"/>
            <a:ext cx="4668266" cy="1933194"/>
            <a:chOff x="9385959" y="2302957"/>
            <a:chExt cx="4668266" cy="1933194"/>
          </a:xfrm>
        </p:grpSpPr>
        <p:sp>
          <p:nvSpPr>
            <p:cNvPr id="5495" name="Google Shape;5495;p92"/>
            <p:cNvSpPr txBox="1"/>
            <p:nvPr/>
          </p:nvSpPr>
          <p:spPr>
            <a:xfrm>
              <a:off x="9385959" y="2302957"/>
              <a:ext cx="466826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496" name="Google Shape;5496;p92"/>
            <p:cNvSpPr txBox="1"/>
            <p:nvPr/>
          </p:nvSpPr>
          <p:spPr>
            <a:xfrm>
              <a:off x="10177775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497" name="Google Shape;5497;p92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498" name="Google Shape;5498;p9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99" name="Google Shape;5499;p9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00" name="Google Shape;5500;p9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01" name="Google Shape;5501;p9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02" name="Google Shape;5502;p9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03" name="Google Shape;5503;p9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04" name="Google Shape;5504;p9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05" name="Google Shape;5505;p9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06" name="Google Shape;5506;p9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07" name="Google Shape;5507;p9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08" name="Google Shape;5508;p9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09" name="Google Shape;5509;p9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10" name="Google Shape;5510;p9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11" name="Google Shape;5511;p9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12" name="Google Shape;5512;p9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13" name="Google Shape;5513;p9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14" name="Google Shape;5514;p9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15" name="Google Shape;5515;p9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16" name="Google Shape;5516;p9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17" name="Google Shape;5517;p9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18" name="Google Shape;5518;p9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19" name="Google Shape;5519;p9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20" name="Google Shape;5520;p9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21" name="Google Shape;5521;p9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22" name="Google Shape;5522;p9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523" name="Google Shape;552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395" y="5120641"/>
            <a:ext cx="7782530" cy="528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524" name="Google Shape;552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71595" y="5410062"/>
            <a:ext cx="6982229" cy="474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528" name="Shape 5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" name="Google Shape;5529;gb92b0df140_2_1771"/>
          <p:cNvGrpSpPr/>
          <p:nvPr/>
        </p:nvGrpSpPr>
        <p:grpSpPr>
          <a:xfrm>
            <a:off x="9876240" y="2302920"/>
            <a:ext cx="4579200" cy="1926720"/>
            <a:chOff x="9876240" y="2302920"/>
            <a:chExt cx="4579200" cy="1926720"/>
          </a:xfrm>
        </p:grpSpPr>
        <p:sp>
          <p:nvSpPr>
            <p:cNvPr id="5530" name="Google Shape;5530;gb92b0df140_2_1771"/>
            <p:cNvSpPr/>
            <p:nvPr/>
          </p:nvSpPr>
          <p:spPr>
            <a:xfrm>
              <a:off x="9876240" y="2302920"/>
              <a:ext cx="45792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HCALIN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gb92b0df140_2_1771"/>
            <p:cNvSpPr/>
            <p:nvPr/>
          </p:nvSpPr>
          <p:spPr>
            <a:xfrm>
              <a:off x="10663920" y="3713040"/>
              <a:ext cx="2900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2" name="Google Shape;5532;gb92b0df140_2_177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533" name="Google Shape;5533;gb92b0df140_2_177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534" name="Google Shape;5534;gb92b0df140_2_177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535" name="Google Shape;5535;gb92b0df140_2_177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536" name="Google Shape;5536;gb92b0df140_2_177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537" name="Google Shape;5537;gb92b0df140_2_177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538" name="Google Shape;5538;gb92b0df140_2_177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539" name="Google Shape;5539;gb92b0df140_2_177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540" name="Google Shape;5540;gb92b0df140_2_177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541" name="Google Shape;5541;gb92b0df140_2_177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542" name="Google Shape;5542;gb92b0df140_2_177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543" name="Google Shape;5543;gb92b0df140_2_177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544" name="Google Shape;5544;gb92b0df140_2_177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545" name="Google Shape;5545;gb92b0df140_2_177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546" name="Google Shape;5546;gb92b0df140_2_177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547" name="Google Shape;5547;gb92b0df140_2_177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548" name="Google Shape;5548;gb92b0df140_2_177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549" name="Google Shape;5549;gb92b0df140_2_177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550" name="Google Shape;5550;gb92b0df140_2_177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551" name="Google Shape;5551;gb92b0df140_2_177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552" name="Google Shape;5552;gb92b0df140_2_177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553" name="Google Shape;5553;gb92b0df140_2_177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554" name="Google Shape;5554;gb92b0df140_2_177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555" name="Google Shape;5555;gb92b0df140_2_177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556" name="Google Shape;5556;gb92b0df140_2_177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557" name="Google Shape;5557;gb92b0df140_2_177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558" name="Google Shape;5558;gb92b0df140_2_17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559" name="Google Shape;5559;gb92b0df140_2_17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560" name="Google Shape;5560;gb92b0df140_2_17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64" name="Shape 5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5" name="Google Shape;5565;p58"/>
          <p:cNvSpPr txBox="1"/>
          <p:nvPr/>
        </p:nvSpPr>
        <p:spPr>
          <a:xfrm>
            <a:off x="4452983" y="5442274"/>
            <a:ext cx="10084812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HCALOUT</a:t>
            </a:r>
            <a:endParaRPr b="1" sz="15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566" name="Google Shape;5566;p58"/>
          <p:cNvGrpSpPr/>
          <p:nvPr/>
        </p:nvGrpSpPr>
        <p:grpSpPr>
          <a:xfrm>
            <a:off x="-858390" y="4477832"/>
            <a:ext cx="4092370" cy="4233061"/>
            <a:chOff x="-858390" y="4477832"/>
            <a:chExt cx="4092370" cy="4233061"/>
          </a:xfrm>
        </p:grpSpPr>
        <p:sp>
          <p:nvSpPr>
            <p:cNvPr id="5567" name="Google Shape;5567;p58"/>
            <p:cNvSpPr/>
            <p:nvPr/>
          </p:nvSpPr>
          <p:spPr>
            <a:xfrm>
              <a:off x="2099658" y="6974920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68" name="Google Shape;5568;p58"/>
            <p:cNvSpPr/>
            <p:nvPr/>
          </p:nvSpPr>
          <p:spPr>
            <a:xfrm>
              <a:off x="1777142" y="4477832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69" name="Google Shape;5569;p58"/>
            <p:cNvSpPr/>
            <p:nvPr/>
          </p:nvSpPr>
          <p:spPr>
            <a:xfrm>
              <a:off x="-525459" y="4477832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70" name="Google Shape;5570;p58"/>
            <p:cNvSpPr/>
            <p:nvPr/>
          </p:nvSpPr>
          <p:spPr>
            <a:xfrm>
              <a:off x="-858390" y="4477832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gb92b0df140_2_2541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652" name="Google Shape;652;gb92b0df140_2_2541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b92b0df140_2_2541"/>
            <p:cNvSpPr/>
            <p:nvPr/>
          </p:nvSpPr>
          <p:spPr>
            <a:xfrm>
              <a:off x="10701000" y="3713040"/>
              <a:ext cx="2825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gb92b0df140_2_254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655" name="Google Shape;655;gb92b0df140_2_254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56" name="Google Shape;656;gb92b0df140_2_254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57" name="Google Shape;657;gb92b0df140_2_254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58" name="Google Shape;658;gb92b0df140_2_254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59" name="Google Shape;659;gb92b0df140_2_254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60" name="Google Shape;660;gb92b0df140_2_254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61" name="Google Shape;661;gb92b0df140_2_254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62" name="Google Shape;662;gb92b0df140_2_254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63" name="Google Shape;663;gb92b0df140_2_254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64" name="Google Shape;664;gb92b0df140_2_254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65" name="Google Shape;665;gb92b0df140_2_254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66" name="Google Shape;666;gb92b0df140_2_254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67" name="Google Shape;667;gb92b0df140_2_254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68" name="Google Shape;668;gb92b0df140_2_254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669" name="Google Shape;669;gb92b0df140_2_254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70" name="Google Shape;670;gb92b0df140_2_254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71" name="Google Shape;671;gb92b0df140_2_254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72" name="Google Shape;672;gb92b0df140_2_254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73" name="Google Shape;673;gb92b0df140_2_254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74" name="Google Shape;674;gb92b0df140_2_254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75" name="Google Shape;675;gb92b0df140_2_254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76" name="Google Shape;676;gb92b0df140_2_254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77" name="Google Shape;677;gb92b0df140_2_254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78" name="Google Shape;678;gb92b0df140_2_254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79" name="Google Shape;679;gb92b0df140_2_254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680" name="Google Shape;680;gb92b0df140_2_25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9280"/>
            <a:ext cx="11266561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81" name="Google Shape;681;gb92b0df140_2_25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234040"/>
            <a:ext cx="11266559" cy="512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574" name="Shape 5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5" name="Google Shape;5575;p59"/>
          <p:cNvGrpSpPr/>
          <p:nvPr/>
        </p:nvGrpSpPr>
        <p:grpSpPr>
          <a:xfrm>
            <a:off x="9194244" y="2302957"/>
            <a:ext cx="5944256" cy="1933194"/>
            <a:chOff x="8747965" y="2302957"/>
            <a:chExt cx="5944256" cy="1933194"/>
          </a:xfrm>
        </p:grpSpPr>
        <p:sp>
          <p:nvSpPr>
            <p:cNvPr id="5576" name="Google Shape;5576;p59"/>
            <p:cNvSpPr txBox="1"/>
            <p:nvPr/>
          </p:nvSpPr>
          <p:spPr>
            <a:xfrm>
              <a:off x="8747965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577" name="Google Shape;5577;p59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578" name="Google Shape;5578;p59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579" name="Google Shape;5579;p59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80" name="Google Shape;5580;p59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81" name="Google Shape;5581;p59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82" name="Google Shape;5582;p59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83" name="Google Shape;5583;p59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84" name="Google Shape;5584;p59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85" name="Google Shape;5585;p59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86" name="Google Shape;5586;p59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87" name="Google Shape;5587;p59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88" name="Google Shape;5588;p59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89" name="Google Shape;5589;p59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90" name="Google Shape;5590;p59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91" name="Google Shape;5591;p59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92" name="Google Shape;5592;p59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93" name="Google Shape;5593;p59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94" name="Google Shape;5594;p59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95" name="Google Shape;5595;p59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96" name="Google Shape;5596;p59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97" name="Google Shape;5597;p59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98" name="Google Shape;5598;p59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99" name="Google Shape;5599;p59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00" name="Google Shape;5600;p59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01" name="Google Shape;5601;p59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02" name="Google Shape;5602;p59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03" name="Google Shape;5603;p59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604" name="Google Shape;560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969" y="5120710"/>
            <a:ext cx="7782325" cy="5284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605" name="Google Shape;560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4291" y="5132926"/>
            <a:ext cx="7746350" cy="5260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609" name="Shape 5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0" name="Google Shape;5610;p94"/>
          <p:cNvGrpSpPr/>
          <p:nvPr/>
        </p:nvGrpSpPr>
        <p:grpSpPr>
          <a:xfrm>
            <a:off x="9194244" y="2302957"/>
            <a:ext cx="5944256" cy="1933194"/>
            <a:chOff x="8747965" y="2302957"/>
            <a:chExt cx="5944256" cy="1933194"/>
          </a:xfrm>
        </p:grpSpPr>
        <p:sp>
          <p:nvSpPr>
            <p:cNvPr id="5611" name="Google Shape;5611;p94"/>
            <p:cNvSpPr txBox="1"/>
            <p:nvPr/>
          </p:nvSpPr>
          <p:spPr>
            <a:xfrm>
              <a:off x="8747965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612" name="Google Shape;5612;p94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613" name="Google Shape;5613;p94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614" name="Google Shape;5614;p94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15" name="Google Shape;5615;p94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16" name="Google Shape;5616;p94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17" name="Google Shape;5617;p94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18" name="Google Shape;5618;p94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19" name="Google Shape;5619;p94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20" name="Google Shape;5620;p94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21" name="Google Shape;5621;p94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22" name="Google Shape;5622;p94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23" name="Google Shape;5623;p94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24" name="Google Shape;5624;p94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25" name="Google Shape;5625;p94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26" name="Google Shape;5626;p94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27" name="Google Shape;5627;p94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28" name="Google Shape;5628;p94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29" name="Google Shape;5629;p94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30" name="Google Shape;5630;p94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31" name="Google Shape;5631;p94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32" name="Google Shape;5632;p94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33" name="Google Shape;5633;p94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34" name="Google Shape;5634;p94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35" name="Google Shape;5635;p94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36" name="Google Shape;5636;p94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37" name="Google Shape;5637;p94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38" name="Google Shape;5638;p94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639" name="Google Shape;563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969" y="5120710"/>
            <a:ext cx="7782324" cy="5284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640" name="Google Shape;564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4291" y="5132926"/>
            <a:ext cx="7746349" cy="5260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644" name="Shape 5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5" name="Google Shape;5645;gb92b0df140_2_1815"/>
          <p:cNvGrpSpPr/>
          <p:nvPr/>
        </p:nvGrpSpPr>
        <p:grpSpPr>
          <a:xfrm>
            <a:off x="9281160" y="2302920"/>
            <a:ext cx="5770800" cy="1926720"/>
            <a:chOff x="9281160" y="2302920"/>
            <a:chExt cx="5770800" cy="1926720"/>
          </a:xfrm>
        </p:grpSpPr>
        <p:sp>
          <p:nvSpPr>
            <p:cNvPr id="5646" name="Google Shape;5646;gb92b0df140_2_1815"/>
            <p:cNvSpPr/>
            <p:nvPr/>
          </p:nvSpPr>
          <p:spPr>
            <a:xfrm>
              <a:off x="9281160" y="2302920"/>
              <a:ext cx="5770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gb92b0df140_2_1815"/>
            <p:cNvSpPr/>
            <p:nvPr/>
          </p:nvSpPr>
          <p:spPr>
            <a:xfrm>
              <a:off x="11223000" y="3713040"/>
              <a:ext cx="17826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8" name="Google Shape;5648;gb92b0df140_2_1815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649" name="Google Shape;5649;gb92b0df140_2_1815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650" name="Google Shape;5650;gb92b0df140_2_1815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651" name="Google Shape;5651;gb92b0df140_2_1815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652" name="Google Shape;5652;gb92b0df140_2_1815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653" name="Google Shape;5653;gb92b0df140_2_1815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654" name="Google Shape;5654;gb92b0df140_2_1815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655" name="Google Shape;5655;gb92b0df140_2_1815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656" name="Google Shape;5656;gb92b0df140_2_1815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657" name="Google Shape;5657;gb92b0df140_2_1815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658" name="Google Shape;5658;gb92b0df140_2_1815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659" name="Google Shape;5659;gb92b0df140_2_1815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660" name="Google Shape;5660;gb92b0df140_2_1815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661" name="Google Shape;5661;gb92b0df140_2_1815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662" name="Google Shape;5662;gb92b0df140_2_1815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663" name="Google Shape;5663;gb92b0df140_2_1815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664" name="Google Shape;5664;gb92b0df140_2_1815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665" name="Google Shape;5665;gb92b0df140_2_1815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666" name="Google Shape;5666;gb92b0df140_2_1815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667" name="Google Shape;5667;gb92b0df140_2_1815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668" name="Google Shape;5668;gb92b0df140_2_1815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669" name="Google Shape;5669;gb92b0df140_2_1815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670" name="Google Shape;5670;gb92b0df140_2_1815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671" name="Google Shape;5671;gb92b0df140_2_1815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672" name="Google Shape;5672;gb92b0df140_2_1815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673" name="Google Shape;5673;gb92b0df140_2_1815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674" name="Google Shape;5674;gb92b0df140_2_18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675" name="Google Shape;5675;gb92b0df140_2_18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676" name="Google Shape;5676;gb92b0df140_2_18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680" name="Shape 5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1" name="Google Shape;5681;p60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5682" name="Google Shape;5682;p60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683" name="Google Shape;5683;p60"/>
            <p:cNvSpPr txBox="1"/>
            <p:nvPr/>
          </p:nvSpPr>
          <p:spPr>
            <a:xfrm>
              <a:off x="10269147" y="3712931"/>
              <a:ext cx="2797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684" name="Google Shape;5684;p60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685" name="Google Shape;5685;p60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86" name="Google Shape;5686;p60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87" name="Google Shape;5687;p60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88" name="Google Shape;5688;p60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89" name="Google Shape;5689;p60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90" name="Google Shape;5690;p60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91" name="Google Shape;5691;p60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92" name="Google Shape;5692;p60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93" name="Google Shape;5693;p60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94" name="Google Shape;5694;p60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95" name="Google Shape;5695;p60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96" name="Google Shape;5696;p60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97" name="Google Shape;5697;p60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98" name="Google Shape;5698;p60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99" name="Google Shape;5699;p60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00" name="Google Shape;5700;p60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01" name="Google Shape;5701;p60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02" name="Google Shape;5702;p60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03" name="Google Shape;5703;p60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04" name="Google Shape;5704;p60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05" name="Google Shape;5705;p60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06" name="Google Shape;5706;p60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07" name="Google Shape;5707;p60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08" name="Google Shape;5708;p60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09" name="Google Shape;5709;p60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710" name="Google Shape;571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9" y="5198221"/>
            <a:ext cx="7554044" cy="5129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711" name="Google Shape;571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80" cy="525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715" name="Shape 5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6" name="Google Shape;5716;p95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5717" name="Google Shape;5717;p95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718" name="Google Shape;5718;p95"/>
            <p:cNvSpPr txBox="1"/>
            <p:nvPr/>
          </p:nvSpPr>
          <p:spPr>
            <a:xfrm>
              <a:off x="10269147" y="3712931"/>
              <a:ext cx="2797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719" name="Google Shape;5719;p95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720" name="Google Shape;5720;p95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21" name="Google Shape;5721;p95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22" name="Google Shape;5722;p95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23" name="Google Shape;5723;p95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24" name="Google Shape;5724;p95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25" name="Google Shape;5725;p95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26" name="Google Shape;5726;p95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27" name="Google Shape;5727;p95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28" name="Google Shape;5728;p95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29" name="Google Shape;5729;p95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30" name="Google Shape;5730;p95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31" name="Google Shape;5731;p95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32" name="Google Shape;5732;p95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33" name="Google Shape;5733;p95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34" name="Google Shape;5734;p95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35" name="Google Shape;5735;p95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36" name="Google Shape;5736;p95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37" name="Google Shape;5737;p95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38" name="Google Shape;5738;p95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39" name="Google Shape;5739;p95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40" name="Google Shape;5740;p95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41" name="Google Shape;5741;p95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42" name="Google Shape;5742;p95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43" name="Google Shape;5743;p95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44" name="Google Shape;5744;p95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745" name="Google Shape;574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9" y="5198221"/>
            <a:ext cx="7554043" cy="5129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746" name="Google Shape;574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79" cy="525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750" name="Shape 5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1" name="Google Shape;5751;gb92b0df140_2_1850"/>
          <p:cNvGrpSpPr/>
          <p:nvPr/>
        </p:nvGrpSpPr>
        <p:grpSpPr>
          <a:xfrm>
            <a:off x="9281160" y="2302920"/>
            <a:ext cx="5770800" cy="1926720"/>
            <a:chOff x="9281160" y="2302920"/>
            <a:chExt cx="5770800" cy="1926720"/>
          </a:xfrm>
        </p:grpSpPr>
        <p:sp>
          <p:nvSpPr>
            <p:cNvPr id="5752" name="Google Shape;5752;gb92b0df140_2_1850"/>
            <p:cNvSpPr/>
            <p:nvPr/>
          </p:nvSpPr>
          <p:spPr>
            <a:xfrm>
              <a:off x="9281160" y="2302920"/>
              <a:ext cx="5770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gb92b0df140_2_1850"/>
            <p:cNvSpPr/>
            <p:nvPr/>
          </p:nvSpPr>
          <p:spPr>
            <a:xfrm>
              <a:off x="10773000" y="3713040"/>
              <a:ext cx="2684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4" name="Google Shape;5754;gb92b0df140_2_185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755" name="Google Shape;5755;gb92b0df140_2_185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756" name="Google Shape;5756;gb92b0df140_2_185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757" name="Google Shape;5757;gb92b0df140_2_185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758" name="Google Shape;5758;gb92b0df140_2_185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759" name="Google Shape;5759;gb92b0df140_2_185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760" name="Google Shape;5760;gb92b0df140_2_185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761" name="Google Shape;5761;gb92b0df140_2_185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762" name="Google Shape;5762;gb92b0df140_2_185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763" name="Google Shape;5763;gb92b0df140_2_185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64" name="Google Shape;5764;gb92b0df140_2_185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765" name="Google Shape;5765;gb92b0df140_2_185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766" name="Google Shape;5766;gb92b0df140_2_185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67" name="Google Shape;5767;gb92b0df140_2_185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768" name="Google Shape;5768;gb92b0df140_2_185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769" name="Google Shape;5769;gb92b0df140_2_185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770" name="Google Shape;5770;gb92b0df140_2_185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71" name="Google Shape;5771;gb92b0df140_2_185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772" name="Google Shape;5772;gb92b0df140_2_185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773" name="Google Shape;5773;gb92b0df140_2_185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774" name="Google Shape;5774;gb92b0df140_2_185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775" name="Google Shape;5775;gb92b0df140_2_185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776" name="Google Shape;5776;gb92b0df140_2_185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777" name="Google Shape;5777;gb92b0df140_2_185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778" name="Google Shape;5778;gb92b0df140_2_185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779" name="Google Shape;5779;gb92b0df140_2_185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780" name="Google Shape;5780;gb92b0df140_2_18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781" name="Google Shape;5781;gb92b0df140_2_18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782" name="Google Shape;5782;gb92b0df140_2_18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786" name="Shape 5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7" name="Google Shape;5787;p61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5788" name="Google Shape;5788;p61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789" name="Google Shape;5789;p61"/>
            <p:cNvSpPr txBox="1"/>
            <p:nvPr/>
          </p:nvSpPr>
          <p:spPr>
            <a:xfrm>
              <a:off x="10273956" y="3712931"/>
              <a:ext cx="27879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790" name="Google Shape;5790;p61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791" name="Google Shape;5791;p6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92" name="Google Shape;5792;p6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93" name="Google Shape;5793;p6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94" name="Google Shape;5794;p6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95" name="Google Shape;5795;p6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96" name="Google Shape;5796;p6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97" name="Google Shape;5797;p6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98" name="Google Shape;5798;p6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99" name="Google Shape;5799;p6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00" name="Google Shape;5800;p6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01" name="Google Shape;5801;p6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02" name="Google Shape;5802;p6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03" name="Google Shape;5803;p6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04" name="Google Shape;5804;p6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05" name="Google Shape;5805;p6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06" name="Google Shape;5806;p6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07" name="Google Shape;5807;p6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08" name="Google Shape;5808;p6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09" name="Google Shape;5809;p6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10" name="Google Shape;5810;p6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11" name="Google Shape;5811;p6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12" name="Google Shape;5812;p6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13" name="Google Shape;5813;p6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14" name="Google Shape;5814;p6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15" name="Google Shape;5815;p6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816" name="Google Shape;581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9" y="5117921"/>
            <a:ext cx="8129124" cy="5520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817" name="Google Shape;581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79" cy="525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821" name="Shape 5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2" name="Google Shape;5822;p96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5823" name="Google Shape;5823;p96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24" name="Google Shape;5824;p96"/>
            <p:cNvSpPr txBox="1"/>
            <p:nvPr/>
          </p:nvSpPr>
          <p:spPr>
            <a:xfrm>
              <a:off x="10273956" y="3712931"/>
              <a:ext cx="27879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825" name="Google Shape;5825;p96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826" name="Google Shape;5826;p96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27" name="Google Shape;5827;p96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28" name="Google Shape;5828;p96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29" name="Google Shape;5829;p96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30" name="Google Shape;5830;p96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31" name="Google Shape;5831;p96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32" name="Google Shape;5832;p96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33" name="Google Shape;5833;p96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34" name="Google Shape;5834;p96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35" name="Google Shape;5835;p96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36" name="Google Shape;5836;p96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37" name="Google Shape;5837;p96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38" name="Google Shape;5838;p96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39" name="Google Shape;5839;p96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40" name="Google Shape;5840;p96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41" name="Google Shape;5841;p96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42" name="Google Shape;5842;p96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43" name="Google Shape;5843;p96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44" name="Google Shape;5844;p96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45" name="Google Shape;5845;p96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46" name="Google Shape;5846;p96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47" name="Google Shape;5847;p96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48" name="Google Shape;5848;p96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49" name="Google Shape;5849;p96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50" name="Google Shape;5850;p96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851" name="Google Shape;585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9" y="5117921"/>
            <a:ext cx="8129124" cy="5520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852" name="Google Shape;5852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79" cy="525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856" name="Shape 5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7" name="Google Shape;5857;gb92b0df140_2_1885"/>
          <p:cNvGrpSpPr/>
          <p:nvPr/>
        </p:nvGrpSpPr>
        <p:grpSpPr>
          <a:xfrm>
            <a:off x="9281160" y="2302920"/>
            <a:ext cx="5770800" cy="1926720"/>
            <a:chOff x="9281160" y="2302920"/>
            <a:chExt cx="5770800" cy="1926720"/>
          </a:xfrm>
        </p:grpSpPr>
        <p:sp>
          <p:nvSpPr>
            <p:cNvPr id="5858" name="Google Shape;5858;gb92b0df140_2_1885"/>
            <p:cNvSpPr/>
            <p:nvPr/>
          </p:nvSpPr>
          <p:spPr>
            <a:xfrm>
              <a:off x="9281160" y="2302920"/>
              <a:ext cx="5770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gb92b0df140_2_1885"/>
            <p:cNvSpPr/>
            <p:nvPr/>
          </p:nvSpPr>
          <p:spPr>
            <a:xfrm>
              <a:off x="10763640" y="3713040"/>
              <a:ext cx="27039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0" name="Google Shape;5860;gb92b0df140_2_1885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861" name="Google Shape;5861;gb92b0df140_2_1885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62" name="Google Shape;5862;gb92b0df140_2_1885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863" name="Google Shape;5863;gb92b0df140_2_1885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64" name="Google Shape;5864;gb92b0df140_2_1885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865" name="Google Shape;5865;gb92b0df140_2_1885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66" name="Google Shape;5866;gb92b0df140_2_1885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867" name="Google Shape;5867;gb92b0df140_2_1885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68" name="Google Shape;5868;gb92b0df140_2_1885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869" name="Google Shape;5869;gb92b0df140_2_1885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870" name="Google Shape;5870;gb92b0df140_2_1885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871" name="Google Shape;5871;gb92b0df140_2_1885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872" name="Google Shape;5872;gb92b0df140_2_1885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873" name="Google Shape;5873;gb92b0df140_2_1885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874" name="Google Shape;5874;gb92b0df140_2_1885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875" name="Google Shape;5875;gb92b0df140_2_1885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76" name="Google Shape;5876;gb92b0df140_2_1885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877" name="Google Shape;5877;gb92b0df140_2_1885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78" name="Google Shape;5878;gb92b0df140_2_1885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879" name="Google Shape;5879;gb92b0df140_2_1885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880" name="Google Shape;5880;gb92b0df140_2_1885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81" name="Google Shape;5881;gb92b0df140_2_1885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82" name="Google Shape;5882;gb92b0df140_2_1885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883" name="Google Shape;5883;gb92b0df140_2_1885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884" name="Google Shape;5884;gb92b0df140_2_1885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885" name="Google Shape;5885;gb92b0df140_2_1885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886" name="Google Shape;5886;gb92b0df140_2_1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887" name="Google Shape;5887;gb92b0df140_2_18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888" name="Google Shape;5888;gb92b0df140_2_18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892" name="Shape 5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3" name="Google Shape;5893;p62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5894" name="Google Shape;5894;p62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95" name="Google Shape;5895;p62"/>
            <p:cNvSpPr txBox="1"/>
            <p:nvPr/>
          </p:nvSpPr>
          <p:spPr>
            <a:xfrm>
              <a:off x="10205833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896" name="Google Shape;5896;p62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897" name="Google Shape;5897;p6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98" name="Google Shape;5898;p6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99" name="Google Shape;5899;p6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00" name="Google Shape;5900;p6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01" name="Google Shape;5901;p6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02" name="Google Shape;5902;p6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03" name="Google Shape;5903;p6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04" name="Google Shape;5904;p6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05" name="Google Shape;5905;p6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06" name="Google Shape;5906;p6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07" name="Google Shape;5907;p6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08" name="Google Shape;5908;p6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09" name="Google Shape;5909;p6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10" name="Google Shape;5910;p6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11" name="Google Shape;5911;p6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12" name="Google Shape;5912;p6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13" name="Google Shape;5913;p6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14" name="Google Shape;5914;p6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15" name="Google Shape;5915;p6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16" name="Google Shape;5916;p6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17" name="Google Shape;5917;p6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18" name="Google Shape;5918;p6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19" name="Google Shape;5919;p6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20" name="Google Shape;5920;p6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21" name="Google Shape;5921;p6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922" name="Google Shape;592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923" name="Google Shape;592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49980" y="5197908"/>
            <a:ext cx="7554969" cy="513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8"/>
          <p:cNvGrpSpPr/>
          <p:nvPr/>
        </p:nvGrpSpPr>
        <p:grpSpPr>
          <a:xfrm>
            <a:off x="9962015" y="2302957"/>
            <a:ext cx="4304384" cy="1933194"/>
            <a:chOff x="9515736" y="2302957"/>
            <a:chExt cx="4304384" cy="1933194"/>
          </a:xfrm>
        </p:grpSpPr>
        <p:sp>
          <p:nvSpPr>
            <p:cNvPr id="687" name="Google Shape;687;p8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9515736" y="3712931"/>
              <a:ext cx="4304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90" name="Google Shape;690;p8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715" name="Google Shape;7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3" cy="5267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716" name="Google Shape;71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927" name="Shape 5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8" name="Google Shape;5928;p97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5929" name="Google Shape;5929;p97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30" name="Google Shape;5930;p97"/>
            <p:cNvSpPr txBox="1"/>
            <p:nvPr/>
          </p:nvSpPr>
          <p:spPr>
            <a:xfrm>
              <a:off x="10205833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931" name="Google Shape;5931;p97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5932" name="Google Shape;5932;p97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33" name="Google Shape;5933;p97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34" name="Google Shape;5934;p97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35" name="Google Shape;5935;p97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36" name="Google Shape;5936;p97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37" name="Google Shape;5937;p97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38" name="Google Shape;5938;p97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39" name="Google Shape;5939;p97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40" name="Google Shape;5940;p97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41" name="Google Shape;5941;p97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42" name="Google Shape;5942;p97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43" name="Google Shape;5943;p97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44" name="Google Shape;5944;p97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45" name="Google Shape;5945;p97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46" name="Google Shape;5946;p97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47" name="Google Shape;5947;p97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48" name="Google Shape;5948;p97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49" name="Google Shape;5949;p97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50" name="Google Shape;5950;p97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51" name="Google Shape;5951;p97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52" name="Google Shape;5952;p97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53" name="Google Shape;5953;p97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54" name="Google Shape;5954;p97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55" name="Google Shape;5955;p97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56" name="Google Shape;5956;p97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5957" name="Google Shape;595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1" y="5129404"/>
            <a:ext cx="7756720" cy="5267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958" name="Google Shape;595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49981" y="5197908"/>
            <a:ext cx="7554967" cy="513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962" name="Shape 5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3" name="Google Shape;5963;gb92b0df140_2_1920"/>
          <p:cNvGrpSpPr/>
          <p:nvPr/>
        </p:nvGrpSpPr>
        <p:grpSpPr>
          <a:xfrm>
            <a:off x="9281160" y="2302920"/>
            <a:ext cx="5770800" cy="1926720"/>
            <a:chOff x="9281160" y="2302920"/>
            <a:chExt cx="5770800" cy="1926720"/>
          </a:xfrm>
        </p:grpSpPr>
        <p:sp>
          <p:nvSpPr>
            <p:cNvPr id="5964" name="Google Shape;5964;gb92b0df140_2_1920"/>
            <p:cNvSpPr/>
            <p:nvPr/>
          </p:nvSpPr>
          <p:spPr>
            <a:xfrm>
              <a:off x="9281160" y="2302920"/>
              <a:ext cx="5770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gb92b0df140_2_1920"/>
            <p:cNvSpPr/>
            <p:nvPr/>
          </p:nvSpPr>
          <p:spPr>
            <a:xfrm>
              <a:off x="10702080" y="3713040"/>
              <a:ext cx="2825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6" name="Google Shape;5966;gb92b0df140_2_192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5967" name="Google Shape;5967;gb92b0df140_2_192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968" name="Google Shape;5968;gb92b0df140_2_192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969" name="Google Shape;5969;gb92b0df140_2_192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970" name="Google Shape;5970;gb92b0df140_2_192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971" name="Google Shape;5971;gb92b0df140_2_192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972" name="Google Shape;5972;gb92b0df140_2_192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973" name="Google Shape;5973;gb92b0df140_2_192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974" name="Google Shape;5974;gb92b0df140_2_192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5975" name="Google Shape;5975;gb92b0df140_2_192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976" name="Google Shape;5976;gb92b0df140_2_192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977" name="Google Shape;5977;gb92b0df140_2_192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978" name="Google Shape;5978;gb92b0df140_2_192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979" name="Google Shape;5979;gb92b0df140_2_192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980" name="Google Shape;5980;gb92b0df140_2_192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5981" name="Google Shape;5981;gb92b0df140_2_192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82" name="Google Shape;5982;gb92b0df140_2_192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983" name="Google Shape;5983;gb92b0df140_2_192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84" name="Google Shape;5984;gb92b0df140_2_192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985" name="Google Shape;5985;gb92b0df140_2_192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986" name="Google Shape;5986;gb92b0df140_2_192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87" name="Google Shape;5987;gb92b0df140_2_192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88" name="Google Shape;5988;gb92b0df140_2_192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5989" name="Google Shape;5989;gb92b0df140_2_192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5990" name="Google Shape;5990;gb92b0df140_2_192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5991" name="Google Shape;5991;gb92b0df140_2_192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5992" name="Google Shape;5992;gb92b0df140_2_19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993" name="Google Shape;5993;gb92b0df140_2_19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994" name="Google Shape;5994;gb92b0df140_2_19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998" name="Shape 5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9" name="Google Shape;5999;p63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000" name="Google Shape;6000;p63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01" name="Google Shape;6001;p63"/>
            <p:cNvSpPr txBox="1"/>
            <p:nvPr/>
          </p:nvSpPr>
          <p:spPr>
            <a:xfrm>
              <a:off x="9515736" y="3712931"/>
              <a:ext cx="4304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002" name="Google Shape;6002;p63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003" name="Google Shape;6003;p63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04" name="Google Shape;6004;p63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05" name="Google Shape;6005;p63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06" name="Google Shape;6006;p63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07" name="Google Shape;6007;p63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08" name="Google Shape;6008;p63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09" name="Google Shape;6009;p63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10" name="Google Shape;6010;p63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11" name="Google Shape;6011;p63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12" name="Google Shape;6012;p63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13" name="Google Shape;6013;p63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14" name="Google Shape;6014;p63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15" name="Google Shape;6015;p63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16" name="Google Shape;6016;p63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17" name="Google Shape;6017;p63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18" name="Google Shape;6018;p63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19" name="Google Shape;6019;p63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20" name="Google Shape;6020;p63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21" name="Google Shape;6021;p63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22" name="Google Shape;6022;p63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23" name="Google Shape;6023;p63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24" name="Google Shape;6024;p63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25" name="Google Shape;6025;p63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26" name="Google Shape;6026;p63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27" name="Google Shape;6027;p63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028" name="Google Shape;602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029" name="Google Shape;6029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6033" name="Shape 6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4" name="Google Shape;6034;p98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035" name="Google Shape;6035;p98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36" name="Google Shape;6036;p98"/>
            <p:cNvSpPr txBox="1"/>
            <p:nvPr/>
          </p:nvSpPr>
          <p:spPr>
            <a:xfrm>
              <a:off x="9515736" y="3712931"/>
              <a:ext cx="4304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037" name="Google Shape;6037;p98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038" name="Google Shape;6038;p98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39" name="Google Shape;6039;p98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40" name="Google Shape;6040;p98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41" name="Google Shape;6041;p98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42" name="Google Shape;6042;p98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43" name="Google Shape;6043;p98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44" name="Google Shape;6044;p98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45" name="Google Shape;6045;p98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46" name="Google Shape;6046;p98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47" name="Google Shape;6047;p98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48" name="Google Shape;6048;p98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49" name="Google Shape;6049;p98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50" name="Google Shape;6050;p98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51" name="Google Shape;6051;p98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52" name="Google Shape;6052;p98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53" name="Google Shape;6053;p98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54" name="Google Shape;6054;p98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55" name="Google Shape;6055;p98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56" name="Google Shape;6056;p98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57" name="Google Shape;6057;p98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58" name="Google Shape;6058;p98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59" name="Google Shape;6059;p98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60" name="Google Shape;6060;p98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61" name="Google Shape;6061;p98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62" name="Google Shape;6062;p98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063" name="Google Shape;606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1371" y="5124029"/>
            <a:ext cx="7756720" cy="5267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064" name="Google Shape;6064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068" name="Shape 6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9" name="Google Shape;6069;gb92b0df140_2_1955"/>
          <p:cNvGrpSpPr/>
          <p:nvPr/>
        </p:nvGrpSpPr>
        <p:grpSpPr>
          <a:xfrm>
            <a:off x="9281160" y="2302920"/>
            <a:ext cx="5770800" cy="1926720"/>
            <a:chOff x="9281160" y="2302920"/>
            <a:chExt cx="5770800" cy="1926720"/>
          </a:xfrm>
        </p:grpSpPr>
        <p:sp>
          <p:nvSpPr>
            <p:cNvPr id="6070" name="Google Shape;6070;gb92b0df140_2_1955"/>
            <p:cNvSpPr/>
            <p:nvPr/>
          </p:nvSpPr>
          <p:spPr>
            <a:xfrm>
              <a:off x="9281160" y="2302920"/>
              <a:ext cx="5770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gb92b0df140_2_1955"/>
            <p:cNvSpPr/>
            <p:nvPr/>
          </p:nvSpPr>
          <p:spPr>
            <a:xfrm>
              <a:off x="10026360" y="3713040"/>
              <a:ext cx="41775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72" name="Google Shape;6072;gb92b0df140_2_1955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6073" name="Google Shape;6073;gb92b0df140_2_1955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074" name="Google Shape;6074;gb92b0df140_2_1955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075" name="Google Shape;6075;gb92b0df140_2_1955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076" name="Google Shape;6076;gb92b0df140_2_1955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077" name="Google Shape;6077;gb92b0df140_2_1955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078" name="Google Shape;6078;gb92b0df140_2_1955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079" name="Google Shape;6079;gb92b0df140_2_1955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080" name="Google Shape;6080;gb92b0df140_2_1955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081" name="Google Shape;6081;gb92b0df140_2_1955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82" name="Google Shape;6082;gb92b0df140_2_1955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083" name="Google Shape;6083;gb92b0df140_2_1955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084" name="Google Shape;6084;gb92b0df140_2_1955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85" name="Google Shape;6085;gb92b0df140_2_1955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086" name="Google Shape;6086;gb92b0df140_2_1955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6087" name="Google Shape;6087;gb92b0df140_2_1955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088" name="Google Shape;6088;gb92b0df140_2_1955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89" name="Google Shape;6089;gb92b0df140_2_1955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090" name="Google Shape;6090;gb92b0df140_2_1955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091" name="Google Shape;6091;gb92b0df140_2_1955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092" name="Google Shape;6092;gb92b0df140_2_1955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093" name="Google Shape;6093;gb92b0df140_2_1955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094" name="Google Shape;6094;gb92b0df140_2_1955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095" name="Google Shape;6095;gb92b0df140_2_1955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096" name="Google Shape;6096;gb92b0df140_2_1955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097" name="Google Shape;6097;gb92b0df140_2_1955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6098" name="Google Shape;6098;gb92b0df140_2_19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099" name="Google Shape;6099;gb92b0df140_2_19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100" name="Google Shape;6100;gb92b0df140_2_19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6104" name="Shape 6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5" name="Google Shape;6105;p64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106" name="Google Shape;6106;p64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107" name="Google Shape;6107;p64"/>
            <p:cNvSpPr txBox="1"/>
            <p:nvPr/>
          </p:nvSpPr>
          <p:spPr>
            <a:xfrm>
              <a:off x="9506119" y="3712931"/>
              <a:ext cx="43236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108" name="Google Shape;6108;p64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109" name="Google Shape;6109;p64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10" name="Google Shape;6110;p64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11" name="Google Shape;6111;p64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12" name="Google Shape;6112;p64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13" name="Google Shape;6113;p64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14" name="Google Shape;6114;p64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15" name="Google Shape;6115;p64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16" name="Google Shape;6116;p64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17" name="Google Shape;6117;p64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18" name="Google Shape;6118;p64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19" name="Google Shape;6119;p64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20" name="Google Shape;6120;p64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21" name="Google Shape;6121;p64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22" name="Google Shape;6122;p64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23" name="Google Shape;6123;p64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24" name="Google Shape;6124;p64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25" name="Google Shape;6125;p64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26" name="Google Shape;6126;p64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27" name="Google Shape;6127;p64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28" name="Google Shape;6128;p64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29" name="Google Shape;6129;p64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30" name="Google Shape;6130;p64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31" name="Google Shape;6131;p64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32" name="Google Shape;6132;p64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33" name="Google Shape;6133;p64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134" name="Google Shape;613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2" cy="5267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135" name="Google Shape;613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6139" name="Shape 6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0" name="Google Shape;6140;p99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141" name="Google Shape;6141;p99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142" name="Google Shape;6142;p99"/>
            <p:cNvSpPr txBox="1"/>
            <p:nvPr/>
          </p:nvSpPr>
          <p:spPr>
            <a:xfrm>
              <a:off x="9506119" y="3712931"/>
              <a:ext cx="43236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143" name="Google Shape;6143;p99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144" name="Google Shape;6144;p99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45" name="Google Shape;6145;p99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46" name="Google Shape;6146;p99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47" name="Google Shape;6147;p99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48" name="Google Shape;6148;p99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49" name="Google Shape;6149;p99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50" name="Google Shape;6150;p99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51" name="Google Shape;6151;p99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52" name="Google Shape;6152;p99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53" name="Google Shape;6153;p99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54" name="Google Shape;6154;p99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55" name="Google Shape;6155;p99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56" name="Google Shape;6156;p99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57" name="Google Shape;6157;p99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58" name="Google Shape;6158;p99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59" name="Google Shape;6159;p99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60" name="Google Shape;6160;p99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61" name="Google Shape;6161;p99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62" name="Google Shape;6162;p99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63" name="Google Shape;6163;p99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64" name="Google Shape;6164;p99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65" name="Google Shape;6165;p99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66" name="Google Shape;6166;p99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67" name="Google Shape;6167;p99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68" name="Google Shape;6168;p99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169" name="Google Shape;616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1" y="5129404"/>
            <a:ext cx="7756720" cy="5267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170" name="Google Shape;6170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174" name="Shape 6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5" name="Google Shape;6175;gb92b0df140_2_1990"/>
          <p:cNvGrpSpPr/>
          <p:nvPr/>
        </p:nvGrpSpPr>
        <p:grpSpPr>
          <a:xfrm>
            <a:off x="9281160" y="2302920"/>
            <a:ext cx="5770800" cy="1926720"/>
            <a:chOff x="9281160" y="2302920"/>
            <a:chExt cx="5770800" cy="1926720"/>
          </a:xfrm>
        </p:grpSpPr>
        <p:sp>
          <p:nvSpPr>
            <p:cNvPr id="6176" name="Google Shape;6176;gb92b0df140_2_1990"/>
            <p:cNvSpPr/>
            <p:nvPr/>
          </p:nvSpPr>
          <p:spPr>
            <a:xfrm>
              <a:off x="9281160" y="2302920"/>
              <a:ext cx="5770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7" name="Google Shape;6177;gb92b0df140_2_1990"/>
            <p:cNvSpPr/>
            <p:nvPr/>
          </p:nvSpPr>
          <p:spPr>
            <a:xfrm>
              <a:off x="10011960" y="3713040"/>
              <a:ext cx="4208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8" name="Google Shape;6178;gb92b0df140_2_199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6179" name="Google Shape;6179;gb92b0df140_2_199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180" name="Google Shape;6180;gb92b0df140_2_199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181" name="Google Shape;6181;gb92b0df140_2_199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182" name="Google Shape;6182;gb92b0df140_2_199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183" name="Google Shape;6183;gb92b0df140_2_199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184" name="Google Shape;6184;gb92b0df140_2_199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185" name="Google Shape;6185;gb92b0df140_2_199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186" name="Google Shape;6186;gb92b0df140_2_199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187" name="Google Shape;6187;gb92b0df140_2_199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188" name="Google Shape;6188;gb92b0df140_2_199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189" name="Google Shape;6189;gb92b0df140_2_199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190" name="Google Shape;6190;gb92b0df140_2_199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191" name="Google Shape;6191;gb92b0df140_2_199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192" name="Google Shape;6192;gb92b0df140_2_199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6193" name="Google Shape;6193;gb92b0df140_2_199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194" name="Google Shape;6194;gb92b0df140_2_199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195" name="Google Shape;6195;gb92b0df140_2_199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196" name="Google Shape;6196;gb92b0df140_2_199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197" name="Google Shape;6197;gb92b0df140_2_199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198" name="Google Shape;6198;gb92b0df140_2_199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199" name="Google Shape;6199;gb92b0df140_2_199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200" name="Google Shape;6200;gb92b0df140_2_199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201" name="Google Shape;6201;gb92b0df140_2_199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202" name="Google Shape;6202;gb92b0df140_2_199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203" name="Google Shape;6203;gb92b0df140_2_199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6204" name="Google Shape;6204;gb92b0df140_2_19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205" name="Google Shape;6205;gb92b0df140_2_19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206" name="Google Shape;6206;gb92b0df140_2_19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6210" name="Shape 6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1" name="Google Shape;6211;p65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212" name="Google Shape;6212;p65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213" name="Google Shape;6213;p65"/>
            <p:cNvSpPr txBox="1"/>
            <p:nvPr/>
          </p:nvSpPr>
          <p:spPr>
            <a:xfrm>
              <a:off x="10484750" y="3712931"/>
              <a:ext cx="2366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214" name="Google Shape;6214;p65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215" name="Google Shape;6215;p65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16" name="Google Shape;6216;p65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17" name="Google Shape;6217;p65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18" name="Google Shape;6218;p65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19" name="Google Shape;6219;p65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20" name="Google Shape;6220;p65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21" name="Google Shape;6221;p65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22" name="Google Shape;6222;p65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23" name="Google Shape;6223;p65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24" name="Google Shape;6224;p65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25" name="Google Shape;6225;p65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26" name="Google Shape;6226;p65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27" name="Google Shape;6227;p65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28" name="Google Shape;6228;p65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29" name="Google Shape;6229;p65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30" name="Google Shape;6230;p65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31" name="Google Shape;6231;p65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32" name="Google Shape;6232;p65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33" name="Google Shape;6233;p65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34" name="Google Shape;6234;p65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35" name="Google Shape;6235;p65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36" name="Google Shape;6236;p65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37" name="Google Shape;6237;p65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38" name="Google Shape;6238;p65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39" name="Google Shape;6239;p65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240" name="Google Shape;624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866" y="5120641"/>
            <a:ext cx="7782530" cy="5284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241" name="Google Shape;624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3244" y="5220496"/>
            <a:ext cx="7488444" cy="508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6245" name="Shape 6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" name="Google Shape;6246;p100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247" name="Google Shape;6247;p100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248" name="Google Shape;6248;p100"/>
            <p:cNvSpPr txBox="1"/>
            <p:nvPr/>
          </p:nvSpPr>
          <p:spPr>
            <a:xfrm>
              <a:off x="10484750" y="3712931"/>
              <a:ext cx="2366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249" name="Google Shape;6249;p100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250" name="Google Shape;6250;p100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51" name="Google Shape;6251;p100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52" name="Google Shape;6252;p100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53" name="Google Shape;6253;p100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54" name="Google Shape;6254;p100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55" name="Google Shape;6255;p100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56" name="Google Shape;6256;p100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57" name="Google Shape;6257;p100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58" name="Google Shape;6258;p100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59" name="Google Shape;6259;p100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60" name="Google Shape;6260;p100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61" name="Google Shape;6261;p100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62" name="Google Shape;6262;p100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63" name="Google Shape;6263;p100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64" name="Google Shape;6264;p100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65" name="Google Shape;6265;p100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66" name="Google Shape;6266;p100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67" name="Google Shape;6267;p100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68" name="Google Shape;6268;p100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69" name="Google Shape;6269;p100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70" name="Google Shape;6270;p100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71" name="Google Shape;6271;p100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72" name="Google Shape;6272;p100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73" name="Google Shape;6273;p100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74" name="Google Shape;6274;p100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275" name="Google Shape;627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866" y="5120641"/>
            <a:ext cx="7782529" cy="5284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276" name="Google Shape;627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3244" y="5220496"/>
            <a:ext cx="7488444" cy="50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gb92b0df140_3_136"/>
          <p:cNvGrpSpPr/>
          <p:nvPr/>
        </p:nvGrpSpPr>
        <p:grpSpPr>
          <a:xfrm>
            <a:off x="10025280" y="2302920"/>
            <a:ext cx="4177500" cy="1926720"/>
            <a:chOff x="10025280" y="2302920"/>
            <a:chExt cx="4177500" cy="1926720"/>
          </a:xfrm>
        </p:grpSpPr>
        <p:sp>
          <p:nvSpPr>
            <p:cNvPr id="722" name="Google Shape;722;gb92b0df140_3_136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b92b0df140_3_136"/>
            <p:cNvSpPr/>
            <p:nvPr/>
          </p:nvSpPr>
          <p:spPr>
            <a:xfrm>
              <a:off x="10025280" y="3713040"/>
              <a:ext cx="41775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4" name="Google Shape;724;gb92b0df140_3_13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725" name="Google Shape;725;gb92b0df140_3_13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26" name="Google Shape;726;gb92b0df140_3_13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727" name="Google Shape;727;gb92b0df140_3_13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28" name="Google Shape;728;gb92b0df140_3_13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729" name="Google Shape;729;gb92b0df140_3_13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30" name="Google Shape;730;gb92b0df140_3_13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731" name="Google Shape;731;gb92b0df140_3_13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32" name="Google Shape;732;gb92b0df140_3_13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733" name="Google Shape;733;gb92b0df140_3_13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34" name="Google Shape;734;gb92b0df140_3_13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735" name="Google Shape;735;gb92b0df140_3_13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736" name="Google Shape;736;gb92b0df140_3_13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37" name="Google Shape;737;gb92b0df140_3_13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738" name="Google Shape;738;gb92b0df140_3_13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739" name="Google Shape;739;gb92b0df140_3_13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40" name="Google Shape;740;gb92b0df140_3_13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41" name="Google Shape;741;gb92b0df140_3_13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42" name="Google Shape;742;gb92b0df140_3_13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743" name="Google Shape;743;gb92b0df140_3_13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744" name="Google Shape;744;gb92b0df140_3_13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45" name="Google Shape;745;gb92b0df140_3_13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46" name="Google Shape;746;gb92b0df140_3_13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747" name="Google Shape;747;gb92b0df140_3_13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748" name="Google Shape;748;gb92b0df140_3_13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749" name="Google Shape;749;gb92b0df140_3_13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750" name="Google Shape;750;gb92b0df140_3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9280"/>
            <a:ext cx="11266559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751" name="Google Shape;751;gb92b0df140_3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4680"/>
            <a:ext cx="11266559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280" name="Shape 6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1" name="Google Shape;6281;gb92b0df140_2_2025"/>
          <p:cNvGrpSpPr/>
          <p:nvPr/>
        </p:nvGrpSpPr>
        <p:grpSpPr>
          <a:xfrm>
            <a:off x="9281160" y="2302920"/>
            <a:ext cx="5770800" cy="1926720"/>
            <a:chOff x="9281160" y="2302920"/>
            <a:chExt cx="5770800" cy="1926720"/>
          </a:xfrm>
        </p:grpSpPr>
        <p:sp>
          <p:nvSpPr>
            <p:cNvPr id="6282" name="Google Shape;6282;gb92b0df140_2_2025"/>
            <p:cNvSpPr/>
            <p:nvPr/>
          </p:nvSpPr>
          <p:spPr>
            <a:xfrm>
              <a:off x="9281160" y="2302920"/>
              <a:ext cx="5770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3" name="Google Shape;6283;gb92b0df140_2_2025"/>
            <p:cNvSpPr/>
            <p:nvPr/>
          </p:nvSpPr>
          <p:spPr>
            <a:xfrm>
              <a:off x="10994400" y="3713040"/>
              <a:ext cx="22410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4" name="Google Shape;6284;gb92b0df140_2_2025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6285" name="Google Shape;6285;gb92b0df140_2_2025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286" name="Google Shape;6286;gb92b0df140_2_2025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287" name="Google Shape;6287;gb92b0df140_2_2025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288" name="Google Shape;6288;gb92b0df140_2_2025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289" name="Google Shape;6289;gb92b0df140_2_2025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290" name="Google Shape;6290;gb92b0df140_2_2025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291" name="Google Shape;6291;gb92b0df140_2_2025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292" name="Google Shape;6292;gb92b0df140_2_2025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293" name="Google Shape;6293;gb92b0df140_2_2025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294" name="Google Shape;6294;gb92b0df140_2_2025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295" name="Google Shape;6295;gb92b0df140_2_2025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296" name="Google Shape;6296;gb92b0df140_2_2025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297" name="Google Shape;6297;gb92b0df140_2_2025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298" name="Google Shape;6298;gb92b0df140_2_2025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6299" name="Google Shape;6299;gb92b0df140_2_2025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300" name="Google Shape;6300;gb92b0df140_2_2025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01" name="Google Shape;6301;gb92b0df140_2_2025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302" name="Google Shape;6302;gb92b0df140_2_2025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303" name="Google Shape;6303;gb92b0df140_2_2025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304" name="Google Shape;6304;gb92b0df140_2_2025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305" name="Google Shape;6305;gb92b0df140_2_2025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306" name="Google Shape;6306;gb92b0df140_2_2025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307" name="Google Shape;6307;gb92b0df140_2_2025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308" name="Google Shape;6308;gb92b0df140_2_2025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309" name="Google Shape;6309;gb92b0df140_2_2025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6310" name="Google Shape;6310;gb92b0df140_2_20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311" name="Google Shape;6311;gb92b0df140_2_20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312" name="Google Shape;6312;gb92b0df140_2_20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6316" name="Shape 6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7" name="Google Shape;6317;p66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318" name="Google Shape;6318;p66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19" name="Google Shape;6319;p66"/>
            <p:cNvSpPr txBox="1"/>
            <p:nvPr/>
          </p:nvSpPr>
          <p:spPr>
            <a:xfrm>
              <a:off x="10481545" y="3712931"/>
              <a:ext cx="23727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320" name="Google Shape;6320;p66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321" name="Google Shape;6321;p66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22" name="Google Shape;6322;p66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23" name="Google Shape;6323;p66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24" name="Google Shape;6324;p66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25" name="Google Shape;6325;p66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26" name="Google Shape;6326;p66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27" name="Google Shape;6327;p66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28" name="Google Shape;6328;p66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29" name="Google Shape;6329;p66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30" name="Google Shape;6330;p66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31" name="Google Shape;6331;p66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32" name="Google Shape;6332;p66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33" name="Google Shape;6333;p66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34" name="Google Shape;6334;p66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35" name="Google Shape;6335;p66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36" name="Google Shape;6336;p66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37" name="Google Shape;6337;p66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38" name="Google Shape;6338;p66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39" name="Google Shape;6339;p66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40" name="Google Shape;6340;p66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41" name="Google Shape;6341;p66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42" name="Google Shape;6342;p66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43" name="Google Shape;6343;p66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44" name="Google Shape;6344;p66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45" name="Google Shape;6345;p66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346" name="Google Shape;634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3" y="5129175"/>
            <a:ext cx="7757395" cy="526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347" name="Google Shape;634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4" y="5148644"/>
            <a:ext cx="7700059" cy="522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6351" name="Shape 6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2" name="Google Shape;6352;p101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353" name="Google Shape;6353;p101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54" name="Google Shape;6354;p101"/>
            <p:cNvSpPr txBox="1"/>
            <p:nvPr/>
          </p:nvSpPr>
          <p:spPr>
            <a:xfrm>
              <a:off x="10481545" y="3712931"/>
              <a:ext cx="23727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355" name="Google Shape;6355;p101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356" name="Google Shape;6356;p10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57" name="Google Shape;6357;p10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58" name="Google Shape;6358;p10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59" name="Google Shape;6359;p10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60" name="Google Shape;6360;p10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61" name="Google Shape;6361;p10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62" name="Google Shape;6362;p10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63" name="Google Shape;6363;p10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64" name="Google Shape;6364;p10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65" name="Google Shape;6365;p10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66" name="Google Shape;6366;p10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67" name="Google Shape;6367;p10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68" name="Google Shape;6368;p10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69" name="Google Shape;6369;p10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70" name="Google Shape;6370;p10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71" name="Google Shape;6371;p10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72" name="Google Shape;6372;p10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73" name="Google Shape;6373;p10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74" name="Google Shape;6374;p10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75" name="Google Shape;6375;p10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76" name="Google Shape;6376;p10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77" name="Google Shape;6377;p10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78" name="Google Shape;6378;p10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79" name="Google Shape;6379;p10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80" name="Google Shape;6380;p10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381" name="Google Shape;638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4" y="5129175"/>
            <a:ext cx="7757393" cy="526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382" name="Google Shape;638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6" y="5148644"/>
            <a:ext cx="7700057" cy="522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386" name="Shape 6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7" name="Google Shape;6387;gb92b0df140_2_2095"/>
          <p:cNvGrpSpPr/>
          <p:nvPr/>
        </p:nvGrpSpPr>
        <p:grpSpPr>
          <a:xfrm>
            <a:off x="9281160" y="2302920"/>
            <a:ext cx="5770800" cy="1926720"/>
            <a:chOff x="9281160" y="2302920"/>
            <a:chExt cx="5770800" cy="1926720"/>
          </a:xfrm>
        </p:grpSpPr>
        <p:sp>
          <p:nvSpPr>
            <p:cNvPr id="6388" name="Google Shape;6388;gb92b0df140_2_2095"/>
            <p:cNvSpPr/>
            <p:nvPr/>
          </p:nvSpPr>
          <p:spPr>
            <a:xfrm>
              <a:off x="9281160" y="2302920"/>
              <a:ext cx="5770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gb92b0df140_2_2095"/>
            <p:cNvSpPr/>
            <p:nvPr/>
          </p:nvSpPr>
          <p:spPr>
            <a:xfrm>
              <a:off x="10990080" y="3713040"/>
              <a:ext cx="22503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0" name="Google Shape;6390;gb92b0df140_2_2095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6391" name="Google Shape;6391;gb92b0df140_2_2095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392" name="Google Shape;6392;gb92b0df140_2_2095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393" name="Google Shape;6393;gb92b0df140_2_2095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394" name="Google Shape;6394;gb92b0df140_2_2095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395" name="Google Shape;6395;gb92b0df140_2_2095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396" name="Google Shape;6396;gb92b0df140_2_2095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397" name="Google Shape;6397;gb92b0df140_2_2095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398" name="Google Shape;6398;gb92b0df140_2_2095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399" name="Google Shape;6399;gb92b0df140_2_2095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400" name="Google Shape;6400;gb92b0df140_2_2095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401" name="Google Shape;6401;gb92b0df140_2_2095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402" name="Google Shape;6402;gb92b0df140_2_2095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403" name="Google Shape;6403;gb92b0df140_2_2095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404" name="Google Shape;6404;gb92b0df140_2_2095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6405" name="Google Shape;6405;gb92b0df140_2_2095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406" name="Google Shape;6406;gb92b0df140_2_2095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407" name="Google Shape;6407;gb92b0df140_2_2095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408" name="Google Shape;6408;gb92b0df140_2_2095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409" name="Google Shape;6409;gb92b0df140_2_2095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410" name="Google Shape;6410;gb92b0df140_2_2095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411" name="Google Shape;6411;gb92b0df140_2_2095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412" name="Google Shape;6412;gb92b0df140_2_2095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413" name="Google Shape;6413;gb92b0df140_2_2095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414" name="Google Shape;6414;gb92b0df140_2_2095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415" name="Google Shape;6415;gb92b0df140_2_2095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6416" name="Google Shape;6416;gb92b0df140_2_20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417" name="Google Shape;6417;gb92b0df140_2_20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418" name="Google Shape;6418;gb92b0df140_2_20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6422" name="Shape 6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3" name="Google Shape;6423;p67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424" name="Google Shape;6424;p67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425" name="Google Shape;6425;p67"/>
            <p:cNvSpPr txBox="1"/>
            <p:nvPr/>
          </p:nvSpPr>
          <p:spPr>
            <a:xfrm>
              <a:off x="10714782" y="3712931"/>
              <a:ext cx="19062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426" name="Google Shape;6426;p67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427" name="Google Shape;6427;p67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28" name="Google Shape;6428;p67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29" name="Google Shape;6429;p67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30" name="Google Shape;6430;p67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31" name="Google Shape;6431;p67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32" name="Google Shape;6432;p67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33" name="Google Shape;6433;p67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34" name="Google Shape;6434;p67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35" name="Google Shape;6435;p67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36" name="Google Shape;6436;p67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37" name="Google Shape;6437;p67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38" name="Google Shape;6438;p67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39" name="Google Shape;6439;p67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40" name="Google Shape;6440;p67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41" name="Google Shape;6441;p67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42" name="Google Shape;6442;p67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43" name="Google Shape;6443;p67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44" name="Google Shape;6444;p67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45" name="Google Shape;6445;p67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46" name="Google Shape;6446;p67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47" name="Google Shape;6447;p67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48" name="Google Shape;6448;p67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49" name="Google Shape;6449;p67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50" name="Google Shape;6450;p67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51" name="Google Shape;6451;p67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452" name="Google Shape;645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4" y="5129175"/>
            <a:ext cx="7757393" cy="526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453" name="Google Shape;645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6" y="5148644"/>
            <a:ext cx="7700057" cy="522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6457" name="Shape 6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8" name="Google Shape;6458;p102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459" name="Google Shape;6459;p102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460" name="Google Shape;6460;p102"/>
            <p:cNvSpPr txBox="1"/>
            <p:nvPr/>
          </p:nvSpPr>
          <p:spPr>
            <a:xfrm>
              <a:off x="10714782" y="3712931"/>
              <a:ext cx="19062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461" name="Google Shape;6461;p102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462" name="Google Shape;6462;p10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63" name="Google Shape;6463;p10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64" name="Google Shape;6464;p10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65" name="Google Shape;6465;p10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66" name="Google Shape;6466;p10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67" name="Google Shape;6467;p10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68" name="Google Shape;6468;p10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69" name="Google Shape;6469;p10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70" name="Google Shape;6470;p10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71" name="Google Shape;6471;p10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72" name="Google Shape;6472;p10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73" name="Google Shape;6473;p10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74" name="Google Shape;6474;p10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75" name="Google Shape;6475;p10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76" name="Google Shape;6476;p10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77" name="Google Shape;6477;p10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78" name="Google Shape;6478;p10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79" name="Google Shape;6479;p10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80" name="Google Shape;6480;p10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81" name="Google Shape;6481;p10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82" name="Google Shape;6482;p10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83" name="Google Shape;6483;p10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84" name="Google Shape;6484;p10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85" name="Google Shape;6485;p10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86" name="Google Shape;6486;p10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487" name="Google Shape;6487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4" y="5129175"/>
            <a:ext cx="7757393" cy="5267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488" name="Google Shape;6488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6" y="5148644"/>
            <a:ext cx="7700057" cy="5228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492" name="Shape 6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3" name="Google Shape;6493;gb92b0df140_2_2060"/>
          <p:cNvGrpSpPr/>
          <p:nvPr/>
        </p:nvGrpSpPr>
        <p:grpSpPr>
          <a:xfrm>
            <a:off x="9281160" y="2302920"/>
            <a:ext cx="5770800" cy="1926720"/>
            <a:chOff x="9281160" y="2302920"/>
            <a:chExt cx="5770800" cy="1926720"/>
          </a:xfrm>
        </p:grpSpPr>
        <p:sp>
          <p:nvSpPr>
            <p:cNvPr id="6494" name="Google Shape;6494;gb92b0df140_2_2060"/>
            <p:cNvSpPr/>
            <p:nvPr/>
          </p:nvSpPr>
          <p:spPr>
            <a:xfrm>
              <a:off x="9281160" y="2302920"/>
              <a:ext cx="5770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gb92b0df140_2_2060"/>
            <p:cNvSpPr/>
            <p:nvPr/>
          </p:nvSpPr>
          <p:spPr>
            <a:xfrm>
              <a:off x="11219760" y="3713040"/>
              <a:ext cx="1790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6" name="Google Shape;6496;gb92b0df140_2_206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6497" name="Google Shape;6497;gb92b0df140_2_206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498" name="Google Shape;6498;gb92b0df140_2_206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499" name="Google Shape;6499;gb92b0df140_2_206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500" name="Google Shape;6500;gb92b0df140_2_206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501" name="Google Shape;6501;gb92b0df140_2_206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502" name="Google Shape;6502;gb92b0df140_2_206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503" name="Google Shape;6503;gb92b0df140_2_206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504" name="Google Shape;6504;gb92b0df140_2_206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505" name="Google Shape;6505;gb92b0df140_2_206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506" name="Google Shape;6506;gb92b0df140_2_206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507" name="Google Shape;6507;gb92b0df140_2_206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508" name="Google Shape;6508;gb92b0df140_2_206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509" name="Google Shape;6509;gb92b0df140_2_206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510" name="Google Shape;6510;gb92b0df140_2_206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6511" name="Google Shape;6511;gb92b0df140_2_206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512" name="Google Shape;6512;gb92b0df140_2_206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513" name="Google Shape;6513;gb92b0df140_2_206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514" name="Google Shape;6514;gb92b0df140_2_206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515" name="Google Shape;6515;gb92b0df140_2_206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516" name="Google Shape;6516;gb92b0df140_2_206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517" name="Google Shape;6517;gb92b0df140_2_206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518" name="Google Shape;6518;gb92b0df140_2_206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519" name="Google Shape;6519;gb92b0df140_2_206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520" name="Google Shape;6520;gb92b0df140_2_206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521" name="Google Shape;6521;gb92b0df140_2_206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6522" name="Google Shape;6522;gb92b0df140_2_20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523" name="Google Shape;6523;gb92b0df140_2_20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524" name="Google Shape;6524;gb92b0df140_2_20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6528" name="Shape 6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9" name="Google Shape;6529;p68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530" name="Google Shape;6530;p68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531" name="Google Shape;6531;p68"/>
            <p:cNvSpPr txBox="1"/>
            <p:nvPr/>
          </p:nvSpPr>
          <p:spPr>
            <a:xfrm>
              <a:off x="10177775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532" name="Google Shape;6532;p68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533" name="Google Shape;6533;p68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34" name="Google Shape;6534;p68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35" name="Google Shape;6535;p68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36" name="Google Shape;6536;p68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37" name="Google Shape;6537;p68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38" name="Google Shape;6538;p68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39" name="Google Shape;6539;p68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40" name="Google Shape;6540;p68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41" name="Google Shape;6541;p68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42" name="Google Shape;6542;p68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43" name="Google Shape;6543;p68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44" name="Google Shape;6544;p68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45" name="Google Shape;6545;p68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46" name="Google Shape;6546;p68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47" name="Google Shape;6547;p68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48" name="Google Shape;6548;p68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49" name="Google Shape;6549;p68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50" name="Google Shape;6550;p68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51" name="Google Shape;6551;p68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52" name="Google Shape;6552;p68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53" name="Google Shape;6553;p68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54" name="Google Shape;6554;p68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55" name="Google Shape;6555;p68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56" name="Google Shape;6556;p68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57" name="Google Shape;6557;p68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558" name="Google Shape;655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395" y="5120641"/>
            <a:ext cx="7782530" cy="528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559" name="Google Shape;655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71595" y="5410062"/>
            <a:ext cx="6982229" cy="474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6563" name="Shape 6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4" name="Google Shape;6564;p103"/>
          <p:cNvGrpSpPr/>
          <p:nvPr/>
        </p:nvGrpSpPr>
        <p:grpSpPr>
          <a:xfrm>
            <a:off x="9194243" y="2302957"/>
            <a:ext cx="5944256" cy="1933194"/>
            <a:chOff x="8747964" y="2302957"/>
            <a:chExt cx="5944256" cy="1933194"/>
          </a:xfrm>
        </p:grpSpPr>
        <p:sp>
          <p:nvSpPr>
            <p:cNvPr id="6565" name="Google Shape;6565;p103"/>
            <p:cNvSpPr txBox="1"/>
            <p:nvPr/>
          </p:nvSpPr>
          <p:spPr>
            <a:xfrm>
              <a:off x="8747964" y="2302957"/>
              <a:ext cx="594425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566" name="Google Shape;6566;p103"/>
            <p:cNvSpPr txBox="1"/>
            <p:nvPr/>
          </p:nvSpPr>
          <p:spPr>
            <a:xfrm>
              <a:off x="10177775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567" name="Google Shape;6567;p103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6568" name="Google Shape;6568;p103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69" name="Google Shape;6569;p103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70" name="Google Shape;6570;p103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71" name="Google Shape;6571;p103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72" name="Google Shape;6572;p103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73" name="Google Shape;6573;p103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74" name="Google Shape;6574;p103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75" name="Google Shape;6575;p103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76" name="Google Shape;6576;p103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77" name="Google Shape;6577;p103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78" name="Google Shape;6578;p103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79" name="Google Shape;6579;p103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80" name="Google Shape;6580;p103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81" name="Google Shape;6581;p103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82" name="Google Shape;6582;p103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83" name="Google Shape;6583;p103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84" name="Google Shape;6584;p103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85" name="Google Shape;6585;p103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86" name="Google Shape;6586;p103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87" name="Google Shape;6587;p103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88" name="Google Shape;6588;p103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89" name="Google Shape;6589;p103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90" name="Google Shape;6590;p103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91" name="Google Shape;6591;p103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92" name="Google Shape;6592;p103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6593" name="Google Shape;659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395" y="5120641"/>
            <a:ext cx="7782530" cy="5284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594" name="Google Shape;659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71595" y="5410062"/>
            <a:ext cx="6982229" cy="474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598" name="Shape 6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9" name="Google Shape;6599;gb92b0df140_2_2130"/>
          <p:cNvGrpSpPr/>
          <p:nvPr/>
        </p:nvGrpSpPr>
        <p:grpSpPr>
          <a:xfrm>
            <a:off x="9281160" y="2302920"/>
            <a:ext cx="5770800" cy="1926720"/>
            <a:chOff x="9281160" y="2302920"/>
            <a:chExt cx="5770800" cy="1926720"/>
          </a:xfrm>
        </p:grpSpPr>
        <p:sp>
          <p:nvSpPr>
            <p:cNvPr id="6600" name="Google Shape;6600;gb92b0df140_2_2130"/>
            <p:cNvSpPr/>
            <p:nvPr/>
          </p:nvSpPr>
          <p:spPr>
            <a:xfrm>
              <a:off x="9281160" y="2302920"/>
              <a:ext cx="5770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HCALOUT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1" name="Google Shape;6601;gb92b0df140_2_2130"/>
            <p:cNvSpPr/>
            <p:nvPr/>
          </p:nvSpPr>
          <p:spPr>
            <a:xfrm>
              <a:off x="10692720" y="3713040"/>
              <a:ext cx="28440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2" name="Google Shape;6602;gb92b0df140_2_213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6603" name="Google Shape;6603;gb92b0df140_2_213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604" name="Google Shape;6604;gb92b0df140_2_213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605" name="Google Shape;6605;gb92b0df140_2_213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606" name="Google Shape;6606;gb92b0df140_2_213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607" name="Google Shape;6607;gb92b0df140_2_213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608" name="Google Shape;6608;gb92b0df140_2_213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609" name="Google Shape;6609;gb92b0df140_2_213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610" name="Google Shape;6610;gb92b0df140_2_213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6611" name="Google Shape;6611;gb92b0df140_2_213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612" name="Google Shape;6612;gb92b0df140_2_213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613" name="Google Shape;6613;gb92b0df140_2_213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614" name="Google Shape;6614;gb92b0df140_2_213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615" name="Google Shape;6615;gb92b0df140_2_213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616" name="Google Shape;6616;gb92b0df140_2_213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6617" name="Google Shape;6617;gb92b0df140_2_213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618" name="Google Shape;6618;gb92b0df140_2_213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619" name="Google Shape;6619;gb92b0df140_2_213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620" name="Google Shape;6620;gb92b0df140_2_213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621" name="Google Shape;6621;gb92b0df140_2_213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622" name="Google Shape;6622;gb92b0df140_2_213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623" name="Google Shape;6623;gb92b0df140_2_213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624" name="Google Shape;6624;gb92b0df140_2_213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6625" name="Google Shape;6625;gb92b0df140_2_213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6626" name="Google Shape;6626;gb92b0df140_2_213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6627" name="Google Shape;6627;gb92b0df140_2_213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6628" name="Google Shape;6628;gb92b0df140_2_2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629" name="Google Shape;6629;gb92b0df140_2_2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630" name="Google Shape;6630;gb92b0df140_2_2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gb92b0df140_2_197"/>
          <p:cNvGrpSpPr/>
          <p:nvPr/>
        </p:nvGrpSpPr>
        <p:grpSpPr>
          <a:xfrm>
            <a:off x="10025280" y="2302920"/>
            <a:ext cx="4177500" cy="1926720"/>
            <a:chOff x="10025280" y="2302920"/>
            <a:chExt cx="4177500" cy="1926720"/>
          </a:xfrm>
        </p:grpSpPr>
        <p:sp>
          <p:nvSpPr>
            <p:cNvPr id="757" name="Google Shape;757;gb92b0df140_2_197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b92b0df140_2_197"/>
            <p:cNvSpPr/>
            <p:nvPr/>
          </p:nvSpPr>
          <p:spPr>
            <a:xfrm>
              <a:off x="10025280" y="3713040"/>
              <a:ext cx="41775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9" name="Google Shape;759;gb92b0df140_2_197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760" name="Google Shape;760;gb92b0df140_2_197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61" name="Google Shape;761;gb92b0df140_2_197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762" name="Google Shape;762;gb92b0df140_2_197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63" name="Google Shape;763;gb92b0df140_2_197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764" name="Google Shape;764;gb92b0df140_2_197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65" name="Google Shape;765;gb92b0df140_2_197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766" name="Google Shape;766;gb92b0df140_2_197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67" name="Google Shape;767;gb92b0df140_2_197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768" name="Google Shape;768;gb92b0df140_2_197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69" name="Google Shape;769;gb92b0df140_2_197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770" name="Google Shape;770;gb92b0df140_2_197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771" name="Google Shape;771;gb92b0df140_2_197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72" name="Google Shape;772;gb92b0df140_2_197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773" name="Google Shape;773;gb92b0df140_2_197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774" name="Google Shape;774;gb92b0df140_2_197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5" name="Google Shape;775;gb92b0df140_2_197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76" name="Google Shape;776;gb92b0df140_2_197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7" name="Google Shape;777;gb92b0df140_2_197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778" name="Google Shape;778;gb92b0df140_2_197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779" name="Google Shape;779;gb92b0df140_2_197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0" name="Google Shape;780;gb92b0df140_2_197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1" name="Google Shape;781;gb92b0df140_2_197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782" name="Google Shape;782;gb92b0df140_2_197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783" name="Google Shape;783;gb92b0df140_2_197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784" name="Google Shape;784;gb92b0df140_2_197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785" name="Google Shape;785;gb92b0df140_2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9280"/>
            <a:ext cx="11266560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786" name="Google Shape;786;gb92b0df140_2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4680"/>
            <a:ext cx="11266559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4" name="Shape 6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" name="Google Shape;6635;p69"/>
          <p:cNvSpPr/>
          <p:nvPr/>
        </p:nvSpPr>
        <p:spPr>
          <a:xfrm>
            <a:off x="10280722" y="4239912"/>
            <a:ext cx="3837613" cy="3422760"/>
          </a:xfrm>
          <a:custGeom>
            <a:rect b="b" l="l" r="r" t="t"/>
            <a:pathLst>
              <a:path extrusionOk="0" h="6385" w="5893">
                <a:moveTo>
                  <a:pt x="5710" y="3569"/>
                </a:moveTo>
                <a:lnTo>
                  <a:pt x="5710" y="3569"/>
                </a:lnTo>
                <a:cubicBezTo>
                  <a:pt x="5829" y="3378"/>
                  <a:pt x="5892" y="3172"/>
                  <a:pt x="5892" y="2942"/>
                </a:cubicBezTo>
                <a:cubicBezTo>
                  <a:pt x="5892" y="2680"/>
                  <a:pt x="5797" y="2450"/>
                  <a:pt x="5607" y="2260"/>
                </a:cubicBezTo>
                <a:cubicBezTo>
                  <a:pt x="5408" y="2062"/>
                  <a:pt x="5178" y="1967"/>
                  <a:pt x="4909" y="1967"/>
                </a:cubicBezTo>
                <a:cubicBezTo>
                  <a:pt x="4234" y="1967"/>
                  <a:pt x="4234" y="1967"/>
                  <a:pt x="4234" y="1967"/>
                </a:cubicBezTo>
                <a:cubicBezTo>
                  <a:pt x="4361" y="1713"/>
                  <a:pt x="4425" y="1467"/>
                  <a:pt x="4425" y="1229"/>
                </a:cubicBezTo>
                <a:cubicBezTo>
                  <a:pt x="4425" y="928"/>
                  <a:pt x="4377" y="690"/>
                  <a:pt x="4290" y="515"/>
                </a:cubicBezTo>
                <a:cubicBezTo>
                  <a:pt x="4195" y="341"/>
                  <a:pt x="4068" y="206"/>
                  <a:pt x="3894" y="127"/>
                </a:cubicBezTo>
                <a:cubicBezTo>
                  <a:pt x="3727" y="40"/>
                  <a:pt x="3529" y="0"/>
                  <a:pt x="3315" y="0"/>
                </a:cubicBezTo>
                <a:cubicBezTo>
                  <a:pt x="3188" y="0"/>
                  <a:pt x="3069" y="48"/>
                  <a:pt x="2974" y="143"/>
                </a:cubicBezTo>
                <a:cubicBezTo>
                  <a:pt x="2863" y="254"/>
                  <a:pt x="2783" y="389"/>
                  <a:pt x="2736" y="555"/>
                </a:cubicBezTo>
                <a:cubicBezTo>
                  <a:pt x="2688" y="730"/>
                  <a:pt x="2648" y="888"/>
                  <a:pt x="2617" y="1039"/>
                </a:cubicBezTo>
                <a:cubicBezTo>
                  <a:pt x="2585" y="1198"/>
                  <a:pt x="2538" y="1309"/>
                  <a:pt x="2482" y="1372"/>
                </a:cubicBezTo>
                <a:cubicBezTo>
                  <a:pt x="2355" y="1507"/>
                  <a:pt x="2220" y="1673"/>
                  <a:pt x="2070" y="1864"/>
                </a:cubicBezTo>
                <a:cubicBezTo>
                  <a:pt x="1808" y="2197"/>
                  <a:pt x="1633" y="2395"/>
                  <a:pt x="1546" y="2458"/>
                </a:cubicBezTo>
                <a:cubicBezTo>
                  <a:pt x="491" y="2458"/>
                  <a:pt x="491" y="2458"/>
                  <a:pt x="491" y="2458"/>
                </a:cubicBezTo>
                <a:cubicBezTo>
                  <a:pt x="357" y="2458"/>
                  <a:pt x="238" y="2506"/>
                  <a:pt x="142" y="2601"/>
                </a:cubicBezTo>
                <a:cubicBezTo>
                  <a:pt x="47" y="2696"/>
                  <a:pt x="0" y="2816"/>
                  <a:pt x="0" y="2950"/>
                </a:cubicBezTo>
                <a:cubicBezTo>
                  <a:pt x="0" y="5401"/>
                  <a:pt x="0" y="5401"/>
                  <a:pt x="0" y="5401"/>
                </a:cubicBezTo>
                <a:cubicBezTo>
                  <a:pt x="0" y="5535"/>
                  <a:pt x="47" y="5655"/>
                  <a:pt x="142" y="5750"/>
                </a:cubicBezTo>
                <a:cubicBezTo>
                  <a:pt x="238" y="5845"/>
                  <a:pt x="357" y="5892"/>
                  <a:pt x="491" y="5892"/>
                </a:cubicBezTo>
                <a:cubicBezTo>
                  <a:pt x="1594" y="5892"/>
                  <a:pt x="1594" y="5892"/>
                  <a:pt x="1594" y="5892"/>
                </a:cubicBezTo>
                <a:cubicBezTo>
                  <a:pt x="1657" y="5892"/>
                  <a:pt x="1832" y="5948"/>
                  <a:pt x="2125" y="6051"/>
                </a:cubicBezTo>
                <a:cubicBezTo>
                  <a:pt x="2442" y="6154"/>
                  <a:pt x="2720" y="6241"/>
                  <a:pt x="2958" y="6297"/>
                </a:cubicBezTo>
                <a:cubicBezTo>
                  <a:pt x="3196" y="6352"/>
                  <a:pt x="3442" y="6384"/>
                  <a:pt x="3687" y="6384"/>
                </a:cubicBezTo>
                <a:cubicBezTo>
                  <a:pt x="4179" y="6384"/>
                  <a:pt x="4179" y="6384"/>
                  <a:pt x="4179" y="6384"/>
                </a:cubicBezTo>
                <a:cubicBezTo>
                  <a:pt x="4536" y="6384"/>
                  <a:pt x="4829" y="6281"/>
                  <a:pt x="5051" y="6075"/>
                </a:cubicBezTo>
                <a:cubicBezTo>
                  <a:pt x="5273" y="5869"/>
                  <a:pt x="5377" y="5591"/>
                  <a:pt x="5377" y="5234"/>
                </a:cubicBezTo>
                <a:cubicBezTo>
                  <a:pt x="5527" y="5036"/>
                  <a:pt x="5607" y="4806"/>
                  <a:pt x="5607" y="4552"/>
                </a:cubicBezTo>
                <a:cubicBezTo>
                  <a:pt x="5607" y="4497"/>
                  <a:pt x="5599" y="4441"/>
                  <a:pt x="5599" y="4385"/>
                </a:cubicBezTo>
                <a:cubicBezTo>
                  <a:pt x="5694" y="4211"/>
                  <a:pt x="5742" y="4029"/>
                  <a:pt x="5742" y="3830"/>
                </a:cubicBezTo>
                <a:cubicBezTo>
                  <a:pt x="5742" y="3743"/>
                  <a:pt x="5726" y="3656"/>
                  <a:pt x="5710" y="3569"/>
                </a:cubicBezTo>
                <a:close/>
                <a:moveTo>
                  <a:pt x="912" y="5329"/>
                </a:moveTo>
                <a:lnTo>
                  <a:pt x="912" y="5329"/>
                </a:lnTo>
                <a:cubicBezTo>
                  <a:pt x="864" y="5377"/>
                  <a:pt x="809" y="5401"/>
                  <a:pt x="737" y="5401"/>
                </a:cubicBezTo>
                <a:cubicBezTo>
                  <a:pt x="674" y="5401"/>
                  <a:pt x="610" y="5377"/>
                  <a:pt x="563" y="5329"/>
                </a:cubicBezTo>
                <a:cubicBezTo>
                  <a:pt x="515" y="5282"/>
                  <a:pt x="491" y="5226"/>
                  <a:pt x="491" y="5155"/>
                </a:cubicBezTo>
                <a:cubicBezTo>
                  <a:pt x="491" y="5091"/>
                  <a:pt x="515" y="5036"/>
                  <a:pt x="563" y="4988"/>
                </a:cubicBezTo>
                <a:cubicBezTo>
                  <a:pt x="610" y="4933"/>
                  <a:pt x="674" y="4909"/>
                  <a:pt x="737" y="4909"/>
                </a:cubicBezTo>
                <a:cubicBezTo>
                  <a:pt x="809" y="4909"/>
                  <a:pt x="864" y="4933"/>
                  <a:pt x="912" y="4988"/>
                </a:cubicBezTo>
                <a:cubicBezTo>
                  <a:pt x="959" y="5036"/>
                  <a:pt x="983" y="5091"/>
                  <a:pt x="983" y="5155"/>
                </a:cubicBezTo>
                <a:cubicBezTo>
                  <a:pt x="983" y="5226"/>
                  <a:pt x="959" y="5282"/>
                  <a:pt x="912" y="5329"/>
                </a:cubicBezTo>
                <a:close/>
                <a:moveTo>
                  <a:pt x="5321" y="3260"/>
                </a:moveTo>
                <a:lnTo>
                  <a:pt x="5321" y="3260"/>
                </a:lnTo>
                <a:cubicBezTo>
                  <a:pt x="5266" y="3378"/>
                  <a:pt x="5194" y="3434"/>
                  <a:pt x="5115" y="3442"/>
                </a:cubicBezTo>
                <a:cubicBezTo>
                  <a:pt x="5155" y="3482"/>
                  <a:pt x="5186" y="3545"/>
                  <a:pt x="5210" y="3624"/>
                </a:cubicBezTo>
                <a:cubicBezTo>
                  <a:pt x="5234" y="3695"/>
                  <a:pt x="5250" y="3767"/>
                  <a:pt x="5250" y="3830"/>
                </a:cubicBezTo>
                <a:cubicBezTo>
                  <a:pt x="5250" y="4013"/>
                  <a:pt x="5178" y="4163"/>
                  <a:pt x="5044" y="4290"/>
                </a:cubicBezTo>
                <a:cubicBezTo>
                  <a:pt x="5091" y="4370"/>
                  <a:pt x="5115" y="4457"/>
                  <a:pt x="5115" y="4552"/>
                </a:cubicBezTo>
                <a:cubicBezTo>
                  <a:pt x="5115" y="4647"/>
                  <a:pt x="5091" y="4743"/>
                  <a:pt x="5051" y="4838"/>
                </a:cubicBezTo>
                <a:cubicBezTo>
                  <a:pt x="5004" y="4933"/>
                  <a:pt x="4940" y="4996"/>
                  <a:pt x="4869" y="5036"/>
                </a:cubicBezTo>
                <a:cubicBezTo>
                  <a:pt x="4877" y="5115"/>
                  <a:pt x="4885" y="5186"/>
                  <a:pt x="4885" y="5250"/>
                </a:cubicBezTo>
                <a:cubicBezTo>
                  <a:pt x="4885" y="5678"/>
                  <a:pt x="4639" y="5892"/>
                  <a:pt x="4148" y="5892"/>
                </a:cubicBezTo>
                <a:cubicBezTo>
                  <a:pt x="3687" y="5892"/>
                  <a:pt x="3687" y="5892"/>
                  <a:pt x="3687" y="5892"/>
                </a:cubicBezTo>
                <a:cubicBezTo>
                  <a:pt x="3346" y="5892"/>
                  <a:pt x="2910" y="5797"/>
                  <a:pt x="2371" y="5615"/>
                </a:cubicBezTo>
                <a:cubicBezTo>
                  <a:pt x="2363" y="5607"/>
                  <a:pt x="2323" y="5599"/>
                  <a:pt x="2260" y="5575"/>
                </a:cubicBezTo>
                <a:cubicBezTo>
                  <a:pt x="2197" y="5551"/>
                  <a:pt x="2157" y="5535"/>
                  <a:pt x="2125" y="5528"/>
                </a:cubicBezTo>
                <a:cubicBezTo>
                  <a:pt x="2093" y="5512"/>
                  <a:pt x="2054" y="5504"/>
                  <a:pt x="1990" y="5480"/>
                </a:cubicBezTo>
                <a:cubicBezTo>
                  <a:pt x="1927" y="5464"/>
                  <a:pt x="1879" y="5448"/>
                  <a:pt x="1848" y="5440"/>
                </a:cubicBezTo>
                <a:cubicBezTo>
                  <a:pt x="1808" y="5432"/>
                  <a:pt x="1769" y="5424"/>
                  <a:pt x="1721" y="5417"/>
                </a:cubicBezTo>
                <a:cubicBezTo>
                  <a:pt x="1673" y="5408"/>
                  <a:pt x="1633" y="5401"/>
                  <a:pt x="1594" y="5401"/>
                </a:cubicBezTo>
                <a:cubicBezTo>
                  <a:pt x="1475" y="5401"/>
                  <a:pt x="1475" y="5401"/>
                  <a:pt x="1475" y="5401"/>
                </a:cubicBezTo>
                <a:cubicBezTo>
                  <a:pt x="1475" y="2950"/>
                  <a:pt x="1475" y="2950"/>
                  <a:pt x="1475" y="2950"/>
                </a:cubicBezTo>
                <a:cubicBezTo>
                  <a:pt x="1594" y="2950"/>
                  <a:pt x="1594" y="2950"/>
                  <a:pt x="1594" y="2950"/>
                </a:cubicBezTo>
                <a:cubicBezTo>
                  <a:pt x="1642" y="2950"/>
                  <a:pt x="1681" y="2934"/>
                  <a:pt x="1737" y="2911"/>
                </a:cubicBezTo>
                <a:cubicBezTo>
                  <a:pt x="1784" y="2887"/>
                  <a:pt x="1832" y="2855"/>
                  <a:pt x="1887" y="2807"/>
                </a:cubicBezTo>
                <a:cubicBezTo>
                  <a:pt x="1943" y="2760"/>
                  <a:pt x="1990" y="2720"/>
                  <a:pt x="2038" y="2673"/>
                </a:cubicBezTo>
                <a:cubicBezTo>
                  <a:pt x="2077" y="2625"/>
                  <a:pt x="2133" y="2569"/>
                  <a:pt x="2189" y="2506"/>
                </a:cubicBezTo>
                <a:cubicBezTo>
                  <a:pt x="2244" y="2435"/>
                  <a:pt x="2292" y="2379"/>
                  <a:pt x="2323" y="2340"/>
                </a:cubicBezTo>
                <a:cubicBezTo>
                  <a:pt x="2355" y="2300"/>
                  <a:pt x="2395" y="2244"/>
                  <a:pt x="2442" y="2181"/>
                </a:cubicBezTo>
                <a:cubicBezTo>
                  <a:pt x="2490" y="2118"/>
                  <a:pt x="2522" y="2086"/>
                  <a:pt x="2530" y="2070"/>
                </a:cubicBezTo>
                <a:cubicBezTo>
                  <a:pt x="2672" y="1895"/>
                  <a:pt x="2767" y="1777"/>
                  <a:pt x="2823" y="1721"/>
                </a:cubicBezTo>
                <a:cubicBezTo>
                  <a:pt x="2926" y="1610"/>
                  <a:pt x="3005" y="1467"/>
                  <a:pt x="3053" y="1301"/>
                </a:cubicBezTo>
                <a:cubicBezTo>
                  <a:pt x="3101" y="1126"/>
                  <a:pt x="3140" y="967"/>
                  <a:pt x="3172" y="817"/>
                </a:cubicBezTo>
                <a:cubicBezTo>
                  <a:pt x="3204" y="666"/>
                  <a:pt x="3251" y="555"/>
                  <a:pt x="3315" y="492"/>
                </a:cubicBezTo>
                <a:cubicBezTo>
                  <a:pt x="3561" y="492"/>
                  <a:pt x="3727" y="555"/>
                  <a:pt x="3806" y="674"/>
                </a:cubicBezTo>
                <a:cubicBezTo>
                  <a:pt x="3886" y="793"/>
                  <a:pt x="3933" y="976"/>
                  <a:pt x="3933" y="1229"/>
                </a:cubicBezTo>
                <a:cubicBezTo>
                  <a:pt x="3933" y="1380"/>
                  <a:pt x="3870" y="1586"/>
                  <a:pt x="3743" y="1848"/>
                </a:cubicBezTo>
                <a:cubicBezTo>
                  <a:pt x="3624" y="2101"/>
                  <a:pt x="3561" y="2308"/>
                  <a:pt x="3561" y="2458"/>
                </a:cubicBezTo>
                <a:cubicBezTo>
                  <a:pt x="4909" y="2458"/>
                  <a:pt x="4909" y="2458"/>
                  <a:pt x="4909" y="2458"/>
                </a:cubicBezTo>
                <a:cubicBezTo>
                  <a:pt x="5044" y="2458"/>
                  <a:pt x="5155" y="2506"/>
                  <a:pt x="5250" y="2601"/>
                </a:cubicBezTo>
                <a:cubicBezTo>
                  <a:pt x="5353" y="2704"/>
                  <a:pt x="5400" y="2816"/>
                  <a:pt x="5400" y="2950"/>
                </a:cubicBezTo>
                <a:cubicBezTo>
                  <a:pt x="5400" y="3038"/>
                  <a:pt x="5377" y="3140"/>
                  <a:pt x="5321" y="3260"/>
                </a:cubicBezTo>
                <a:close/>
                <a:moveTo>
                  <a:pt x="5321" y="3260"/>
                </a:moveTo>
                <a:lnTo>
                  <a:pt x="5321" y="3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9" name="Shape 6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SUS\Desktop\maxresdefault.jpg" id="6640" name="Google Shape;664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288" y="0"/>
            <a:ext cx="24615648" cy="1521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"/>
          <p:cNvGrpSpPr/>
          <p:nvPr/>
        </p:nvGrpSpPr>
        <p:grpSpPr>
          <a:xfrm>
            <a:off x="2160397" y="2920027"/>
            <a:ext cx="4366888" cy="4373904"/>
            <a:chOff x="2681870" y="3666200"/>
            <a:chExt cx="4366888" cy="4373904"/>
          </a:xfrm>
        </p:grpSpPr>
        <p:sp>
          <p:nvSpPr>
            <p:cNvPr id="221" name="Google Shape;221;p2"/>
            <p:cNvSpPr/>
            <p:nvPr/>
          </p:nvSpPr>
          <p:spPr>
            <a:xfrm rot="4800">
              <a:off x="2684917" y="3669242"/>
              <a:ext cx="4360794" cy="4367820"/>
            </a:xfrm>
            <a:custGeom>
              <a:rect b="b" l="l" r="r" t="t"/>
              <a:pathLst>
                <a:path extrusionOk="0" h="743" w="742">
                  <a:moveTo>
                    <a:pt x="742" y="372"/>
                  </a:moveTo>
                  <a:cubicBezTo>
                    <a:pt x="742" y="577"/>
                    <a:pt x="576" y="743"/>
                    <a:pt x="371" y="743"/>
                  </a:cubicBezTo>
                  <a:cubicBezTo>
                    <a:pt x="166" y="743"/>
                    <a:pt x="0" y="577"/>
                    <a:pt x="0" y="372"/>
                  </a:cubicBezTo>
                  <a:cubicBezTo>
                    <a:pt x="0" y="166"/>
                    <a:pt x="166" y="0"/>
                    <a:pt x="371" y="0"/>
                  </a:cubicBezTo>
                  <a:cubicBezTo>
                    <a:pt x="576" y="0"/>
                    <a:pt x="742" y="166"/>
                    <a:pt x="74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 txBox="1"/>
            <p:nvPr/>
          </p:nvSpPr>
          <p:spPr>
            <a:xfrm>
              <a:off x="2883037" y="5154046"/>
              <a:ext cx="3980417" cy="1292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</a:t>
              </a:r>
              <a:r>
                <a:rPr baseline="30000" lang="en-US" sz="3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-</a:t>
              </a:r>
              <a:r>
                <a:rPr lang="en-US" sz="3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, kaon</a:t>
              </a:r>
              <a:r>
                <a:rPr baseline="30000" lang="en-US" sz="3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-</a:t>
              </a:r>
              <a:r>
                <a:rPr lang="en-US" sz="3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, pi</a:t>
              </a:r>
              <a:r>
                <a:rPr baseline="30000" lang="en-US" sz="3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-</a:t>
              </a:r>
              <a:r>
                <a:rPr lang="en-US" sz="3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3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(180k, 100k, 50k)</a:t>
              </a:r>
              <a:endParaRPr sz="2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223" name="Google Shape;223;p2"/>
          <p:cNvGrpSpPr/>
          <p:nvPr/>
        </p:nvGrpSpPr>
        <p:grpSpPr>
          <a:xfrm>
            <a:off x="6304783" y="6900703"/>
            <a:ext cx="4372773" cy="4373913"/>
            <a:chOff x="5896296" y="6808091"/>
            <a:chExt cx="4372773" cy="4373913"/>
          </a:xfrm>
        </p:grpSpPr>
        <p:sp>
          <p:nvSpPr>
            <p:cNvPr id="224" name="Google Shape;224;p2"/>
            <p:cNvSpPr/>
            <p:nvPr/>
          </p:nvSpPr>
          <p:spPr>
            <a:xfrm rot="4800">
              <a:off x="5899343" y="6811138"/>
              <a:ext cx="4366679" cy="4367820"/>
            </a:xfrm>
            <a:custGeom>
              <a:rect b="b" l="l" r="r" t="t"/>
              <a:pathLst>
                <a:path extrusionOk="0" h="743" w="743">
                  <a:moveTo>
                    <a:pt x="743" y="372"/>
                  </a:moveTo>
                  <a:cubicBezTo>
                    <a:pt x="743" y="577"/>
                    <a:pt x="576" y="743"/>
                    <a:pt x="371" y="743"/>
                  </a:cubicBezTo>
                  <a:cubicBezTo>
                    <a:pt x="166" y="743"/>
                    <a:pt x="0" y="577"/>
                    <a:pt x="0" y="372"/>
                  </a:cubicBezTo>
                  <a:cubicBezTo>
                    <a:pt x="0" y="167"/>
                    <a:pt x="166" y="0"/>
                    <a:pt x="371" y="0"/>
                  </a:cubicBezTo>
                  <a:cubicBezTo>
                    <a:pt x="576" y="0"/>
                    <a:pt x="743" y="167"/>
                    <a:pt x="743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 txBox="1"/>
            <p:nvPr/>
          </p:nvSpPr>
          <p:spPr>
            <a:xfrm>
              <a:off x="6411407" y="8663355"/>
              <a:ext cx="3320536" cy="76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Eta: [-4,4] </a:t>
              </a:r>
              <a:endParaRPr sz="3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226" name="Google Shape;226;p2"/>
          <p:cNvGrpSpPr/>
          <p:nvPr/>
        </p:nvGrpSpPr>
        <p:grpSpPr>
          <a:xfrm>
            <a:off x="10495459" y="2746888"/>
            <a:ext cx="4372773" cy="4373913"/>
            <a:chOff x="9060667" y="3657448"/>
            <a:chExt cx="4372773" cy="4373913"/>
          </a:xfrm>
        </p:grpSpPr>
        <p:sp>
          <p:nvSpPr>
            <p:cNvPr id="227" name="Google Shape;227;p2"/>
            <p:cNvSpPr/>
            <p:nvPr/>
          </p:nvSpPr>
          <p:spPr>
            <a:xfrm rot="4800">
              <a:off x="9063714" y="3660494"/>
              <a:ext cx="4366679" cy="4367820"/>
            </a:xfrm>
            <a:custGeom>
              <a:rect b="b" l="l" r="r" t="t"/>
              <a:pathLst>
                <a:path extrusionOk="0" h="743" w="743">
                  <a:moveTo>
                    <a:pt x="743" y="371"/>
                  </a:moveTo>
                  <a:cubicBezTo>
                    <a:pt x="743" y="576"/>
                    <a:pt x="576" y="743"/>
                    <a:pt x="371" y="743"/>
                  </a:cubicBezTo>
                  <a:cubicBezTo>
                    <a:pt x="166" y="743"/>
                    <a:pt x="0" y="576"/>
                    <a:pt x="0" y="371"/>
                  </a:cubicBezTo>
                  <a:cubicBezTo>
                    <a:pt x="0" y="166"/>
                    <a:pt x="166" y="0"/>
                    <a:pt x="371" y="0"/>
                  </a:cubicBezTo>
                  <a:cubicBezTo>
                    <a:pt x="576" y="0"/>
                    <a:pt x="743" y="166"/>
                    <a:pt x="743" y="3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 txBox="1"/>
            <p:nvPr/>
          </p:nvSpPr>
          <p:spPr>
            <a:xfrm>
              <a:off x="9526651" y="5431338"/>
              <a:ext cx="3352051" cy="76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pt: 4 GeV/c</a:t>
              </a:r>
              <a:endParaRPr sz="3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229" name="Google Shape;229;p2"/>
          <p:cNvGrpSpPr/>
          <p:nvPr/>
        </p:nvGrpSpPr>
        <p:grpSpPr>
          <a:xfrm>
            <a:off x="14313495" y="6689535"/>
            <a:ext cx="4372773" cy="4373913"/>
            <a:chOff x="12210375" y="6799263"/>
            <a:chExt cx="4372773" cy="4373913"/>
          </a:xfrm>
        </p:grpSpPr>
        <p:sp>
          <p:nvSpPr>
            <p:cNvPr id="230" name="Google Shape;230;p2"/>
            <p:cNvSpPr/>
            <p:nvPr/>
          </p:nvSpPr>
          <p:spPr>
            <a:xfrm rot="4800">
              <a:off x="12213422" y="6802310"/>
              <a:ext cx="4366679" cy="4367820"/>
            </a:xfrm>
            <a:custGeom>
              <a:rect b="b" l="l" r="r" t="t"/>
              <a:pathLst>
                <a:path extrusionOk="0" h="743" w="743">
                  <a:moveTo>
                    <a:pt x="743" y="371"/>
                  </a:moveTo>
                  <a:cubicBezTo>
                    <a:pt x="743" y="576"/>
                    <a:pt x="577" y="743"/>
                    <a:pt x="372" y="743"/>
                  </a:cubicBezTo>
                  <a:cubicBezTo>
                    <a:pt x="166" y="743"/>
                    <a:pt x="0" y="576"/>
                    <a:pt x="0" y="371"/>
                  </a:cubicBezTo>
                  <a:cubicBezTo>
                    <a:pt x="0" y="166"/>
                    <a:pt x="166" y="0"/>
                    <a:pt x="372" y="0"/>
                  </a:cubicBezTo>
                  <a:cubicBezTo>
                    <a:pt x="577" y="0"/>
                    <a:pt x="743" y="166"/>
                    <a:pt x="743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 txBox="1"/>
            <p:nvPr/>
          </p:nvSpPr>
          <p:spPr>
            <a:xfrm>
              <a:off x="12924451" y="9087660"/>
              <a:ext cx="2995508" cy="665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 txBox="1"/>
            <p:nvPr/>
          </p:nvSpPr>
          <p:spPr>
            <a:xfrm>
              <a:off x="12787546" y="8629805"/>
              <a:ext cx="3223853" cy="76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phi: [-pi,pi]</a:t>
              </a:r>
              <a:endParaRPr sz="3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18277613" y="2749293"/>
            <a:ext cx="4372773" cy="4373913"/>
            <a:chOff x="15374747" y="3642716"/>
            <a:chExt cx="4372773" cy="4373913"/>
          </a:xfrm>
        </p:grpSpPr>
        <p:sp>
          <p:nvSpPr>
            <p:cNvPr id="234" name="Google Shape;234;p2"/>
            <p:cNvSpPr/>
            <p:nvPr/>
          </p:nvSpPr>
          <p:spPr>
            <a:xfrm rot="4800">
              <a:off x="15377794" y="3645762"/>
              <a:ext cx="4366679" cy="4367820"/>
            </a:xfrm>
            <a:custGeom>
              <a:rect b="b" l="l" r="r" t="t"/>
              <a:pathLst>
                <a:path extrusionOk="0" h="743" w="743">
                  <a:moveTo>
                    <a:pt x="743" y="371"/>
                  </a:moveTo>
                  <a:cubicBezTo>
                    <a:pt x="743" y="577"/>
                    <a:pt x="576" y="743"/>
                    <a:pt x="371" y="743"/>
                  </a:cubicBezTo>
                  <a:cubicBezTo>
                    <a:pt x="166" y="743"/>
                    <a:pt x="0" y="577"/>
                    <a:pt x="0" y="371"/>
                  </a:cubicBezTo>
                  <a:cubicBezTo>
                    <a:pt x="0" y="166"/>
                    <a:pt x="166" y="0"/>
                    <a:pt x="371" y="0"/>
                  </a:cubicBezTo>
                  <a:cubicBezTo>
                    <a:pt x="576" y="0"/>
                    <a:pt x="743" y="166"/>
                    <a:pt x="743" y="3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 txBox="1"/>
            <p:nvPr/>
          </p:nvSpPr>
          <p:spPr>
            <a:xfrm>
              <a:off x="15655388" y="5414201"/>
              <a:ext cx="3825672" cy="76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cut: e&gt;0.2 GeV</a:t>
              </a:r>
              <a:endParaRPr sz="3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sp>
        <p:nvSpPr>
          <p:cNvPr id="236" name="Google Shape;236;p2"/>
          <p:cNvSpPr/>
          <p:nvPr/>
        </p:nvSpPr>
        <p:spPr>
          <a:xfrm>
            <a:off x="2883037" y="804672"/>
            <a:ext cx="1834242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Simulation Parameters</a:t>
            </a:r>
            <a:endParaRPr b="1" sz="7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37" name="Google Shape;237;p2"/>
          <p:cNvSpPr txBox="1"/>
          <p:nvPr/>
        </p:nvSpPr>
        <p:spPr>
          <a:xfrm>
            <a:off x="19995692" y="10889914"/>
            <a:ext cx="3300648" cy="7694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default units</a:t>
            </a:r>
            <a:endParaRPr sz="3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9"/>
          <p:cNvGrpSpPr/>
          <p:nvPr/>
        </p:nvGrpSpPr>
        <p:grpSpPr>
          <a:xfrm>
            <a:off x="9962015" y="2302957"/>
            <a:ext cx="4304384" cy="1933194"/>
            <a:chOff x="9515736" y="2302957"/>
            <a:chExt cx="4304384" cy="1933194"/>
          </a:xfrm>
        </p:grpSpPr>
        <p:sp>
          <p:nvSpPr>
            <p:cNvPr id="792" name="Google Shape;792;p9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93" name="Google Shape;793;p9"/>
            <p:cNvSpPr txBox="1"/>
            <p:nvPr/>
          </p:nvSpPr>
          <p:spPr>
            <a:xfrm>
              <a:off x="9515736" y="3712931"/>
              <a:ext cx="4304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794" name="Google Shape;794;p9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795" name="Google Shape;795;p9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820" name="Google Shape;8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3" cy="526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821" name="Google Shape;8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gb92b0df140_3_170"/>
          <p:cNvGrpSpPr/>
          <p:nvPr/>
        </p:nvGrpSpPr>
        <p:grpSpPr>
          <a:xfrm>
            <a:off x="10010160" y="2302920"/>
            <a:ext cx="4208100" cy="1926720"/>
            <a:chOff x="10010160" y="2302920"/>
            <a:chExt cx="4208100" cy="1926720"/>
          </a:xfrm>
        </p:grpSpPr>
        <p:sp>
          <p:nvSpPr>
            <p:cNvPr id="827" name="Google Shape;827;gb92b0df140_3_170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b92b0df140_3_170"/>
            <p:cNvSpPr/>
            <p:nvPr/>
          </p:nvSpPr>
          <p:spPr>
            <a:xfrm>
              <a:off x="10010160" y="3713040"/>
              <a:ext cx="4208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9" name="Google Shape;829;gb92b0df140_3_17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830" name="Google Shape;830;gb92b0df140_3_17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1" name="Google Shape;831;gb92b0df140_3_17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832" name="Google Shape;832;gb92b0df140_3_17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3" name="Google Shape;833;gb92b0df140_3_17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834" name="Google Shape;834;gb92b0df140_3_17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5" name="Google Shape;835;gb92b0df140_3_17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836" name="Google Shape;836;gb92b0df140_3_17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7" name="Google Shape;837;gb92b0df140_3_17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838" name="Google Shape;838;gb92b0df140_3_17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39" name="Google Shape;839;gb92b0df140_3_17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840" name="Google Shape;840;gb92b0df140_3_17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841" name="Google Shape;841;gb92b0df140_3_17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2" name="Google Shape;842;gb92b0df140_3_17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843" name="Google Shape;843;gb92b0df140_3_17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844" name="Google Shape;844;gb92b0df140_3_17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45" name="Google Shape;845;gb92b0df140_3_17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6" name="Google Shape;846;gb92b0df140_3_17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47" name="Google Shape;847;gb92b0df140_3_17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848" name="Google Shape;848;gb92b0df140_3_17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849" name="Google Shape;849;gb92b0df140_3_17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50" name="Google Shape;850;gb92b0df140_3_17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51" name="Google Shape;851;gb92b0df140_3_17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852" name="Google Shape;852;gb92b0df140_3_17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853" name="Google Shape;853;gb92b0df140_3_17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854" name="Google Shape;854;gb92b0df140_3_17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855" name="Google Shape;855;gb92b0df140_3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60" y="5120640"/>
            <a:ext cx="11237039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856" name="Google Shape;856;gb92b0df140_3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4680"/>
            <a:ext cx="11266559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gb92b0df140_2_231"/>
          <p:cNvGrpSpPr/>
          <p:nvPr/>
        </p:nvGrpSpPr>
        <p:grpSpPr>
          <a:xfrm>
            <a:off x="10010160" y="2302920"/>
            <a:ext cx="4208100" cy="1926720"/>
            <a:chOff x="10010160" y="2302920"/>
            <a:chExt cx="4208100" cy="1926720"/>
          </a:xfrm>
        </p:grpSpPr>
        <p:sp>
          <p:nvSpPr>
            <p:cNvPr id="862" name="Google Shape;862;gb92b0df140_2_231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gb92b0df140_2_231"/>
            <p:cNvSpPr/>
            <p:nvPr/>
          </p:nvSpPr>
          <p:spPr>
            <a:xfrm>
              <a:off x="10010160" y="3713040"/>
              <a:ext cx="4208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" name="Google Shape;864;gb92b0df140_2_23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865" name="Google Shape;865;gb92b0df140_2_23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66" name="Google Shape;866;gb92b0df140_2_23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867" name="Google Shape;867;gb92b0df140_2_23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68" name="Google Shape;868;gb92b0df140_2_23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869" name="Google Shape;869;gb92b0df140_2_23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0" name="Google Shape;870;gb92b0df140_2_23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871" name="Google Shape;871;gb92b0df140_2_23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2" name="Google Shape;872;gb92b0df140_2_23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873" name="Google Shape;873;gb92b0df140_2_23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4" name="Google Shape;874;gb92b0df140_2_23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875" name="Google Shape;875;gb92b0df140_2_23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876" name="Google Shape;876;gb92b0df140_2_23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7" name="Google Shape;877;gb92b0df140_2_23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878" name="Google Shape;878;gb92b0df140_2_23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879" name="Google Shape;879;gb92b0df140_2_23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80" name="Google Shape;880;gb92b0df140_2_23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1" name="Google Shape;881;gb92b0df140_2_23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82" name="Google Shape;882;gb92b0df140_2_23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883" name="Google Shape;883;gb92b0df140_2_23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884" name="Google Shape;884;gb92b0df140_2_23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85" name="Google Shape;885;gb92b0df140_2_23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86" name="Google Shape;886;gb92b0df140_2_23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887" name="Google Shape;887;gb92b0df140_2_23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888" name="Google Shape;888;gb92b0df140_2_23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889" name="Google Shape;889;gb92b0df140_2_23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890" name="Google Shape;890;gb92b0df140_2_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60" y="5120640"/>
            <a:ext cx="1123704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891" name="Google Shape;891;gb92b0df140_2_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4680"/>
            <a:ext cx="11266559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10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897" name="Google Shape;897;p10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98" name="Google Shape;898;p10"/>
            <p:cNvSpPr txBox="1"/>
            <p:nvPr/>
          </p:nvSpPr>
          <p:spPr>
            <a:xfrm>
              <a:off x="10484750" y="3712931"/>
              <a:ext cx="2366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99" name="Google Shape;899;p10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900" name="Google Shape;900;p10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1" name="Google Shape;901;p10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2" name="Google Shape;902;p10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3" name="Google Shape;903;p10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4" name="Google Shape;904;p10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5" name="Google Shape;905;p10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6" name="Google Shape;906;p10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7" name="Google Shape;907;p10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9" name="Google Shape;909;p10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0" name="Google Shape;910;p10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1" name="Google Shape;911;p10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4" name="Google Shape;914;p10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6" name="Google Shape;916;p10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22" name="Google Shape;922;p10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925" name="Google Shape;9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865" y="5120641"/>
            <a:ext cx="7782532" cy="5284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926" name="Google Shape;92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gb92b0df140_3_204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932" name="Google Shape;932;gb92b0df140_3_204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b92b0df140_3_204"/>
            <p:cNvSpPr/>
            <p:nvPr/>
          </p:nvSpPr>
          <p:spPr>
            <a:xfrm>
              <a:off x="10994040" y="3713040"/>
              <a:ext cx="22410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4" name="Google Shape;934;gb92b0df140_3_204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935" name="Google Shape;935;gb92b0df140_3_204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36" name="Google Shape;936;gb92b0df140_3_204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937" name="Google Shape;937;gb92b0df140_3_204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38" name="Google Shape;938;gb92b0df140_3_204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939" name="Google Shape;939;gb92b0df140_3_204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40" name="Google Shape;940;gb92b0df140_3_204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941" name="Google Shape;941;gb92b0df140_3_204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42" name="Google Shape;942;gb92b0df140_3_204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943" name="Google Shape;943;gb92b0df140_3_204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44" name="Google Shape;944;gb92b0df140_3_204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945" name="Google Shape;945;gb92b0df140_3_204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946" name="Google Shape;946;gb92b0df140_3_204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47" name="Google Shape;947;gb92b0df140_3_204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948" name="Google Shape;948;gb92b0df140_3_204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949" name="Google Shape;949;gb92b0df140_3_204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50" name="Google Shape;950;gb92b0df140_3_204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51" name="Google Shape;951;gb92b0df140_3_204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52" name="Google Shape;952;gb92b0df140_3_204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953" name="Google Shape;953;gb92b0df140_3_204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954" name="Google Shape;954;gb92b0df140_3_204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55" name="Google Shape;955;gb92b0df140_3_204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56" name="Google Shape;956;gb92b0df140_3_204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957" name="Google Shape;957;gb92b0df140_3_204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958" name="Google Shape;958;gb92b0df140_3_204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959" name="Google Shape;959;gb92b0df140_3_204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960" name="Google Shape;960;gb92b0df140_3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9280"/>
            <a:ext cx="11266559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961" name="Google Shape;961;gb92b0df140_3_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4680"/>
            <a:ext cx="11266559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Google Shape;966;gb92b0df140_2_265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967" name="Google Shape;967;gb92b0df140_2_265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gb92b0df140_2_265"/>
            <p:cNvSpPr/>
            <p:nvPr/>
          </p:nvSpPr>
          <p:spPr>
            <a:xfrm>
              <a:off x="10994040" y="3713040"/>
              <a:ext cx="22410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gb92b0df140_2_265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970" name="Google Shape;970;gb92b0df140_2_265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71" name="Google Shape;971;gb92b0df140_2_265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972" name="Google Shape;972;gb92b0df140_2_265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73" name="Google Shape;973;gb92b0df140_2_265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974" name="Google Shape;974;gb92b0df140_2_265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75" name="Google Shape;975;gb92b0df140_2_265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976" name="Google Shape;976;gb92b0df140_2_265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77" name="Google Shape;977;gb92b0df140_2_265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978" name="Google Shape;978;gb92b0df140_2_265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79" name="Google Shape;979;gb92b0df140_2_265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980" name="Google Shape;980;gb92b0df140_2_265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981" name="Google Shape;981;gb92b0df140_2_265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2" name="Google Shape;982;gb92b0df140_2_265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983" name="Google Shape;983;gb92b0df140_2_265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984" name="Google Shape;984;gb92b0df140_2_265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85" name="Google Shape;985;gb92b0df140_2_265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6" name="Google Shape;986;gb92b0df140_2_265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87" name="Google Shape;987;gb92b0df140_2_265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988" name="Google Shape;988;gb92b0df140_2_265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989" name="Google Shape;989;gb92b0df140_2_265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90" name="Google Shape;990;gb92b0df140_2_265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91" name="Google Shape;991;gb92b0df140_2_265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992" name="Google Shape;992;gb92b0df140_2_265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993" name="Google Shape;993;gb92b0df140_2_265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994" name="Google Shape;994;gb92b0df140_2_265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995" name="Google Shape;995;gb92b0df140_2_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9280"/>
            <a:ext cx="11266560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996" name="Google Shape;996;gb92b0df140_2_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4680"/>
            <a:ext cx="11266559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11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1002" name="Google Shape;1002;p11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03" name="Google Shape;1003;p11"/>
            <p:cNvSpPr txBox="1"/>
            <p:nvPr/>
          </p:nvSpPr>
          <p:spPr>
            <a:xfrm>
              <a:off x="10481545" y="3712931"/>
              <a:ext cx="23727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004" name="Google Shape;1004;p11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005" name="Google Shape;1005;p1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1030" name="Google Shape;10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3" y="5129175"/>
            <a:ext cx="7757396" cy="5267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031" name="Google Shape;103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4" y="5148644"/>
            <a:ext cx="7700060" cy="522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gb92b0df140_3_272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1037" name="Google Shape;1037;gb92b0df140_3_272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b92b0df140_3_272"/>
            <p:cNvSpPr/>
            <p:nvPr/>
          </p:nvSpPr>
          <p:spPr>
            <a:xfrm>
              <a:off x="10989000" y="3713040"/>
              <a:ext cx="22518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9" name="Google Shape;1039;gb92b0df140_3_272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040" name="Google Shape;1040;gb92b0df140_3_272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41" name="Google Shape;1041;gb92b0df140_3_272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042" name="Google Shape;1042;gb92b0df140_3_272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43" name="Google Shape;1043;gb92b0df140_3_272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044" name="Google Shape;1044;gb92b0df140_3_272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45" name="Google Shape;1045;gb92b0df140_3_272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046" name="Google Shape;1046;gb92b0df140_3_272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47" name="Google Shape;1047;gb92b0df140_3_272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048" name="Google Shape;1048;gb92b0df140_3_272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49" name="Google Shape;1049;gb92b0df140_3_272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050" name="Google Shape;1050;gb92b0df140_3_272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051" name="Google Shape;1051;gb92b0df140_3_272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52" name="Google Shape;1052;gb92b0df140_3_272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053" name="Google Shape;1053;gb92b0df140_3_272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054" name="Google Shape;1054;gb92b0df140_3_272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55" name="Google Shape;1055;gb92b0df140_3_272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56" name="Google Shape;1056;gb92b0df140_3_272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57" name="Google Shape;1057;gb92b0df140_3_272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058" name="Google Shape;1058;gb92b0df140_3_272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059" name="Google Shape;1059;gb92b0df140_3_272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60" name="Google Shape;1060;gb92b0df140_3_272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61" name="Google Shape;1061;gb92b0df140_3_272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062" name="Google Shape;1062;gb92b0df140_3_272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063" name="Google Shape;1063;gb92b0df140_3_272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064" name="Google Shape;1064;gb92b0df140_3_272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065" name="Google Shape;1065;gb92b0df140_3_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9280"/>
            <a:ext cx="11266559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066" name="Google Shape;1066;gb92b0df140_3_2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4680"/>
            <a:ext cx="11266559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gb92b0df140_2_333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1072" name="Google Shape;1072;gb92b0df140_2_333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b92b0df140_2_333"/>
            <p:cNvSpPr/>
            <p:nvPr/>
          </p:nvSpPr>
          <p:spPr>
            <a:xfrm>
              <a:off x="10989000" y="3713040"/>
              <a:ext cx="22518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gb92b0df140_2_333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075" name="Google Shape;1075;gb92b0df140_2_333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76" name="Google Shape;1076;gb92b0df140_2_333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077" name="Google Shape;1077;gb92b0df140_2_333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78" name="Google Shape;1078;gb92b0df140_2_333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079" name="Google Shape;1079;gb92b0df140_2_333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80" name="Google Shape;1080;gb92b0df140_2_333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081" name="Google Shape;1081;gb92b0df140_2_333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82" name="Google Shape;1082;gb92b0df140_2_333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083" name="Google Shape;1083;gb92b0df140_2_333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84" name="Google Shape;1084;gb92b0df140_2_333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085" name="Google Shape;1085;gb92b0df140_2_333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086" name="Google Shape;1086;gb92b0df140_2_333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87" name="Google Shape;1087;gb92b0df140_2_333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088" name="Google Shape;1088;gb92b0df140_2_333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089" name="Google Shape;1089;gb92b0df140_2_333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90" name="Google Shape;1090;gb92b0df140_2_333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91" name="Google Shape;1091;gb92b0df140_2_333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92" name="Google Shape;1092;gb92b0df140_2_333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093" name="Google Shape;1093;gb92b0df140_2_333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094" name="Google Shape;1094;gb92b0df140_2_333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95" name="Google Shape;1095;gb92b0df140_2_333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96" name="Google Shape;1096;gb92b0df140_2_333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097" name="Google Shape;1097;gb92b0df140_2_333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098" name="Google Shape;1098;gb92b0df140_2_333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099" name="Google Shape;1099;gb92b0df140_2_333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100" name="Google Shape;1100;gb92b0df140_2_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9280"/>
            <a:ext cx="11266561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101" name="Google Shape;1101;gb92b0df140_2_3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4680"/>
            <a:ext cx="11266559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1107" name="Google Shape;1107;p12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08" name="Google Shape;1108;p12"/>
            <p:cNvSpPr txBox="1"/>
            <p:nvPr/>
          </p:nvSpPr>
          <p:spPr>
            <a:xfrm>
              <a:off x="10714782" y="3712931"/>
              <a:ext cx="19062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09" name="Google Shape;1109;p12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110" name="Google Shape;1110;p1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11" name="Google Shape;1111;p1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12" name="Google Shape;1112;p1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13" name="Google Shape;1113;p1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14" name="Google Shape;1114;p1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15" name="Google Shape;1115;p1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16" name="Google Shape;1116;p1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17" name="Google Shape;1117;p1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18" name="Google Shape;1118;p1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19" name="Google Shape;1119;p1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0" name="Google Shape;1120;p1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1" name="Google Shape;1121;p1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2" name="Google Shape;1122;p1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3" name="Google Shape;1123;p1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6" name="Google Shape;1126;p1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7" name="Google Shape;1127;p1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8" name="Google Shape;1128;p1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9" name="Google Shape;1129;p1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30" name="Google Shape;1130;p1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31" name="Google Shape;1131;p1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32" name="Google Shape;1132;p1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33" name="Google Shape;1133;p1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34" name="Google Shape;1134;p1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1135" name="Google Shape;11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3" y="5129175"/>
            <a:ext cx="7757396" cy="526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136" name="Google Shape;113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4" y="5148644"/>
            <a:ext cx="7700060" cy="522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gb92b0df140_0_0"/>
          <p:cNvGrpSpPr/>
          <p:nvPr/>
        </p:nvGrpSpPr>
        <p:grpSpPr>
          <a:xfrm>
            <a:off x="2176347" y="4347064"/>
            <a:ext cx="4366888" cy="4373905"/>
            <a:chOff x="2681870" y="3666200"/>
            <a:chExt cx="4366888" cy="4373905"/>
          </a:xfrm>
        </p:grpSpPr>
        <p:sp>
          <p:nvSpPr>
            <p:cNvPr id="243" name="Google Shape;243;gb92b0df140_0_0"/>
            <p:cNvSpPr/>
            <p:nvPr/>
          </p:nvSpPr>
          <p:spPr>
            <a:xfrm rot="4799">
              <a:off x="2684917" y="3669242"/>
              <a:ext cx="4360794" cy="4367821"/>
            </a:xfrm>
            <a:custGeom>
              <a:rect b="b" l="l" r="r" t="t"/>
              <a:pathLst>
                <a:path extrusionOk="0" h="743" w="742">
                  <a:moveTo>
                    <a:pt x="742" y="372"/>
                  </a:moveTo>
                  <a:cubicBezTo>
                    <a:pt x="742" y="577"/>
                    <a:pt x="576" y="743"/>
                    <a:pt x="371" y="743"/>
                  </a:cubicBezTo>
                  <a:cubicBezTo>
                    <a:pt x="166" y="743"/>
                    <a:pt x="0" y="577"/>
                    <a:pt x="0" y="372"/>
                  </a:cubicBezTo>
                  <a:cubicBezTo>
                    <a:pt x="0" y="166"/>
                    <a:pt x="166" y="0"/>
                    <a:pt x="371" y="0"/>
                  </a:cubicBezTo>
                  <a:cubicBezTo>
                    <a:pt x="576" y="0"/>
                    <a:pt x="742" y="166"/>
                    <a:pt x="742" y="372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b92b0df140_0_0"/>
            <p:cNvSpPr txBox="1"/>
            <p:nvPr/>
          </p:nvSpPr>
          <p:spPr>
            <a:xfrm>
              <a:off x="2875099" y="5206821"/>
              <a:ext cx="3980400" cy="12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Electron</a:t>
              </a:r>
              <a:endParaRPr sz="57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245" name="Google Shape;245;gb92b0df140_0_0"/>
          <p:cNvGrpSpPr/>
          <p:nvPr/>
        </p:nvGrpSpPr>
        <p:grpSpPr>
          <a:xfrm>
            <a:off x="17467147" y="4347063"/>
            <a:ext cx="4372772" cy="4373913"/>
            <a:chOff x="9060667" y="3333473"/>
            <a:chExt cx="4372772" cy="4373913"/>
          </a:xfrm>
        </p:grpSpPr>
        <p:sp>
          <p:nvSpPr>
            <p:cNvPr id="246" name="Google Shape;246;gb92b0df140_0_0"/>
            <p:cNvSpPr/>
            <p:nvPr/>
          </p:nvSpPr>
          <p:spPr>
            <a:xfrm rot="4799">
              <a:off x="9063714" y="3336519"/>
              <a:ext cx="4366678" cy="4367821"/>
            </a:xfrm>
            <a:custGeom>
              <a:rect b="b" l="l" r="r" t="t"/>
              <a:pathLst>
                <a:path extrusionOk="0" h="743" w="743">
                  <a:moveTo>
                    <a:pt x="743" y="371"/>
                  </a:moveTo>
                  <a:cubicBezTo>
                    <a:pt x="743" y="576"/>
                    <a:pt x="576" y="743"/>
                    <a:pt x="371" y="743"/>
                  </a:cubicBezTo>
                  <a:cubicBezTo>
                    <a:pt x="166" y="743"/>
                    <a:pt x="0" y="576"/>
                    <a:pt x="0" y="371"/>
                  </a:cubicBezTo>
                  <a:cubicBezTo>
                    <a:pt x="0" y="166"/>
                    <a:pt x="166" y="0"/>
                    <a:pt x="371" y="0"/>
                  </a:cubicBezTo>
                  <a:cubicBezTo>
                    <a:pt x="576" y="0"/>
                    <a:pt x="743" y="166"/>
                    <a:pt x="743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b92b0df140_0_0"/>
            <p:cNvSpPr txBox="1"/>
            <p:nvPr/>
          </p:nvSpPr>
          <p:spPr>
            <a:xfrm>
              <a:off x="9570946" y="4920291"/>
              <a:ext cx="3352200" cy="1200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Pion</a:t>
              </a:r>
              <a:endParaRPr sz="65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sp>
        <p:nvSpPr>
          <p:cNvPr id="248" name="Google Shape;248;gb92b0df140_0_0"/>
          <p:cNvSpPr/>
          <p:nvPr/>
        </p:nvSpPr>
        <p:spPr>
          <a:xfrm>
            <a:off x="2883037" y="804672"/>
            <a:ext cx="18342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Color Coding</a:t>
            </a:r>
            <a:endParaRPr b="1" sz="7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grpSp>
        <p:nvGrpSpPr>
          <p:cNvPr id="249" name="Google Shape;249;gb92b0df140_0_0"/>
          <p:cNvGrpSpPr/>
          <p:nvPr/>
        </p:nvGrpSpPr>
        <p:grpSpPr>
          <a:xfrm>
            <a:off x="9867788" y="4347068"/>
            <a:ext cx="4372772" cy="4373913"/>
            <a:chOff x="15374747" y="3642716"/>
            <a:chExt cx="4372772" cy="4373913"/>
          </a:xfrm>
        </p:grpSpPr>
        <p:sp>
          <p:nvSpPr>
            <p:cNvPr id="250" name="Google Shape;250;gb92b0df140_0_0"/>
            <p:cNvSpPr/>
            <p:nvPr/>
          </p:nvSpPr>
          <p:spPr>
            <a:xfrm rot="4799">
              <a:off x="15377794" y="3645762"/>
              <a:ext cx="4366678" cy="4367821"/>
            </a:xfrm>
            <a:custGeom>
              <a:rect b="b" l="l" r="r" t="t"/>
              <a:pathLst>
                <a:path extrusionOk="0" h="743" w="743">
                  <a:moveTo>
                    <a:pt x="743" y="371"/>
                  </a:moveTo>
                  <a:cubicBezTo>
                    <a:pt x="743" y="577"/>
                    <a:pt x="576" y="743"/>
                    <a:pt x="371" y="743"/>
                  </a:cubicBezTo>
                  <a:cubicBezTo>
                    <a:pt x="166" y="743"/>
                    <a:pt x="0" y="577"/>
                    <a:pt x="0" y="371"/>
                  </a:cubicBezTo>
                  <a:cubicBezTo>
                    <a:pt x="0" y="166"/>
                    <a:pt x="166" y="0"/>
                    <a:pt x="371" y="0"/>
                  </a:cubicBezTo>
                  <a:cubicBezTo>
                    <a:pt x="576" y="0"/>
                    <a:pt x="743" y="166"/>
                    <a:pt x="743" y="37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b92b0df140_0_0"/>
            <p:cNvSpPr txBox="1"/>
            <p:nvPr/>
          </p:nvSpPr>
          <p:spPr>
            <a:xfrm>
              <a:off x="15648334" y="5126931"/>
              <a:ext cx="3825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Kaon</a:t>
              </a:r>
              <a:endParaRPr sz="65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Google Shape;1141;gb92b0df140_3_238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1142" name="Google Shape;1142;gb92b0df140_3_238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gb92b0df140_3_238"/>
            <p:cNvSpPr/>
            <p:nvPr/>
          </p:nvSpPr>
          <p:spPr>
            <a:xfrm>
              <a:off x="11219040" y="3713040"/>
              <a:ext cx="1790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4" name="Google Shape;1144;gb92b0df140_3_238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145" name="Google Shape;1145;gb92b0df140_3_238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46" name="Google Shape;1146;gb92b0df140_3_238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147" name="Google Shape;1147;gb92b0df140_3_238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48" name="Google Shape;1148;gb92b0df140_3_238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149" name="Google Shape;1149;gb92b0df140_3_238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50" name="Google Shape;1150;gb92b0df140_3_238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151" name="Google Shape;1151;gb92b0df140_3_238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52" name="Google Shape;1152;gb92b0df140_3_238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153" name="Google Shape;1153;gb92b0df140_3_238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54" name="Google Shape;1154;gb92b0df140_3_238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155" name="Google Shape;1155;gb92b0df140_3_238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156" name="Google Shape;1156;gb92b0df140_3_238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57" name="Google Shape;1157;gb92b0df140_3_238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158" name="Google Shape;1158;gb92b0df140_3_238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159" name="Google Shape;1159;gb92b0df140_3_238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60" name="Google Shape;1160;gb92b0df140_3_238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61" name="Google Shape;1161;gb92b0df140_3_238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62" name="Google Shape;1162;gb92b0df140_3_238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163" name="Google Shape;1163;gb92b0df140_3_238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164" name="Google Shape;1164;gb92b0df140_3_238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65" name="Google Shape;1165;gb92b0df140_3_238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66" name="Google Shape;1166;gb92b0df140_3_238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167" name="Google Shape;1167;gb92b0df140_3_238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168" name="Google Shape;1168;gb92b0df140_3_238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169" name="Google Shape;1169;gb92b0df140_3_238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170" name="Google Shape;1170;gb92b0df140_3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9280"/>
            <a:ext cx="11266559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171" name="Google Shape;1171;gb92b0df140_3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4680"/>
            <a:ext cx="11266559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Google Shape;1176;gb92b0df140_2_299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1177" name="Google Shape;1177;gb92b0df140_2_299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b92b0df140_2_299"/>
            <p:cNvSpPr/>
            <p:nvPr/>
          </p:nvSpPr>
          <p:spPr>
            <a:xfrm>
              <a:off x="11219040" y="3713040"/>
              <a:ext cx="1790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9" name="Google Shape;1179;gb92b0df140_2_299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180" name="Google Shape;1180;gb92b0df140_2_299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81" name="Google Shape;1181;gb92b0df140_2_299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182" name="Google Shape;1182;gb92b0df140_2_299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83" name="Google Shape;1183;gb92b0df140_2_299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184" name="Google Shape;1184;gb92b0df140_2_299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85" name="Google Shape;1185;gb92b0df140_2_299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186" name="Google Shape;1186;gb92b0df140_2_299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87" name="Google Shape;1187;gb92b0df140_2_299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188" name="Google Shape;1188;gb92b0df140_2_299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89" name="Google Shape;1189;gb92b0df140_2_299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190" name="Google Shape;1190;gb92b0df140_2_299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191" name="Google Shape;1191;gb92b0df140_2_299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92" name="Google Shape;1192;gb92b0df140_2_299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193" name="Google Shape;1193;gb92b0df140_2_299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194" name="Google Shape;1194;gb92b0df140_2_299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95" name="Google Shape;1195;gb92b0df140_2_299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96" name="Google Shape;1196;gb92b0df140_2_299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97" name="Google Shape;1197;gb92b0df140_2_299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198" name="Google Shape;1198;gb92b0df140_2_299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199" name="Google Shape;1199;gb92b0df140_2_299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00" name="Google Shape;1200;gb92b0df140_2_299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01" name="Google Shape;1201;gb92b0df140_2_299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202" name="Google Shape;1202;gb92b0df140_2_299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203" name="Google Shape;1203;gb92b0df140_2_299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204" name="Google Shape;1204;gb92b0df140_2_299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205" name="Google Shape;1205;gb92b0df140_2_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9280"/>
            <a:ext cx="11266560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206" name="Google Shape;1206;gb92b0df140_2_2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4680"/>
            <a:ext cx="11266559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1" name="Google Shape;1211;p13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1212" name="Google Shape;1212;p13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13" name="Google Shape;1213;p13"/>
            <p:cNvSpPr txBox="1"/>
            <p:nvPr/>
          </p:nvSpPr>
          <p:spPr>
            <a:xfrm>
              <a:off x="10177775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214" name="Google Shape;1214;p13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215" name="Google Shape;1215;p13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1240" name="Google Shape;12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937" y="5120641"/>
            <a:ext cx="9083446" cy="5284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241" name="Google Shape;124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65059" y="5410062"/>
            <a:ext cx="9195304" cy="4741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gb92b0df140_3_306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1247" name="Google Shape;1247;gb92b0df140_3_306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b92b0df140_3_306"/>
            <p:cNvSpPr/>
            <p:nvPr/>
          </p:nvSpPr>
          <p:spPr>
            <a:xfrm>
              <a:off x="10663560" y="3713040"/>
              <a:ext cx="2900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9" name="Google Shape;1249;gb92b0df140_3_30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250" name="Google Shape;1250;gb92b0df140_3_30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51" name="Google Shape;1251;gb92b0df140_3_30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252" name="Google Shape;1252;gb92b0df140_3_30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53" name="Google Shape;1253;gb92b0df140_3_30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254" name="Google Shape;1254;gb92b0df140_3_30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55" name="Google Shape;1255;gb92b0df140_3_30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256" name="Google Shape;1256;gb92b0df140_3_30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57" name="Google Shape;1257;gb92b0df140_3_30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258" name="Google Shape;1258;gb92b0df140_3_30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59" name="Google Shape;1259;gb92b0df140_3_30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260" name="Google Shape;1260;gb92b0df140_3_30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261" name="Google Shape;1261;gb92b0df140_3_30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62" name="Google Shape;1262;gb92b0df140_3_30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263" name="Google Shape;1263;gb92b0df140_3_30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264" name="Google Shape;1264;gb92b0df140_3_30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65" name="Google Shape;1265;gb92b0df140_3_30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66" name="Google Shape;1266;gb92b0df140_3_30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67" name="Google Shape;1267;gb92b0df140_3_30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268" name="Google Shape;1268;gb92b0df140_3_30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269" name="Google Shape;1269;gb92b0df140_3_30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70" name="Google Shape;1270;gb92b0df140_3_30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71" name="Google Shape;1271;gb92b0df140_3_30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272" name="Google Shape;1272;gb92b0df140_3_30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273" name="Google Shape;1273;gb92b0df140_3_30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274" name="Google Shape;1274;gb92b0df140_3_30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275" name="Google Shape;1275;gb92b0df140_3_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2920" y="5120640"/>
            <a:ext cx="8309519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276" name="Google Shape;1276;gb92b0df140_3_3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65040" y="5155920"/>
            <a:ext cx="9194759" cy="52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gb92b0df140_2_367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1282" name="Google Shape;1282;gb92b0df140_2_367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gb92b0df140_2_367"/>
            <p:cNvSpPr/>
            <p:nvPr/>
          </p:nvSpPr>
          <p:spPr>
            <a:xfrm>
              <a:off x="10663560" y="3713040"/>
              <a:ext cx="2900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gb92b0df140_2_367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285" name="Google Shape;1285;gb92b0df140_2_367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86" name="Google Shape;1286;gb92b0df140_2_367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287" name="Google Shape;1287;gb92b0df140_2_367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88" name="Google Shape;1288;gb92b0df140_2_367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289" name="Google Shape;1289;gb92b0df140_2_367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90" name="Google Shape;1290;gb92b0df140_2_367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291" name="Google Shape;1291;gb92b0df140_2_367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92" name="Google Shape;1292;gb92b0df140_2_367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293" name="Google Shape;1293;gb92b0df140_2_367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94" name="Google Shape;1294;gb92b0df140_2_367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295" name="Google Shape;1295;gb92b0df140_2_367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296" name="Google Shape;1296;gb92b0df140_2_367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97" name="Google Shape;1297;gb92b0df140_2_367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298" name="Google Shape;1298;gb92b0df140_2_367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299" name="Google Shape;1299;gb92b0df140_2_367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00" name="Google Shape;1300;gb92b0df140_2_367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01" name="Google Shape;1301;gb92b0df140_2_367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02" name="Google Shape;1302;gb92b0df140_2_367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303" name="Google Shape;1303;gb92b0df140_2_367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304" name="Google Shape;1304;gb92b0df140_2_367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05" name="Google Shape;1305;gb92b0df140_2_367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06" name="Google Shape;1306;gb92b0df140_2_367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307" name="Google Shape;1307;gb92b0df140_2_367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308" name="Google Shape;1308;gb92b0df140_2_367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309" name="Google Shape;1309;gb92b0df140_2_367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310" name="Google Shape;1310;gb92b0df140_2_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2920" y="5120640"/>
            <a:ext cx="830952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311" name="Google Shape;1311;gb92b0df140_2_3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65040" y="5155920"/>
            <a:ext cx="9194759" cy="52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4"/>
          <p:cNvSpPr txBox="1"/>
          <p:nvPr/>
        </p:nvSpPr>
        <p:spPr>
          <a:xfrm>
            <a:off x="4452983" y="5442274"/>
            <a:ext cx="5852884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EEMC</a:t>
            </a:r>
            <a:endParaRPr b="1" sz="15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17" name="Google Shape;1317;p14"/>
          <p:cNvGrpSpPr/>
          <p:nvPr/>
        </p:nvGrpSpPr>
        <p:grpSpPr>
          <a:xfrm>
            <a:off x="-858390" y="4477832"/>
            <a:ext cx="4092370" cy="4233061"/>
            <a:chOff x="-858390" y="4477832"/>
            <a:chExt cx="4092370" cy="4233061"/>
          </a:xfrm>
        </p:grpSpPr>
        <p:sp>
          <p:nvSpPr>
            <p:cNvPr id="1318" name="Google Shape;1318;p14"/>
            <p:cNvSpPr/>
            <p:nvPr/>
          </p:nvSpPr>
          <p:spPr>
            <a:xfrm>
              <a:off x="2099658" y="6974920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1777142" y="4477832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25459" y="4477832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858390" y="4477832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6" name="Google Shape;1326;p15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1327" name="Google Shape;1327;p15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28" name="Google Shape;1328;p15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329" name="Google Shape;1329;p15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330" name="Google Shape;1330;p15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1355" name="Google Shape;13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4373" y="5173274"/>
            <a:ext cx="7627517" cy="5179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356" name="Google Shape;135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1527" y="5131050"/>
            <a:ext cx="7751877" cy="5264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" name="Google Shape;1361;gb92b0df140_3_349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1362" name="Google Shape;1362;gb92b0df140_3_349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gb92b0df140_3_349"/>
            <p:cNvSpPr/>
            <p:nvPr/>
          </p:nvSpPr>
          <p:spPr>
            <a:xfrm>
              <a:off x="11222640" y="3713040"/>
              <a:ext cx="17826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4" name="Google Shape;1364;gb92b0df140_3_349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365" name="Google Shape;1365;gb92b0df140_3_349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366" name="Google Shape;1366;gb92b0df140_3_349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367" name="Google Shape;1367;gb92b0df140_3_349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368" name="Google Shape;1368;gb92b0df140_3_349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369" name="Google Shape;1369;gb92b0df140_3_349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370" name="Google Shape;1370;gb92b0df140_3_349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371" name="Google Shape;1371;gb92b0df140_3_349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372" name="Google Shape;1372;gb92b0df140_3_349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373" name="Google Shape;1373;gb92b0df140_3_349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74" name="Google Shape;1374;gb92b0df140_3_349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375" name="Google Shape;1375;gb92b0df140_3_349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376" name="Google Shape;1376;gb92b0df140_3_349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77" name="Google Shape;1377;gb92b0df140_3_349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378" name="Google Shape;1378;gb92b0df140_3_349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379" name="Google Shape;1379;gb92b0df140_3_349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80" name="Google Shape;1380;gb92b0df140_3_349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81" name="Google Shape;1381;gb92b0df140_3_349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82" name="Google Shape;1382;gb92b0df140_3_349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383" name="Google Shape;1383;gb92b0df140_3_349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384" name="Google Shape;1384;gb92b0df140_3_349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85" name="Google Shape;1385;gb92b0df140_3_349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86" name="Google Shape;1386;gb92b0df140_3_349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387" name="Google Shape;1387;gb92b0df140_3_349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388" name="Google Shape;1388;gb92b0df140_3_349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389" name="Google Shape;1389;gb92b0df140_3_349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390" name="Google Shape;1390;gb92b0df140_3_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73200"/>
            <a:ext cx="11266559" cy="517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391" name="Google Shape;1391;gb92b0df140_3_3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1080"/>
            <a:ext cx="11266559" cy="52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6" name="Google Shape;1396;gb92b0df140_2_410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1397" name="Google Shape;1397;gb92b0df140_2_410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gb92b0df140_2_410"/>
            <p:cNvSpPr/>
            <p:nvPr/>
          </p:nvSpPr>
          <p:spPr>
            <a:xfrm>
              <a:off x="11222640" y="3713040"/>
              <a:ext cx="17826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gb92b0df140_2_41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400" name="Google Shape;1400;gb92b0df140_2_41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01" name="Google Shape;1401;gb92b0df140_2_41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402" name="Google Shape;1402;gb92b0df140_2_41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03" name="Google Shape;1403;gb92b0df140_2_41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404" name="Google Shape;1404;gb92b0df140_2_41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05" name="Google Shape;1405;gb92b0df140_2_41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406" name="Google Shape;1406;gb92b0df140_2_41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07" name="Google Shape;1407;gb92b0df140_2_41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408" name="Google Shape;1408;gb92b0df140_2_41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9" name="Google Shape;1409;gb92b0df140_2_41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410" name="Google Shape;1410;gb92b0df140_2_41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411" name="Google Shape;1411;gb92b0df140_2_41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12" name="Google Shape;1412;gb92b0df140_2_41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413" name="Google Shape;1413;gb92b0df140_2_41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414" name="Google Shape;1414;gb92b0df140_2_41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15" name="Google Shape;1415;gb92b0df140_2_41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16" name="Google Shape;1416;gb92b0df140_2_41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17" name="Google Shape;1417;gb92b0df140_2_41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418" name="Google Shape;1418;gb92b0df140_2_41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419" name="Google Shape;1419;gb92b0df140_2_41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20" name="Google Shape;1420;gb92b0df140_2_41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21" name="Google Shape;1421;gb92b0df140_2_41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422" name="Google Shape;1422;gb92b0df140_2_41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423" name="Google Shape;1423;gb92b0df140_2_41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424" name="Google Shape;1424;gb92b0df140_2_41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425" name="Google Shape;1425;gb92b0df140_2_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73200"/>
            <a:ext cx="11266559" cy="517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426" name="Google Shape;1426;gb92b0df140_2_4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1080"/>
            <a:ext cx="11266559" cy="52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1" name="Google Shape;1431;p16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1432" name="Google Shape;1432;p16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33" name="Google Shape;1433;p16"/>
            <p:cNvSpPr txBox="1"/>
            <p:nvPr/>
          </p:nvSpPr>
          <p:spPr>
            <a:xfrm>
              <a:off x="10269147" y="3712931"/>
              <a:ext cx="2797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434" name="Google Shape;1434;p16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435" name="Google Shape;1435;p16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1460" name="Google Shape;14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8" y="5198221"/>
            <a:ext cx="7554046" cy="5129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461" name="Google Shape;146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67072" y="5141606"/>
            <a:ext cx="7720787" cy="524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/>
          <p:cNvSpPr txBox="1"/>
          <p:nvPr/>
        </p:nvSpPr>
        <p:spPr>
          <a:xfrm>
            <a:off x="4452983" y="5442274"/>
            <a:ext cx="5852884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CEMC</a:t>
            </a:r>
            <a:endParaRPr b="1" sz="15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57" name="Google Shape;257;p3"/>
          <p:cNvGrpSpPr/>
          <p:nvPr/>
        </p:nvGrpSpPr>
        <p:grpSpPr>
          <a:xfrm>
            <a:off x="-858390" y="4477832"/>
            <a:ext cx="4092370" cy="4233061"/>
            <a:chOff x="-858390" y="4477832"/>
            <a:chExt cx="4092370" cy="4233061"/>
          </a:xfrm>
        </p:grpSpPr>
        <p:sp>
          <p:nvSpPr>
            <p:cNvPr id="258" name="Google Shape;258;p3"/>
            <p:cNvSpPr/>
            <p:nvPr/>
          </p:nvSpPr>
          <p:spPr>
            <a:xfrm>
              <a:off x="2099658" y="6974920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777142" y="4477832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525459" y="4477832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858390" y="4477832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gb92b0df140_3_383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1467" name="Google Shape;1467;gb92b0df140_3_383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gb92b0df140_3_383"/>
            <p:cNvSpPr/>
            <p:nvPr/>
          </p:nvSpPr>
          <p:spPr>
            <a:xfrm>
              <a:off x="10771920" y="3713040"/>
              <a:ext cx="2684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gb92b0df140_3_383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470" name="Google Shape;1470;gb92b0df140_3_383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71" name="Google Shape;1471;gb92b0df140_3_383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472" name="Google Shape;1472;gb92b0df140_3_383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73" name="Google Shape;1473;gb92b0df140_3_383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474" name="Google Shape;1474;gb92b0df140_3_383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75" name="Google Shape;1475;gb92b0df140_3_383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476" name="Google Shape;1476;gb92b0df140_3_383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77" name="Google Shape;1477;gb92b0df140_3_383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478" name="Google Shape;1478;gb92b0df140_3_383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79" name="Google Shape;1479;gb92b0df140_3_383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480" name="Google Shape;1480;gb92b0df140_3_383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481" name="Google Shape;1481;gb92b0df140_3_383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82" name="Google Shape;1482;gb92b0df140_3_383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483" name="Google Shape;1483;gb92b0df140_3_383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484" name="Google Shape;1484;gb92b0df140_3_383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85" name="Google Shape;1485;gb92b0df140_3_383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86" name="Google Shape;1486;gb92b0df140_3_383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87" name="Google Shape;1487;gb92b0df140_3_383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488" name="Google Shape;1488;gb92b0df140_3_383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489" name="Google Shape;1489;gb92b0df140_3_383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90" name="Google Shape;1490;gb92b0df140_3_383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91" name="Google Shape;1491;gb92b0df140_3_383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492" name="Google Shape;1492;gb92b0df140_3_383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493" name="Google Shape;1493;gb92b0df140_3_383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494" name="Google Shape;1494;gb92b0df140_3_383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495" name="Google Shape;1495;gb92b0df140_3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560" y="5198400"/>
            <a:ext cx="10956600" cy="5129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496" name="Google Shape;1496;gb92b0df140_3_3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41520"/>
            <a:ext cx="11266559" cy="524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gb92b0df140_2_444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1502" name="Google Shape;1502;gb92b0df140_2_444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gb92b0df140_2_444"/>
            <p:cNvSpPr/>
            <p:nvPr/>
          </p:nvSpPr>
          <p:spPr>
            <a:xfrm>
              <a:off x="10771920" y="3713040"/>
              <a:ext cx="2684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4" name="Google Shape;1504;gb92b0df140_2_444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505" name="Google Shape;1505;gb92b0df140_2_444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06" name="Google Shape;1506;gb92b0df140_2_444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507" name="Google Shape;1507;gb92b0df140_2_444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08" name="Google Shape;1508;gb92b0df140_2_444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509" name="Google Shape;1509;gb92b0df140_2_444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10" name="Google Shape;1510;gb92b0df140_2_444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511" name="Google Shape;1511;gb92b0df140_2_444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12" name="Google Shape;1512;gb92b0df140_2_444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513" name="Google Shape;1513;gb92b0df140_2_444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14" name="Google Shape;1514;gb92b0df140_2_444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515" name="Google Shape;1515;gb92b0df140_2_444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516" name="Google Shape;1516;gb92b0df140_2_444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17" name="Google Shape;1517;gb92b0df140_2_444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518" name="Google Shape;1518;gb92b0df140_2_444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519" name="Google Shape;1519;gb92b0df140_2_444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20" name="Google Shape;1520;gb92b0df140_2_444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21" name="Google Shape;1521;gb92b0df140_2_444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22" name="Google Shape;1522;gb92b0df140_2_444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523" name="Google Shape;1523;gb92b0df140_2_444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524" name="Google Shape;1524;gb92b0df140_2_444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25" name="Google Shape;1525;gb92b0df140_2_444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26" name="Google Shape;1526;gb92b0df140_2_444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527" name="Google Shape;1527;gb92b0df140_2_444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528" name="Google Shape;1528;gb92b0df140_2_444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529" name="Google Shape;1529;gb92b0df140_2_444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530" name="Google Shape;1530;gb92b0df140_2_4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560" y="5198400"/>
            <a:ext cx="10956600" cy="5129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531" name="Google Shape;1531;gb92b0df140_2_4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41520"/>
            <a:ext cx="11266559" cy="524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" name="Google Shape;1536;p17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1537" name="Google Shape;1537;p17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538" name="Google Shape;1538;p17"/>
            <p:cNvSpPr txBox="1"/>
            <p:nvPr/>
          </p:nvSpPr>
          <p:spPr>
            <a:xfrm>
              <a:off x="10273956" y="3712931"/>
              <a:ext cx="27879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539" name="Google Shape;1539;p17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540" name="Google Shape;1540;p17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1565" name="Google Shape;156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8" y="5198221"/>
            <a:ext cx="7554046" cy="5129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566" name="Google Shape;156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67072" y="5141606"/>
            <a:ext cx="7720787" cy="524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1" name="Google Shape;1571;gb92b0df140_3_417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1572" name="Google Shape;1572;gb92b0df140_3_417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gb92b0df140_3_417"/>
            <p:cNvSpPr/>
            <p:nvPr/>
          </p:nvSpPr>
          <p:spPr>
            <a:xfrm>
              <a:off x="10761840" y="3713040"/>
              <a:ext cx="27039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4" name="Google Shape;1574;gb92b0df140_3_417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575" name="Google Shape;1575;gb92b0df140_3_417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76" name="Google Shape;1576;gb92b0df140_3_417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577" name="Google Shape;1577;gb92b0df140_3_417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78" name="Google Shape;1578;gb92b0df140_3_417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579" name="Google Shape;1579;gb92b0df140_3_417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80" name="Google Shape;1580;gb92b0df140_3_417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581" name="Google Shape;1581;gb92b0df140_3_417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82" name="Google Shape;1582;gb92b0df140_3_417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583" name="Google Shape;1583;gb92b0df140_3_417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84" name="Google Shape;1584;gb92b0df140_3_417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585" name="Google Shape;1585;gb92b0df140_3_417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586" name="Google Shape;1586;gb92b0df140_3_417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87" name="Google Shape;1587;gb92b0df140_3_417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588" name="Google Shape;1588;gb92b0df140_3_417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589" name="Google Shape;1589;gb92b0df140_3_417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90" name="Google Shape;1590;gb92b0df140_3_417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91" name="Google Shape;1591;gb92b0df140_3_417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92" name="Google Shape;1592;gb92b0df140_3_417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593" name="Google Shape;1593;gb92b0df140_3_417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594" name="Google Shape;1594;gb92b0df140_3_417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95" name="Google Shape;1595;gb92b0df140_3_417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96" name="Google Shape;1596;gb92b0df140_3_417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597" name="Google Shape;1597;gb92b0df140_3_417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598" name="Google Shape;1598;gb92b0df140_3_417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599" name="Google Shape;1599;gb92b0df140_3_417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600" name="Google Shape;1600;gb92b0df140_3_4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560" y="5198400"/>
            <a:ext cx="10956600" cy="5129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601" name="Google Shape;1601;gb92b0df140_3_4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41520"/>
            <a:ext cx="11266559" cy="524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6" name="Google Shape;1606;gb92b0df140_2_478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1607" name="Google Shape;1607;gb92b0df140_2_478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gb92b0df140_2_478"/>
            <p:cNvSpPr/>
            <p:nvPr/>
          </p:nvSpPr>
          <p:spPr>
            <a:xfrm>
              <a:off x="10761840" y="3713040"/>
              <a:ext cx="27039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9" name="Google Shape;1609;gb92b0df140_2_478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610" name="Google Shape;1610;gb92b0df140_2_478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11" name="Google Shape;1611;gb92b0df140_2_478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612" name="Google Shape;1612;gb92b0df140_2_478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13" name="Google Shape;1613;gb92b0df140_2_478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614" name="Google Shape;1614;gb92b0df140_2_478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15" name="Google Shape;1615;gb92b0df140_2_478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616" name="Google Shape;1616;gb92b0df140_2_478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17" name="Google Shape;1617;gb92b0df140_2_478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618" name="Google Shape;1618;gb92b0df140_2_478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19" name="Google Shape;1619;gb92b0df140_2_478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620" name="Google Shape;1620;gb92b0df140_2_478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621" name="Google Shape;1621;gb92b0df140_2_478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22" name="Google Shape;1622;gb92b0df140_2_478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623" name="Google Shape;1623;gb92b0df140_2_478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624" name="Google Shape;1624;gb92b0df140_2_478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25" name="Google Shape;1625;gb92b0df140_2_478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26" name="Google Shape;1626;gb92b0df140_2_478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27" name="Google Shape;1627;gb92b0df140_2_478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628" name="Google Shape;1628;gb92b0df140_2_478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629" name="Google Shape;1629;gb92b0df140_2_478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30" name="Google Shape;1630;gb92b0df140_2_478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31" name="Google Shape;1631;gb92b0df140_2_478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632" name="Google Shape;1632;gb92b0df140_2_478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633" name="Google Shape;1633;gb92b0df140_2_478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634" name="Google Shape;1634;gb92b0df140_2_478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635" name="Google Shape;1635;gb92b0df140_2_4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560" y="5198400"/>
            <a:ext cx="10956600" cy="5129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636" name="Google Shape;1636;gb92b0df140_2_4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41520"/>
            <a:ext cx="11266559" cy="524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18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1642" name="Google Shape;1642;p18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643" name="Google Shape;1643;p18"/>
            <p:cNvSpPr txBox="1"/>
            <p:nvPr/>
          </p:nvSpPr>
          <p:spPr>
            <a:xfrm>
              <a:off x="10205833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644" name="Google Shape;1644;p18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645" name="Google Shape;1645;p18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46" name="Google Shape;1646;p18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47" name="Google Shape;1647;p18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48" name="Google Shape;1648;p18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49" name="Google Shape;1649;p18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0" name="Google Shape;1650;p18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1" name="Google Shape;1651;p18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2" name="Google Shape;1652;p18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3" name="Google Shape;1653;p18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4" name="Google Shape;1654;p18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5" name="Google Shape;1655;p18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6" name="Google Shape;1656;p18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7" name="Google Shape;1657;p18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8" name="Google Shape;1658;p18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9" name="Google Shape;1659;p18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0" name="Google Shape;1660;p18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1" name="Google Shape;1661;p18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2" name="Google Shape;1662;p18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3" name="Google Shape;1663;p18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4" name="Google Shape;1664;p18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5" name="Google Shape;1665;p18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6" name="Google Shape;1666;p18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7" name="Google Shape;1667;p18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8" name="Google Shape;1668;p18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9" name="Google Shape;1669;p18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1670" name="Google Shape;16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3" cy="5267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671" name="Google Shape;167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43919" y="5125884"/>
            <a:ext cx="7767092" cy="527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gb92b0df140_3_451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1677" name="Google Shape;1677;gb92b0df140_3_451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gb92b0df140_3_451"/>
            <p:cNvSpPr/>
            <p:nvPr/>
          </p:nvSpPr>
          <p:spPr>
            <a:xfrm>
              <a:off x="10701000" y="3713040"/>
              <a:ext cx="2825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9" name="Google Shape;1679;gb92b0df140_3_45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680" name="Google Shape;1680;gb92b0df140_3_45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81" name="Google Shape;1681;gb92b0df140_3_45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682" name="Google Shape;1682;gb92b0df140_3_45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83" name="Google Shape;1683;gb92b0df140_3_45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684" name="Google Shape;1684;gb92b0df140_3_45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85" name="Google Shape;1685;gb92b0df140_3_45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686" name="Google Shape;1686;gb92b0df140_3_45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87" name="Google Shape;1687;gb92b0df140_3_45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688" name="Google Shape;1688;gb92b0df140_3_45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89" name="Google Shape;1689;gb92b0df140_3_45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690" name="Google Shape;1690;gb92b0df140_3_45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691" name="Google Shape;1691;gb92b0df140_3_45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92" name="Google Shape;1692;gb92b0df140_3_45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693" name="Google Shape;1693;gb92b0df140_3_45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694" name="Google Shape;1694;gb92b0df140_3_45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95" name="Google Shape;1695;gb92b0df140_3_45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96" name="Google Shape;1696;gb92b0df140_3_45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97" name="Google Shape;1697;gb92b0df140_3_45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698" name="Google Shape;1698;gb92b0df140_3_45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699" name="Google Shape;1699;gb92b0df140_3_45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00" name="Google Shape;1700;gb92b0df140_3_45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01" name="Google Shape;1701;gb92b0df140_3_45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702" name="Google Shape;1702;gb92b0df140_3_45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703" name="Google Shape;1703;gb92b0df140_3_45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704" name="Google Shape;1704;gb92b0df140_3_45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705" name="Google Shape;1705;gb92b0df140_3_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360" y="5129280"/>
            <a:ext cx="11258641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706" name="Google Shape;1706;gb92b0df140_3_4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6040"/>
            <a:ext cx="11266559" cy="52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1" name="Google Shape;1711;gb92b0df140_2_512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1712" name="Google Shape;1712;gb92b0df140_2_512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gb92b0df140_2_512"/>
            <p:cNvSpPr/>
            <p:nvPr/>
          </p:nvSpPr>
          <p:spPr>
            <a:xfrm>
              <a:off x="10701000" y="3713040"/>
              <a:ext cx="2825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4" name="Google Shape;1714;gb92b0df140_2_512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715" name="Google Shape;1715;gb92b0df140_2_512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16" name="Google Shape;1716;gb92b0df140_2_512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717" name="Google Shape;1717;gb92b0df140_2_512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18" name="Google Shape;1718;gb92b0df140_2_512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719" name="Google Shape;1719;gb92b0df140_2_512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20" name="Google Shape;1720;gb92b0df140_2_512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721" name="Google Shape;1721;gb92b0df140_2_512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22" name="Google Shape;1722;gb92b0df140_2_512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723" name="Google Shape;1723;gb92b0df140_2_512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24" name="Google Shape;1724;gb92b0df140_2_512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725" name="Google Shape;1725;gb92b0df140_2_512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726" name="Google Shape;1726;gb92b0df140_2_512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27" name="Google Shape;1727;gb92b0df140_2_512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728" name="Google Shape;1728;gb92b0df140_2_512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729" name="Google Shape;1729;gb92b0df140_2_512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30" name="Google Shape;1730;gb92b0df140_2_512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31" name="Google Shape;1731;gb92b0df140_2_512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32" name="Google Shape;1732;gb92b0df140_2_512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733" name="Google Shape;1733;gb92b0df140_2_512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734" name="Google Shape;1734;gb92b0df140_2_512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35" name="Google Shape;1735;gb92b0df140_2_512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36" name="Google Shape;1736;gb92b0df140_2_512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737" name="Google Shape;1737;gb92b0df140_2_512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738" name="Google Shape;1738;gb92b0df140_2_512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739" name="Google Shape;1739;gb92b0df140_2_512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740" name="Google Shape;1740;gb92b0df140_2_5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360" y="5129280"/>
            <a:ext cx="11258641" cy="52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741" name="Google Shape;1741;gb92b0df140_2_5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6040"/>
            <a:ext cx="11266559" cy="52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19"/>
          <p:cNvGrpSpPr/>
          <p:nvPr/>
        </p:nvGrpSpPr>
        <p:grpSpPr>
          <a:xfrm>
            <a:off x="9962015" y="2302957"/>
            <a:ext cx="4304384" cy="1933194"/>
            <a:chOff x="9515736" y="2302957"/>
            <a:chExt cx="4304384" cy="1933194"/>
          </a:xfrm>
        </p:grpSpPr>
        <p:sp>
          <p:nvSpPr>
            <p:cNvPr id="1747" name="Google Shape;1747;p19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48" name="Google Shape;1748;p19"/>
            <p:cNvSpPr txBox="1"/>
            <p:nvPr/>
          </p:nvSpPr>
          <p:spPr>
            <a:xfrm>
              <a:off x="9515736" y="3712931"/>
              <a:ext cx="4304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49" name="Google Shape;1749;p19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750" name="Google Shape;1750;p19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51" name="Google Shape;1751;p19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52" name="Google Shape;1752;p19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53" name="Google Shape;1753;p19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54" name="Google Shape;1754;p19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55" name="Google Shape;1755;p19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56" name="Google Shape;1756;p19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57" name="Google Shape;1757;p19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58" name="Google Shape;1758;p19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59" name="Google Shape;1759;p19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0" name="Google Shape;1760;p19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1" name="Google Shape;1761;p19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2" name="Google Shape;1762;p19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3" name="Google Shape;1763;p19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4" name="Google Shape;1764;p19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5" name="Google Shape;1765;p19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6" name="Google Shape;1766;p19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7" name="Google Shape;1767;p19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8" name="Google Shape;1768;p19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9" name="Google Shape;1769;p19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70" name="Google Shape;1770;p19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71" name="Google Shape;1771;p19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72" name="Google Shape;1772;p19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73" name="Google Shape;1773;p19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74" name="Google Shape;1774;p19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1775" name="Google Shape;17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0139" y="5136446"/>
            <a:ext cx="7735984" cy="5253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776" name="Google Shape;17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00141" y="5143736"/>
            <a:ext cx="8054650" cy="523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Google Shape;1781;gb92b0df140_3_485"/>
          <p:cNvGrpSpPr/>
          <p:nvPr/>
        </p:nvGrpSpPr>
        <p:grpSpPr>
          <a:xfrm>
            <a:off x="10025280" y="2302920"/>
            <a:ext cx="4177500" cy="1926720"/>
            <a:chOff x="10025280" y="2302920"/>
            <a:chExt cx="4177500" cy="1926720"/>
          </a:xfrm>
        </p:grpSpPr>
        <p:sp>
          <p:nvSpPr>
            <p:cNvPr id="1782" name="Google Shape;1782;gb92b0df140_3_485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gb92b0df140_3_485"/>
            <p:cNvSpPr/>
            <p:nvPr/>
          </p:nvSpPr>
          <p:spPr>
            <a:xfrm>
              <a:off x="10025280" y="3713040"/>
              <a:ext cx="41775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4" name="Google Shape;1784;gb92b0df140_3_485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785" name="Google Shape;1785;gb92b0df140_3_485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86" name="Google Shape;1786;gb92b0df140_3_485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787" name="Google Shape;1787;gb92b0df140_3_485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88" name="Google Shape;1788;gb92b0df140_3_485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789" name="Google Shape;1789;gb92b0df140_3_485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90" name="Google Shape;1790;gb92b0df140_3_485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791" name="Google Shape;1791;gb92b0df140_3_485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92" name="Google Shape;1792;gb92b0df140_3_485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793" name="Google Shape;1793;gb92b0df140_3_485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94" name="Google Shape;1794;gb92b0df140_3_485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795" name="Google Shape;1795;gb92b0df140_3_485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796" name="Google Shape;1796;gb92b0df140_3_485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97" name="Google Shape;1797;gb92b0df140_3_485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798" name="Google Shape;1798;gb92b0df140_3_485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799" name="Google Shape;1799;gb92b0df140_3_485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00" name="Google Shape;1800;gb92b0df140_3_485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01" name="Google Shape;1801;gb92b0df140_3_485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02" name="Google Shape;1802;gb92b0df140_3_485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803" name="Google Shape;1803;gb92b0df140_3_485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804" name="Google Shape;1804;gb92b0df140_3_485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05" name="Google Shape;1805;gb92b0df140_3_485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06" name="Google Shape;1806;gb92b0df140_3_485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807" name="Google Shape;1807;gb92b0df140_3_485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808" name="Google Shape;1808;gb92b0df140_3_485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809" name="Google Shape;1809;gb92b0df140_3_485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810" name="Google Shape;1810;gb92b0df140_3_4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36480"/>
            <a:ext cx="11266559" cy="5252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811" name="Google Shape;1811;gb92b0df140_3_4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43680"/>
            <a:ext cx="11266559" cy="5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4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267" name="Google Shape;267;p4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8" name="Google Shape;268;p4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69" name="Google Shape;269;p4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270" name="Google Shape;270;p4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295" name="Google Shape;2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968" y="5120710"/>
            <a:ext cx="7782327" cy="5284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96" name="Google Shape;2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4289" y="5132926"/>
            <a:ext cx="7746352" cy="5260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815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6" name="Google Shape;1816;gb92b0df140_2_546"/>
          <p:cNvGrpSpPr/>
          <p:nvPr/>
        </p:nvGrpSpPr>
        <p:grpSpPr>
          <a:xfrm>
            <a:off x="10025280" y="2302920"/>
            <a:ext cx="4177500" cy="1926720"/>
            <a:chOff x="10025280" y="2302920"/>
            <a:chExt cx="4177500" cy="1926720"/>
          </a:xfrm>
        </p:grpSpPr>
        <p:sp>
          <p:nvSpPr>
            <p:cNvPr id="1817" name="Google Shape;1817;gb92b0df140_2_546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gb92b0df140_2_546"/>
            <p:cNvSpPr/>
            <p:nvPr/>
          </p:nvSpPr>
          <p:spPr>
            <a:xfrm>
              <a:off x="10025280" y="3713040"/>
              <a:ext cx="41775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gb92b0df140_2_54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820" name="Google Shape;1820;gb92b0df140_2_54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21" name="Google Shape;1821;gb92b0df140_2_54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822" name="Google Shape;1822;gb92b0df140_2_54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23" name="Google Shape;1823;gb92b0df140_2_54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824" name="Google Shape;1824;gb92b0df140_2_54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25" name="Google Shape;1825;gb92b0df140_2_54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826" name="Google Shape;1826;gb92b0df140_2_54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27" name="Google Shape;1827;gb92b0df140_2_54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828" name="Google Shape;1828;gb92b0df140_2_54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29" name="Google Shape;1829;gb92b0df140_2_54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830" name="Google Shape;1830;gb92b0df140_2_54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831" name="Google Shape;1831;gb92b0df140_2_54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32" name="Google Shape;1832;gb92b0df140_2_54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833" name="Google Shape;1833;gb92b0df140_2_54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834" name="Google Shape;1834;gb92b0df140_2_54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35" name="Google Shape;1835;gb92b0df140_2_54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36" name="Google Shape;1836;gb92b0df140_2_54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37" name="Google Shape;1837;gb92b0df140_2_54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838" name="Google Shape;1838;gb92b0df140_2_54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839" name="Google Shape;1839;gb92b0df140_2_54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40" name="Google Shape;1840;gb92b0df140_2_54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41" name="Google Shape;1841;gb92b0df140_2_54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842" name="Google Shape;1842;gb92b0df140_2_54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843" name="Google Shape;1843;gb92b0df140_2_54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844" name="Google Shape;1844;gb92b0df140_2_54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845" name="Google Shape;1845;gb92b0df140_2_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36480"/>
            <a:ext cx="11266559" cy="5252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846" name="Google Shape;1846;gb92b0df140_2_5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43680"/>
            <a:ext cx="11266559" cy="5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" name="Google Shape;1851;p20"/>
          <p:cNvGrpSpPr/>
          <p:nvPr/>
        </p:nvGrpSpPr>
        <p:grpSpPr>
          <a:xfrm>
            <a:off x="10095868" y="2302957"/>
            <a:ext cx="4036682" cy="1933194"/>
            <a:chOff x="9649589" y="2302957"/>
            <a:chExt cx="4036682" cy="1933194"/>
          </a:xfrm>
        </p:grpSpPr>
        <p:sp>
          <p:nvSpPr>
            <p:cNvPr id="1852" name="Google Shape;1852;p20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53" name="Google Shape;1853;p20"/>
            <p:cNvSpPr txBox="1"/>
            <p:nvPr/>
          </p:nvSpPr>
          <p:spPr>
            <a:xfrm>
              <a:off x="9649589" y="3712931"/>
              <a:ext cx="40366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854" name="Google Shape;1854;p20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855" name="Google Shape;1855;p20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1880" name="Google Shape;18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0139" y="5136446"/>
            <a:ext cx="7735984" cy="525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881" name="Google Shape;188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0208" y="5143736"/>
            <a:ext cx="7714515" cy="523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b92b0df140_3_519"/>
          <p:cNvGrpSpPr/>
          <p:nvPr/>
        </p:nvGrpSpPr>
        <p:grpSpPr>
          <a:xfrm>
            <a:off x="10010520" y="2302920"/>
            <a:ext cx="4208100" cy="1926720"/>
            <a:chOff x="10010520" y="2302920"/>
            <a:chExt cx="4208100" cy="1926720"/>
          </a:xfrm>
        </p:grpSpPr>
        <p:sp>
          <p:nvSpPr>
            <p:cNvPr id="1887" name="Google Shape;1887;gb92b0df140_3_519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b92b0df140_3_519"/>
            <p:cNvSpPr/>
            <p:nvPr/>
          </p:nvSpPr>
          <p:spPr>
            <a:xfrm>
              <a:off x="10010520" y="3713040"/>
              <a:ext cx="4208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9" name="Google Shape;1889;gb92b0df140_3_519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890" name="Google Shape;1890;gb92b0df140_3_519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91" name="Google Shape;1891;gb92b0df140_3_519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892" name="Google Shape;1892;gb92b0df140_3_519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93" name="Google Shape;1893;gb92b0df140_3_519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894" name="Google Shape;1894;gb92b0df140_3_519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95" name="Google Shape;1895;gb92b0df140_3_519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896" name="Google Shape;1896;gb92b0df140_3_519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97" name="Google Shape;1897;gb92b0df140_3_519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898" name="Google Shape;1898;gb92b0df140_3_519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99" name="Google Shape;1899;gb92b0df140_3_519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900" name="Google Shape;1900;gb92b0df140_3_519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901" name="Google Shape;1901;gb92b0df140_3_519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02" name="Google Shape;1902;gb92b0df140_3_519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903" name="Google Shape;1903;gb92b0df140_3_519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904" name="Google Shape;1904;gb92b0df140_3_519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05" name="Google Shape;1905;gb92b0df140_3_519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06" name="Google Shape;1906;gb92b0df140_3_519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07" name="Google Shape;1907;gb92b0df140_3_519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908" name="Google Shape;1908;gb92b0df140_3_519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909" name="Google Shape;1909;gb92b0df140_3_519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10" name="Google Shape;1910;gb92b0df140_3_519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11" name="Google Shape;1911;gb92b0df140_3_519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912" name="Google Shape;1912;gb92b0df140_3_519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913" name="Google Shape;1913;gb92b0df140_3_519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914" name="Google Shape;1914;gb92b0df140_3_519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915" name="Google Shape;1915;gb92b0df140_3_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36480"/>
            <a:ext cx="11266559" cy="5252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916" name="Google Shape;1916;gb92b0df140_3_5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43680"/>
            <a:ext cx="11266559" cy="5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1" name="Google Shape;1921;gb92b0df140_2_580"/>
          <p:cNvGrpSpPr/>
          <p:nvPr/>
        </p:nvGrpSpPr>
        <p:grpSpPr>
          <a:xfrm>
            <a:off x="10010520" y="2302920"/>
            <a:ext cx="4208100" cy="1926720"/>
            <a:chOff x="10010520" y="2302920"/>
            <a:chExt cx="4208100" cy="1926720"/>
          </a:xfrm>
        </p:grpSpPr>
        <p:sp>
          <p:nvSpPr>
            <p:cNvPr id="1922" name="Google Shape;1922;gb92b0df140_2_580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gb92b0df140_2_580"/>
            <p:cNvSpPr/>
            <p:nvPr/>
          </p:nvSpPr>
          <p:spPr>
            <a:xfrm>
              <a:off x="10010520" y="3713040"/>
              <a:ext cx="4208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4" name="Google Shape;1924;gb92b0df140_2_58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925" name="Google Shape;1925;gb92b0df140_2_58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26" name="Google Shape;1926;gb92b0df140_2_58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927" name="Google Shape;1927;gb92b0df140_2_58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28" name="Google Shape;1928;gb92b0df140_2_58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929" name="Google Shape;1929;gb92b0df140_2_58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30" name="Google Shape;1930;gb92b0df140_2_58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931" name="Google Shape;1931;gb92b0df140_2_58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32" name="Google Shape;1932;gb92b0df140_2_58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933" name="Google Shape;1933;gb92b0df140_2_58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34" name="Google Shape;1934;gb92b0df140_2_58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935" name="Google Shape;1935;gb92b0df140_2_58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936" name="Google Shape;1936;gb92b0df140_2_58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37" name="Google Shape;1937;gb92b0df140_2_58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938" name="Google Shape;1938;gb92b0df140_2_58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1939" name="Google Shape;1939;gb92b0df140_2_58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40" name="Google Shape;1940;gb92b0df140_2_58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41" name="Google Shape;1941;gb92b0df140_2_58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42" name="Google Shape;1942;gb92b0df140_2_58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943" name="Google Shape;1943;gb92b0df140_2_58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944" name="Google Shape;1944;gb92b0df140_2_58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45" name="Google Shape;1945;gb92b0df140_2_58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46" name="Google Shape;1946;gb92b0df140_2_58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1947" name="Google Shape;1947;gb92b0df140_2_58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1948" name="Google Shape;1948;gb92b0df140_2_58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1949" name="Google Shape;1949;gb92b0df140_2_58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1950" name="Google Shape;1950;gb92b0df140_2_5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36480"/>
            <a:ext cx="11266559" cy="5252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951" name="Google Shape;1951;gb92b0df140_2_5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43680"/>
            <a:ext cx="11266559" cy="5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6" name="Google Shape;1956;p21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1957" name="Google Shape;1957;p21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958" name="Google Shape;1958;p21"/>
            <p:cNvSpPr txBox="1"/>
            <p:nvPr/>
          </p:nvSpPr>
          <p:spPr>
            <a:xfrm>
              <a:off x="10341281" y="3712931"/>
              <a:ext cx="26532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959" name="Google Shape;1959;p21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960" name="Google Shape;1960;p2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7" name="Google Shape;1977;p2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8" name="Google Shape;1978;p2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9" name="Google Shape;1979;p2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80" name="Google Shape;1980;p2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81" name="Google Shape;1981;p2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82" name="Google Shape;1982;p2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83" name="Google Shape;1983;p2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84" name="Google Shape;1984;p2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1985" name="Google Shape;19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2399" y="5137980"/>
            <a:ext cx="7731464" cy="5250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1986" name="Google Shape;198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61734" y="5137981"/>
            <a:ext cx="7731463" cy="525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b92b0df140_3_553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1992" name="Google Shape;1992;gb92b0df140_3_553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b92b0df140_3_553"/>
            <p:cNvSpPr/>
            <p:nvPr/>
          </p:nvSpPr>
          <p:spPr>
            <a:xfrm>
              <a:off x="10992960" y="3713040"/>
              <a:ext cx="22410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4" name="Google Shape;1994;gb92b0df140_3_553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1995" name="Google Shape;1995;gb92b0df140_3_553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96" name="Google Shape;1996;gb92b0df140_3_553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997" name="Google Shape;1997;gb92b0df140_3_553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98" name="Google Shape;1998;gb92b0df140_3_553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1999" name="Google Shape;1999;gb92b0df140_3_553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00" name="Google Shape;2000;gb92b0df140_3_553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001" name="Google Shape;2001;gb92b0df140_3_553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02" name="Google Shape;2002;gb92b0df140_3_553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003" name="Google Shape;2003;gb92b0df140_3_553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04" name="Google Shape;2004;gb92b0df140_3_553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005" name="Google Shape;2005;gb92b0df140_3_553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006" name="Google Shape;2006;gb92b0df140_3_553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07" name="Google Shape;2007;gb92b0df140_3_553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008" name="Google Shape;2008;gb92b0df140_3_553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009" name="Google Shape;2009;gb92b0df140_3_553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10" name="Google Shape;2010;gb92b0df140_3_553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11" name="Google Shape;2011;gb92b0df140_3_553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12" name="Google Shape;2012;gb92b0df140_3_553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013" name="Google Shape;2013;gb92b0df140_3_553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014" name="Google Shape;2014;gb92b0df140_3_553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15" name="Google Shape;2015;gb92b0df140_3_553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16" name="Google Shape;2016;gb92b0df140_3_553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017" name="Google Shape;2017;gb92b0df140_3_553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018" name="Google Shape;2018;gb92b0df140_3_553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019" name="Google Shape;2019;gb92b0df140_3_553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020" name="Google Shape;2020;gb92b0df140_3_5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60" y="5137920"/>
            <a:ext cx="1123703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021" name="Google Shape;2021;gb92b0df140_3_5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7920"/>
            <a:ext cx="11266559" cy="52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6" name="Google Shape;2026;gb92b0df140_2_614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2027" name="Google Shape;2027;gb92b0df140_2_614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gb92b0df140_2_614"/>
            <p:cNvSpPr/>
            <p:nvPr/>
          </p:nvSpPr>
          <p:spPr>
            <a:xfrm>
              <a:off x="10992960" y="3713040"/>
              <a:ext cx="22410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9" name="Google Shape;2029;gb92b0df140_2_614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030" name="Google Shape;2030;gb92b0df140_2_614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31" name="Google Shape;2031;gb92b0df140_2_614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032" name="Google Shape;2032;gb92b0df140_2_614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33" name="Google Shape;2033;gb92b0df140_2_614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034" name="Google Shape;2034;gb92b0df140_2_614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35" name="Google Shape;2035;gb92b0df140_2_614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036" name="Google Shape;2036;gb92b0df140_2_614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37" name="Google Shape;2037;gb92b0df140_2_614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038" name="Google Shape;2038;gb92b0df140_2_614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9" name="Google Shape;2039;gb92b0df140_2_614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040" name="Google Shape;2040;gb92b0df140_2_614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041" name="Google Shape;2041;gb92b0df140_2_614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2" name="Google Shape;2042;gb92b0df140_2_614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043" name="Google Shape;2043;gb92b0df140_2_614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044" name="Google Shape;2044;gb92b0df140_2_614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45" name="Google Shape;2045;gb92b0df140_2_614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6" name="Google Shape;2046;gb92b0df140_2_614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47" name="Google Shape;2047;gb92b0df140_2_614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048" name="Google Shape;2048;gb92b0df140_2_614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049" name="Google Shape;2049;gb92b0df140_2_614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50" name="Google Shape;2050;gb92b0df140_2_614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51" name="Google Shape;2051;gb92b0df140_2_614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052" name="Google Shape;2052;gb92b0df140_2_614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053" name="Google Shape;2053;gb92b0df140_2_614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054" name="Google Shape;2054;gb92b0df140_2_614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055" name="Google Shape;2055;gb92b0df140_2_6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60" y="5137920"/>
            <a:ext cx="1123703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056" name="Google Shape;2056;gb92b0df140_2_6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7920"/>
            <a:ext cx="11266559" cy="52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oogle Shape;2061;p22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2062" name="Google Shape;2062;p22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63" name="Google Shape;2063;p22"/>
            <p:cNvSpPr txBox="1"/>
            <p:nvPr/>
          </p:nvSpPr>
          <p:spPr>
            <a:xfrm>
              <a:off x="10481543" y="3712931"/>
              <a:ext cx="23727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064" name="Google Shape;2064;p22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2065" name="Google Shape;2065;p2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66" name="Google Shape;2066;p2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67" name="Google Shape;2067;p2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68" name="Google Shape;2068;p2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69" name="Google Shape;2069;p2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0" name="Google Shape;2070;p2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1" name="Google Shape;2071;p2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2" name="Google Shape;2072;p2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3" name="Google Shape;2073;p2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4" name="Google Shape;2074;p2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5" name="Google Shape;2075;p2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6" name="Google Shape;2076;p2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7" name="Google Shape;2077;p2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8" name="Google Shape;2078;p2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9" name="Google Shape;2079;p2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2090" name="Google Shape;209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2399" y="5137980"/>
            <a:ext cx="7731464" cy="5250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091" name="Google Shape;209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61734" y="5137981"/>
            <a:ext cx="7731463" cy="525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095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oogle Shape;2096;gb92b0df140_3_621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2097" name="Google Shape;2097;gb92b0df140_3_621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gb92b0df140_3_621"/>
            <p:cNvSpPr/>
            <p:nvPr/>
          </p:nvSpPr>
          <p:spPr>
            <a:xfrm>
              <a:off x="10988640" y="3713040"/>
              <a:ext cx="22503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9" name="Google Shape;2099;gb92b0df140_3_62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100" name="Google Shape;2100;gb92b0df140_3_62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01" name="Google Shape;2101;gb92b0df140_3_62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102" name="Google Shape;2102;gb92b0df140_3_62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03" name="Google Shape;2103;gb92b0df140_3_62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104" name="Google Shape;2104;gb92b0df140_3_62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05" name="Google Shape;2105;gb92b0df140_3_62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106" name="Google Shape;2106;gb92b0df140_3_62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07" name="Google Shape;2107;gb92b0df140_3_62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108" name="Google Shape;2108;gb92b0df140_3_62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09" name="Google Shape;2109;gb92b0df140_3_62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110" name="Google Shape;2110;gb92b0df140_3_62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111" name="Google Shape;2111;gb92b0df140_3_62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12" name="Google Shape;2112;gb92b0df140_3_62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113" name="Google Shape;2113;gb92b0df140_3_62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114" name="Google Shape;2114;gb92b0df140_3_62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15" name="Google Shape;2115;gb92b0df140_3_62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16" name="Google Shape;2116;gb92b0df140_3_62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17" name="Google Shape;2117;gb92b0df140_3_62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118" name="Google Shape;2118;gb92b0df140_3_62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119" name="Google Shape;2119;gb92b0df140_3_62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20" name="Google Shape;2120;gb92b0df140_3_62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21" name="Google Shape;2121;gb92b0df140_3_62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122" name="Google Shape;2122;gb92b0df140_3_62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123" name="Google Shape;2123;gb92b0df140_3_62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124" name="Google Shape;2124;gb92b0df140_3_62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125" name="Google Shape;2125;gb92b0df140_3_6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60" y="5137920"/>
            <a:ext cx="1123703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126" name="Google Shape;2126;gb92b0df140_3_6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7920"/>
            <a:ext cx="11266559" cy="52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130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1" name="Google Shape;2131;gb92b0df140_2_682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2132" name="Google Shape;2132;gb92b0df140_2_682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gb92b0df140_2_682"/>
            <p:cNvSpPr/>
            <p:nvPr/>
          </p:nvSpPr>
          <p:spPr>
            <a:xfrm>
              <a:off x="10988640" y="3713040"/>
              <a:ext cx="22503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4" name="Google Shape;2134;gb92b0df140_2_682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135" name="Google Shape;2135;gb92b0df140_2_682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36" name="Google Shape;2136;gb92b0df140_2_682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137" name="Google Shape;2137;gb92b0df140_2_682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38" name="Google Shape;2138;gb92b0df140_2_682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139" name="Google Shape;2139;gb92b0df140_2_682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40" name="Google Shape;2140;gb92b0df140_2_682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141" name="Google Shape;2141;gb92b0df140_2_682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42" name="Google Shape;2142;gb92b0df140_2_682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143" name="Google Shape;2143;gb92b0df140_2_682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44" name="Google Shape;2144;gb92b0df140_2_682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145" name="Google Shape;2145;gb92b0df140_2_682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146" name="Google Shape;2146;gb92b0df140_2_682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47" name="Google Shape;2147;gb92b0df140_2_682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148" name="Google Shape;2148;gb92b0df140_2_682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149" name="Google Shape;2149;gb92b0df140_2_682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50" name="Google Shape;2150;gb92b0df140_2_682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51" name="Google Shape;2151;gb92b0df140_2_682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52" name="Google Shape;2152;gb92b0df140_2_682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153" name="Google Shape;2153;gb92b0df140_2_682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154" name="Google Shape;2154;gb92b0df140_2_682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55" name="Google Shape;2155;gb92b0df140_2_682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56" name="Google Shape;2156;gb92b0df140_2_682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157" name="Google Shape;2157;gb92b0df140_2_682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158" name="Google Shape;2158;gb92b0df140_2_682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159" name="Google Shape;2159;gb92b0df140_2_682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160" name="Google Shape;2160;gb92b0df140_2_6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60" y="5137920"/>
            <a:ext cx="1123703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161" name="Google Shape;2161;gb92b0df140_2_6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7920"/>
            <a:ext cx="11266559" cy="52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gb92b0df140_3_0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302" name="Google Shape;302;gb92b0df140_3_0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b92b0df140_3_0"/>
            <p:cNvSpPr/>
            <p:nvPr/>
          </p:nvSpPr>
          <p:spPr>
            <a:xfrm>
              <a:off x="11222640" y="3713040"/>
              <a:ext cx="17826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gb92b0df140_3_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05" name="Google Shape;305;gb92b0df140_3_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6" name="Google Shape;306;gb92b0df140_3_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07" name="Google Shape;307;gb92b0df140_3_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8" name="Google Shape;308;gb92b0df140_3_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09" name="Google Shape;309;gb92b0df140_3_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0" name="Google Shape;310;gb92b0df140_3_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11" name="Google Shape;311;gb92b0df140_3_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2" name="Google Shape;312;gb92b0df140_3_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13" name="Google Shape;313;gb92b0df140_3_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4" name="Google Shape;314;gb92b0df140_3_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15" name="Google Shape;315;gb92b0df140_3_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16" name="Google Shape;316;gb92b0df140_3_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7" name="Google Shape;317;gb92b0df140_3_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18" name="Google Shape;318;gb92b0df140_3_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19" name="Google Shape;319;gb92b0df140_3_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0" name="Google Shape;320;gb92b0df140_3_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1" name="Google Shape;321;gb92b0df140_3_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2" name="Google Shape;322;gb92b0df140_3_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23" name="Google Shape;323;gb92b0df140_3_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24" name="Google Shape;324;gb92b0df140_3_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5" name="Google Shape;325;gb92b0df140_3_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6" name="Google Shape;326;gb92b0df140_3_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27" name="Google Shape;327;gb92b0df140_3_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28" name="Google Shape;328;gb92b0df140_3_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29" name="Google Shape;329;gb92b0df140_3_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330" name="Google Shape;330;gb92b0df140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0640"/>
            <a:ext cx="11266559" cy="5284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31" name="Google Shape;331;gb92b0df140_3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2880"/>
            <a:ext cx="11266559" cy="52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6" name="Google Shape;2166;p23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2167" name="Google Shape;2167;p23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68" name="Google Shape;2168;p23"/>
            <p:cNvSpPr txBox="1"/>
            <p:nvPr/>
          </p:nvSpPr>
          <p:spPr>
            <a:xfrm>
              <a:off x="10571312" y="3712931"/>
              <a:ext cx="21932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69" name="Google Shape;2169;p23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2170" name="Google Shape;2170;p23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71" name="Google Shape;2171;p23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72" name="Google Shape;2172;p23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73" name="Google Shape;2173;p23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74" name="Google Shape;2174;p23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75" name="Google Shape;2175;p23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76" name="Google Shape;2176;p23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2195" name="Google Shape;21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2399" y="5137980"/>
            <a:ext cx="7731464" cy="5250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196" name="Google Shape;219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61734" y="5137981"/>
            <a:ext cx="7731463" cy="525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200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" name="Google Shape;2201;gb92b0df140_3_587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2202" name="Google Shape;2202;gb92b0df140_3_587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gb92b0df140_3_587"/>
            <p:cNvSpPr/>
            <p:nvPr/>
          </p:nvSpPr>
          <p:spPr>
            <a:xfrm>
              <a:off x="11217960" y="3713040"/>
              <a:ext cx="1790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4" name="Google Shape;2204;gb92b0df140_3_587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205" name="Google Shape;2205;gb92b0df140_3_587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06" name="Google Shape;2206;gb92b0df140_3_587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207" name="Google Shape;2207;gb92b0df140_3_587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08" name="Google Shape;2208;gb92b0df140_3_587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209" name="Google Shape;2209;gb92b0df140_3_587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10" name="Google Shape;2210;gb92b0df140_3_587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211" name="Google Shape;2211;gb92b0df140_3_587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12" name="Google Shape;2212;gb92b0df140_3_587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213" name="Google Shape;2213;gb92b0df140_3_587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14" name="Google Shape;2214;gb92b0df140_3_587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215" name="Google Shape;2215;gb92b0df140_3_587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216" name="Google Shape;2216;gb92b0df140_3_587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17" name="Google Shape;2217;gb92b0df140_3_587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218" name="Google Shape;2218;gb92b0df140_3_587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219" name="Google Shape;2219;gb92b0df140_3_587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20" name="Google Shape;2220;gb92b0df140_3_587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21" name="Google Shape;2221;gb92b0df140_3_587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22" name="Google Shape;2222;gb92b0df140_3_587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223" name="Google Shape;2223;gb92b0df140_3_587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224" name="Google Shape;2224;gb92b0df140_3_587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25" name="Google Shape;2225;gb92b0df140_3_587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26" name="Google Shape;2226;gb92b0df140_3_587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227" name="Google Shape;2227;gb92b0df140_3_587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228" name="Google Shape;2228;gb92b0df140_3_587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229" name="Google Shape;2229;gb92b0df140_3_587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230" name="Google Shape;2230;gb92b0df140_3_5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60" y="5137920"/>
            <a:ext cx="1123703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231" name="Google Shape;2231;gb92b0df140_3_5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7920"/>
            <a:ext cx="11266559" cy="52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6" name="Google Shape;2236;gb92b0df140_2_648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2237" name="Google Shape;2237;gb92b0df140_2_648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gb92b0df140_2_648"/>
            <p:cNvSpPr/>
            <p:nvPr/>
          </p:nvSpPr>
          <p:spPr>
            <a:xfrm>
              <a:off x="11217960" y="3713040"/>
              <a:ext cx="1790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9" name="Google Shape;2239;gb92b0df140_2_648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240" name="Google Shape;2240;gb92b0df140_2_648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41" name="Google Shape;2241;gb92b0df140_2_648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242" name="Google Shape;2242;gb92b0df140_2_648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43" name="Google Shape;2243;gb92b0df140_2_648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244" name="Google Shape;2244;gb92b0df140_2_648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45" name="Google Shape;2245;gb92b0df140_2_648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246" name="Google Shape;2246;gb92b0df140_2_648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47" name="Google Shape;2247;gb92b0df140_2_648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248" name="Google Shape;2248;gb92b0df140_2_648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49" name="Google Shape;2249;gb92b0df140_2_648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250" name="Google Shape;2250;gb92b0df140_2_648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251" name="Google Shape;2251;gb92b0df140_2_648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52" name="Google Shape;2252;gb92b0df140_2_648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253" name="Google Shape;2253;gb92b0df140_2_648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254" name="Google Shape;2254;gb92b0df140_2_648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55" name="Google Shape;2255;gb92b0df140_2_648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56" name="Google Shape;2256;gb92b0df140_2_648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57" name="Google Shape;2257;gb92b0df140_2_648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258" name="Google Shape;2258;gb92b0df140_2_648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259" name="Google Shape;2259;gb92b0df140_2_648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60" name="Google Shape;2260;gb92b0df140_2_648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61" name="Google Shape;2261;gb92b0df140_2_648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262" name="Google Shape;2262;gb92b0df140_2_648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263" name="Google Shape;2263;gb92b0df140_2_648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264" name="Google Shape;2264;gb92b0df140_2_648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265" name="Google Shape;2265;gb92b0df140_2_6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60" y="5137920"/>
            <a:ext cx="1123703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266" name="Google Shape;2266;gb92b0df140_2_6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7920"/>
            <a:ext cx="11266559" cy="52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270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1" name="Google Shape;2271;p24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2272" name="Google Shape;2272;p24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73" name="Google Shape;2273;p24"/>
            <p:cNvSpPr txBox="1"/>
            <p:nvPr/>
          </p:nvSpPr>
          <p:spPr>
            <a:xfrm>
              <a:off x="10177775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274" name="Google Shape;2274;p24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2275" name="Google Shape;2275;p24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76" name="Google Shape;2276;p24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77" name="Google Shape;2277;p24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78" name="Google Shape;2278;p24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79" name="Google Shape;2279;p24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80" name="Google Shape;2280;p24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81" name="Google Shape;2281;p24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82" name="Google Shape;2282;p24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83" name="Google Shape;2283;p24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84" name="Google Shape;2284;p24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85" name="Google Shape;2285;p24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86" name="Google Shape;2286;p24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87" name="Google Shape;2287;p24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88" name="Google Shape;2288;p24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89" name="Google Shape;2289;p24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90" name="Google Shape;2290;p24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91" name="Google Shape;2291;p24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92" name="Google Shape;2292;p24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2300" name="Google Shape;23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0068" y="5120642"/>
            <a:ext cx="7782530" cy="528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301" name="Google Shape;230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38734" y="5122363"/>
            <a:ext cx="7777462" cy="5281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305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oogle Shape;2306;gb92b0df140_3_655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2307" name="Google Shape;2307;gb92b0df140_3_655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gb92b0df140_3_655"/>
            <p:cNvSpPr/>
            <p:nvPr/>
          </p:nvSpPr>
          <p:spPr>
            <a:xfrm>
              <a:off x="10663560" y="3713040"/>
              <a:ext cx="2900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9" name="Google Shape;2309;gb92b0df140_3_655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310" name="Google Shape;2310;gb92b0df140_3_655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11" name="Google Shape;2311;gb92b0df140_3_655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312" name="Google Shape;2312;gb92b0df140_3_655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13" name="Google Shape;2313;gb92b0df140_3_655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314" name="Google Shape;2314;gb92b0df140_3_655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15" name="Google Shape;2315;gb92b0df140_3_655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316" name="Google Shape;2316;gb92b0df140_3_655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17" name="Google Shape;2317;gb92b0df140_3_655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318" name="Google Shape;2318;gb92b0df140_3_655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19" name="Google Shape;2319;gb92b0df140_3_655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320" name="Google Shape;2320;gb92b0df140_3_655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321" name="Google Shape;2321;gb92b0df140_3_655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22" name="Google Shape;2322;gb92b0df140_3_655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323" name="Google Shape;2323;gb92b0df140_3_655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324" name="Google Shape;2324;gb92b0df140_3_655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25" name="Google Shape;2325;gb92b0df140_3_655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26" name="Google Shape;2326;gb92b0df140_3_655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27" name="Google Shape;2327;gb92b0df140_3_655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328" name="Google Shape;2328;gb92b0df140_3_655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329" name="Google Shape;2329;gb92b0df140_3_655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30" name="Google Shape;2330;gb92b0df140_3_655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31" name="Google Shape;2331;gb92b0df140_3_655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332" name="Google Shape;2332;gb92b0df140_3_655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333" name="Google Shape;2333;gb92b0df140_3_655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334" name="Google Shape;2334;gb92b0df140_3_655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335" name="Google Shape;2335;gb92b0df140_3_6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0640"/>
            <a:ext cx="1127304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336" name="Google Shape;2336;gb92b0df140_3_6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2440"/>
            <a:ext cx="11266559" cy="528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340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1" name="Google Shape;2341;gb92b0df140_2_716"/>
          <p:cNvGrpSpPr/>
          <p:nvPr/>
        </p:nvGrpSpPr>
        <p:grpSpPr>
          <a:xfrm>
            <a:off x="10431360" y="2302920"/>
            <a:ext cx="3468900" cy="1926720"/>
            <a:chOff x="10431360" y="2302920"/>
            <a:chExt cx="3468900" cy="1926720"/>
          </a:xfrm>
        </p:grpSpPr>
        <p:sp>
          <p:nvSpPr>
            <p:cNvPr id="2342" name="Google Shape;2342;gb92b0df140_2_716"/>
            <p:cNvSpPr/>
            <p:nvPr/>
          </p:nvSpPr>
          <p:spPr>
            <a:xfrm>
              <a:off x="10431360" y="2302920"/>
              <a:ext cx="34689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gb92b0df140_2_716"/>
            <p:cNvSpPr/>
            <p:nvPr/>
          </p:nvSpPr>
          <p:spPr>
            <a:xfrm>
              <a:off x="10663560" y="3713040"/>
              <a:ext cx="2900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4" name="Google Shape;2344;gb92b0df140_2_71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345" name="Google Shape;2345;gb92b0df140_2_71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46" name="Google Shape;2346;gb92b0df140_2_71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347" name="Google Shape;2347;gb92b0df140_2_71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48" name="Google Shape;2348;gb92b0df140_2_71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349" name="Google Shape;2349;gb92b0df140_2_71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50" name="Google Shape;2350;gb92b0df140_2_71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351" name="Google Shape;2351;gb92b0df140_2_71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52" name="Google Shape;2352;gb92b0df140_2_71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353" name="Google Shape;2353;gb92b0df140_2_71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54" name="Google Shape;2354;gb92b0df140_2_71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355" name="Google Shape;2355;gb92b0df140_2_71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356" name="Google Shape;2356;gb92b0df140_2_71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57" name="Google Shape;2357;gb92b0df140_2_71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358" name="Google Shape;2358;gb92b0df140_2_71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359" name="Google Shape;2359;gb92b0df140_2_71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60" name="Google Shape;2360;gb92b0df140_2_71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61" name="Google Shape;2361;gb92b0df140_2_71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62" name="Google Shape;2362;gb92b0df140_2_71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363" name="Google Shape;2363;gb92b0df140_2_71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364" name="Google Shape;2364;gb92b0df140_2_71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65" name="Google Shape;2365;gb92b0df140_2_71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66" name="Google Shape;2366;gb92b0df140_2_71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367" name="Google Shape;2367;gb92b0df140_2_71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368" name="Google Shape;2368;gb92b0df140_2_71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369" name="Google Shape;2369;gb92b0df140_2_71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370" name="Google Shape;2370;gb92b0df140_2_7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0640"/>
            <a:ext cx="11273040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371" name="Google Shape;2371;gb92b0df140_2_7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2440"/>
            <a:ext cx="11266559" cy="528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75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p25"/>
          <p:cNvSpPr txBox="1"/>
          <p:nvPr/>
        </p:nvSpPr>
        <p:spPr>
          <a:xfrm>
            <a:off x="4452983" y="5442274"/>
            <a:ext cx="5636479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FEMC</a:t>
            </a:r>
            <a:endParaRPr b="1" sz="15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377" name="Google Shape;2377;p25"/>
          <p:cNvGrpSpPr/>
          <p:nvPr/>
        </p:nvGrpSpPr>
        <p:grpSpPr>
          <a:xfrm>
            <a:off x="-858390" y="4477832"/>
            <a:ext cx="4092370" cy="4233061"/>
            <a:chOff x="-858390" y="4477832"/>
            <a:chExt cx="4092370" cy="4233061"/>
          </a:xfrm>
        </p:grpSpPr>
        <p:sp>
          <p:nvSpPr>
            <p:cNvPr id="2378" name="Google Shape;2378;p25"/>
            <p:cNvSpPr/>
            <p:nvPr/>
          </p:nvSpPr>
          <p:spPr>
            <a:xfrm>
              <a:off x="2099658" y="6974920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79" name="Google Shape;2379;p25"/>
            <p:cNvSpPr/>
            <p:nvPr/>
          </p:nvSpPr>
          <p:spPr>
            <a:xfrm>
              <a:off x="1777142" y="4477832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80" name="Google Shape;2380;p25"/>
            <p:cNvSpPr/>
            <p:nvPr/>
          </p:nvSpPr>
          <p:spPr>
            <a:xfrm>
              <a:off x="-525459" y="4477832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81" name="Google Shape;2381;p25"/>
            <p:cNvSpPr/>
            <p:nvPr/>
          </p:nvSpPr>
          <p:spPr>
            <a:xfrm>
              <a:off x="-858390" y="4477832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385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6" name="Google Shape;2386;p26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2387" name="Google Shape;2387;p26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88" name="Google Shape;2388;p26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389" name="Google Shape;2389;p26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2390" name="Google Shape;2390;p26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91" name="Google Shape;2391;p26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92" name="Google Shape;2392;p26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93" name="Google Shape;2393;p26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94" name="Google Shape;2394;p26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95" name="Google Shape;2395;p26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96" name="Google Shape;2396;p26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97" name="Google Shape;2397;p26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98" name="Google Shape;2398;p26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99" name="Google Shape;2399;p26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00" name="Google Shape;2400;p26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01" name="Google Shape;2401;p26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02" name="Google Shape;2402;p26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03" name="Google Shape;2403;p26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04" name="Google Shape;2404;p26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05" name="Google Shape;2405;p26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06" name="Google Shape;2406;p26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07" name="Google Shape;2407;p26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08" name="Google Shape;2408;p26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09" name="Google Shape;2409;p26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10" name="Google Shape;2410;p26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11" name="Google Shape;2411;p26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12" name="Google Shape;2412;p26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13" name="Google Shape;2413;p26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14" name="Google Shape;2414;p26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2415" name="Google Shape;24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968" y="5120710"/>
            <a:ext cx="7782327" cy="5284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416" name="Google Shape;241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4289" y="5132926"/>
            <a:ext cx="7746352" cy="5260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420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1" name="Google Shape;2421;gb92b0df140_3_698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2422" name="Google Shape;2422;gb92b0df140_3_698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gb92b0df140_3_698"/>
            <p:cNvSpPr/>
            <p:nvPr/>
          </p:nvSpPr>
          <p:spPr>
            <a:xfrm>
              <a:off x="11222640" y="3713040"/>
              <a:ext cx="17826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4" name="Google Shape;2424;gb92b0df140_3_698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425" name="Google Shape;2425;gb92b0df140_3_698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26" name="Google Shape;2426;gb92b0df140_3_698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427" name="Google Shape;2427;gb92b0df140_3_698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28" name="Google Shape;2428;gb92b0df140_3_698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429" name="Google Shape;2429;gb92b0df140_3_698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30" name="Google Shape;2430;gb92b0df140_3_698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431" name="Google Shape;2431;gb92b0df140_3_698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32" name="Google Shape;2432;gb92b0df140_3_698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433" name="Google Shape;2433;gb92b0df140_3_698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34" name="Google Shape;2434;gb92b0df140_3_698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435" name="Google Shape;2435;gb92b0df140_3_698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436" name="Google Shape;2436;gb92b0df140_3_698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37" name="Google Shape;2437;gb92b0df140_3_698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438" name="Google Shape;2438;gb92b0df140_3_698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439" name="Google Shape;2439;gb92b0df140_3_698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40" name="Google Shape;2440;gb92b0df140_3_698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41" name="Google Shape;2441;gb92b0df140_3_698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42" name="Google Shape;2442;gb92b0df140_3_698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443" name="Google Shape;2443;gb92b0df140_3_698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444" name="Google Shape;2444;gb92b0df140_3_698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45" name="Google Shape;2445;gb92b0df140_3_698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46" name="Google Shape;2446;gb92b0df140_3_698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447" name="Google Shape;2447;gb92b0df140_3_698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448" name="Google Shape;2448;gb92b0df140_3_698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449" name="Google Shape;2449;gb92b0df140_3_698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450" name="Google Shape;2450;gb92b0df140_3_6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960" y="5173200"/>
            <a:ext cx="11071800" cy="517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451" name="Google Shape;2451;gb92b0df140_3_6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6480"/>
            <a:ext cx="11266559" cy="525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455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6" name="Google Shape;2456;gb92b0df140_2_759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2457" name="Google Shape;2457;gb92b0df140_2_759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gb92b0df140_2_759"/>
            <p:cNvSpPr/>
            <p:nvPr/>
          </p:nvSpPr>
          <p:spPr>
            <a:xfrm>
              <a:off x="11222640" y="3713040"/>
              <a:ext cx="17826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9" name="Google Shape;2459;gb92b0df140_2_759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460" name="Google Shape;2460;gb92b0df140_2_759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1" name="Google Shape;2461;gb92b0df140_2_759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462" name="Google Shape;2462;gb92b0df140_2_759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3" name="Google Shape;2463;gb92b0df140_2_759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464" name="Google Shape;2464;gb92b0df140_2_759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5" name="Google Shape;2465;gb92b0df140_2_759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466" name="Google Shape;2466;gb92b0df140_2_759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7" name="Google Shape;2467;gb92b0df140_2_759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468" name="Google Shape;2468;gb92b0df140_2_759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69" name="Google Shape;2469;gb92b0df140_2_759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470" name="Google Shape;2470;gb92b0df140_2_759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471" name="Google Shape;2471;gb92b0df140_2_759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2" name="Google Shape;2472;gb92b0df140_2_759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473" name="Google Shape;2473;gb92b0df140_2_759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474" name="Google Shape;2474;gb92b0df140_2_759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75" name="Google Shape;2475;gb92b0df140_2_759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6" name="Google Shape;2476;gb92b0df140_2_759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77" name="Google Shape;2477;gb92b0df140_2_759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478" name="Google Shape;2478;gb92b0df140_2_759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479" name="Google Shape;2479;gb92b0df140_2_759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80" name="Google Shape;2480;gb92b0df140_2_759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81" name="Google Shape;2481;gb92b0df140_2_759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482" name="Google Shape;2482;gb92b0df140_2_759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483" name="Google Shape;2483;gb92b0df140_2_759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484" name="Google Shape;2484;gb92b0df140_2_759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485" name="Google Shape;2485;gb92b0df140_2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960" y="5173200"/>
            <a:ext cx="11071800" cy="517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486" name="Google Shape;2486;gb92b0df140_2_7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6480"/>
            <a:ext cx="11266559" cy="525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gb92b0df140_2_61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337" name="Google Shape;337;gb92b0df140_2_61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b92b0df140_2_61"/>
            <p:cNvSpPr/>
            <p:nvPr/>
          </p:nvSpPr>
          <p:spPr>
            <a:xfrm>
              <a:off x="11222640" y="3713040"/>
              <a:ext cx="17826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gb92b0df140_2_6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40" name="Google Shape;340;gb92b0df140_2_6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1" name="Google Shape;341;gb92b0df140_2_6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42" name="Google Shape;342;gb92b0df140_2_6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3" name="Google Shape;343;gb92b0df140_2_6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44" name="Google Shape;344;gb92b0df140_2_6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5" name="Google Shape;345;gb92b0df140_2_6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46" name="Google Shape;346;gb92b0df140_2_6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7" name="Google Shape;347;gb92b0df140_2_6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48" name="Google Shape;348;gb92b0df140_2_6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9" name="Google Shape;349;gb92b0df140_2_6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50" name="Google Shape;350;gb92b0df140_2_6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51" name="Google Shape;351;gb92b0df140_2_6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2" name="Google Shape;352;gb92b0df140_2_6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53" name="Google Shape;353;gb92b0df140_2_6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54" name="Google Shape;354;gb92b0df140_2_6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5" name="Google Shape;355;gb92b0df140_2_6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6" name="Google Shape;356;gb92b0df140_2_6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7" name="Google Shape;357;gb92b0df140_2_6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58" name="Google Shape;358;gb92b0df140_2_6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59" name="Google Shape;359;gb92b0df140_2_6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0" name="Google Shape;360;gb92b0df140_2_6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1" name="Google Shape;361;gb92b0df140_2_6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62" name="Google Shape;362;gb92b0df140_2_6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63" name="Google Shape;363;gb92b0df140_2_6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64" name="Google Shape;364;gb92b0df140_2_6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365" name="Google Shape;365;gb92b0df140_2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20640"/>
            <a:ext cx="11266560" cy="5284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66" name="Google Shape;366;gb92b0df140_2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096880"/>
            <a:ext cx="11266559" cy="52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490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1" name="Google Shape;2491;p27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2492" name="Google Shape;2492;p27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93" name="Google Shape;2493;p27"/>
            <p:cNvSpPr txBox="1"/>
            <p:nvPr/>
          </p:nvSpPr>
          <p:spPr>
            <a:xfrm>
              <a:off x="10269147" y="3712931"/>
              <a:ext cx="2797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494" name="Google Shape;2494;p27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2495" name="Google Shape;2495;p27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96" name="Google Shape;2496;p27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97" name="Google Shape;2497;p27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98" name="Google Shape;2498;p27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99" name="Google Shape;2499;p27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00" name="Google Shape;2500;p27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01" name="Google Shape;2501;p27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02" name="Google Shape;2502;p27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03" name="Google Shape;2503;p27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04" name="Google Shape;2504;p27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05" name="Google Shape;2505;p27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06" name="Google Shape;2506;p27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07" name="Google Shape;2507;p27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08" name="Google Shape;2508;p27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09" name="Google Shape;2509;p27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10" name="Google Shape;2510;p27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11" name="Google Shape;2511;p27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12" name="Google Shape;2512;p27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13" name="Google Shape;2513;p27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14" name="Google Shape;2514;p27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15" name="Google Shape;2515;p27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16" name="Google Shape;2516;p27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17" name="Google Shape;2517;p27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18" name="Google Shape;2518;p27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19" name="Google Shape;2519;p27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2520" name="Google Shape;252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8" y="5198221"/>
            <a:ext cx="7554046" cy="5129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521" name="Google Shape;252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3" y="5136209"/>
            <a:ext cx="7736682" cy="525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525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6" name="Google Shape;2526;gb92b0df140_3_732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2527" name="Google Shape;2527;gb92b0df140_3_732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gb92b0df140_3_732"/>
            <p:cNvSpPr/>
            <p:nvPr/>
          </p:nvSpPr>
          <p:spPr>
            <a:xfrm>
              <a:off x="10771920" y="3713040"/>
              <a:ext cx="2684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gb92b0df140_3_732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530" name="Google Shape;2530;gb92b0df140_3_732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31" name="Google Shape;2531;gb92b0df140_3_732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532" name="Google Shape;2532;gb92b0df140_3_732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33" name="Google Shape;2533;gb92b0df140_3_732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534" name="Google Shape;2534;gb92b0df140_3_732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35" name="Google Shape;2535;gb92b0df140_3_732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536" name="Google Shape;2536;gb92b0df140_3_732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37" name="Google Shape;2537;gb92b0df140_3_732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538" name="Google Shape;2538;gb92b0df140_3_732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39" name="Google Shape;2539;gb92b0df140_3_732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540" name="Google Shape;2540;gb92b0df140_3_732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541" name="Google Shape;2541;gb92b0df140_3_732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2" name="Google Shape;2542;gb92b0df140_3_732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543" name="Google Shape;2543;gb92b0df140_3_732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544" name="Google Shape;2544;gb92b0df140_3_732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45" name="Google Shape;2545;gb92b0df140_3_732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6" name="Google Shape;2546;gb92b0df140_3_732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47" name="Google Shape;2547;gb92b0df140_3_732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548" name="Google Shape;2548;gb92b0df140_3_732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549" name="Google Shape;2549;gb92b0df140_3_732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50" name="Google Shape;2550;gb92b0df140_3_732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51" name="Google Shape;2551;gb92b0df140_3_732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552" name="Google Shape;2552;gb92b0df140_3_732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553" name="Google Shape;2553;gb92b0df140_3_732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554" name="Google Shape;2554;gb92b0df140_3_732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555" name="Google Shape;2555;gb92b0df140_3_7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560" y="5202000"/>
            <a:ext cx="10956600" cy="5121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556" name="Google Shape;2556;gb92b0df140_3_7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2080"/>
            <a:ext cx="11266559" cy="52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560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" name="Google Shape;2561;gb92b0df140_2_793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2562" name="Google Shape;2562;gb92b0df140_2_793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gb92b0df140_2_793"/>
            <p:cNvSpPr/>
            <p:nvPr/>
          </p:nvSpPr>
          <p:spPr>
            <a:xfrm>
              <a:off x="10771920" y="3713040"/>
              <a:ext cx="2684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4" name="Google Shape;2564;gb92b0df140_2_793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565" name="Google Shape;2565;gb92b0df140_2_793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66" name="Google Shape;2566;gb92b0df140_2_793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567" name="Google Shape;2567;gb92b0df140_2_793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68" name="Google Shape;2568;gb92b0df140_2_793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569" name="Google Shape;2569;gb92b0df140_2_793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gb92b0df140_2_793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571" name="Google Shape;2571;gb92b0df140_2_793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2" name="Google Shape;2572;gb92b0df140_2_793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573" name="Google Shape;2573;gb92b0df140_2_793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4" name="Google Shape;2574;gb92b0df140_2_793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575" name="Google Shape;2575;gb92b0df140_2_793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576" name="Google Shape;2576;gb92b0df140_2_793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gb92b0df140_2_793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578" name="Google Shape;2578;gb92b0df140_2_793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579" name="Google Shape;2579;gb92b0df140_2_793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80" name="Google Shape;2580;gb92b0df140_2_793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1" name="Google Shape;2581;gb92b0df140_2_793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82" name="Google Shape;2582;gb92b0df140_2_793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583" name="Google Shape;2583;gb92b0df140_2_793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584" name="Google Shape;2584;gb92b0df140_2_793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85" name="Google Shape;2585;gb92b0df140_2_793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86" name="Google Shape;2586;gb92b0df140_2_793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587" name="Google Shape;2587;gb92b0df140_2_793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588" name="Google Shape;2588;gb92b0df140_2_793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589" name="Google Shape;2589;gb92b0df140_2_793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590" name="Google Shape;2590;gb92b0df140_2_7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560" y="5202000"/>
            <a:ext cx="10956600" cy="5121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591" name="Google Shape;2591;gb92b0df140_2_7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2080"/>
            <a:ext cx="11266559" cy="52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595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6" name="Google Shape;2596;p28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2597" name="Google Shape;2597;p28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598" name="Google Shape;2598;p28"/>
            <p:cNvSpPr txBox="1"/>
            <p:nvPr/>
          </p:nvSpPr>
          <p:spPr>
            <a:xfrm>
              <a:off x="10273956" y="3712931"/>
              <a:ext cx="27879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599" name="Google Shape;2599;p28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2600" name="Google Shape;2600;p28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09" name="Google Shape;2609;p28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10" name="Google Shape;2610;p28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14" name="Google Shape;2614;p28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15" name="Google Shape;2615;p28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16" name="Google Shape;2616;p28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17" name="Google Shape;2617;p28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18" name="Google Shape;2618;p28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19" name="Google Shape;2619;p28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20" name="Google Shape;2620;p28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21" name="Google Shape;2621;p28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22" name="Google Shape;2622;p28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23" name="Google Shape;2623;p28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24" name="Google Shape;2624;p28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2625" name="Google Shape;26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9" y="5117921"/>
            <a:ext cx="8129125" cy="5520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626" name="Google Shape;262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5" y="5136209"/>
            <a:ext cx="7736680" cy="525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630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" name="Google Shape;2631;gb92b0df140_3_766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2632" name="Google Shape;2632;gb92b0df140_3_766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gb92b0df140_3_766"/>
            <p:cNvSpPr/>
            <p:nvPr/>
          </p:nvSpPr>
          <p:spPr>
            <a:xfrm>
              <a:off x="10762200" y="3713040"/>
              <a:ext cx="27039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4" name="Google Shape;2634;gb92b0df140_3_76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635" name="Google Shape;2635;gb92b0df140_3_76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36" name="Google Shape;2636;gb92b0df140_3_76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637" name="Google Shape;2637;gb92b0df140_3_76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38" name="Google Shape;2638;gb92b0df140_3_76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639" name="Google Shape;2639;gb92b0df140_3_76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40" name="Google Shape;2640;gb92b0df140_3_76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641" name="Google Shape;2641;gb92b0df140_3_76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42" name="Google Shape;2642;gb92b0df140_3_76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643" name="Google Shape;2643;gb92b0df140_3_76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4" name="Google Shape;2644;gb92b0df140_3_76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645" name="Google Shape;2645;gb92b0df140_3_76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646" name="Google Shape;2646;gb92b0df140_3_76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7" name="Google Shape;2647;gb92b0df140_3_76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648" name="Google Shape;2648;gb92b0df140_3_76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649" name="Google Shape;2649;gb92b0df140_3_76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50" name="Google Shape;2650;gb92b0df140_3_76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51" name="Google Shape;2651;gb92b0df140_3_76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52" name="Google Shape;2652;gb92b0df140_3_76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653" name="Google Shape;2653;gb92b0df140_3_76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654" name="Google Shape;2654;gb92b0df140_3_76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55" name="Google Shape;2655;gb92b0df140_3_76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56" name="Google Shape;2656;gb92b0df140_3_76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657" name="Google Shape;2657;gb92b0df140_3_76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658" name="Google Shape;2658;gb92b0df140_3_76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659" name="Google Shape;2659;gb92b0df140_3_76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660" name="Google Shape;2660;gb92b0df140_3_7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560" y="5202000"/>
            <a:ext cx="10956600" cy="5121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661" name="Google Shape;2661;gb92b0df140_3_7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2080"/>
            <a:ext cx="11266559" cy="52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665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6" name="Google Shape;2666;gb92b0df140_2_827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2667" name="Google Shape;2667;gb92b0df140_2_827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gb92b0df140_2_827"/>
            <p:cNvSpPr/>
            <p:nvPr/>
          </p:nvSpPr>
          <p:spPr>
            <a:xfrm>
              <a:off x="10762200" y="3713040"/>
              <a:ext cx="27039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9" name="Google Shape;2669;gb92b0df140_2_827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670" name="Google Shape;2670;gb92b0df140_2_827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71" name="Google Shape;2671;gb92b0df140_2_827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672" name="Google Shape;2672;gb92b0df140_2_827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73" name="Google Shape;2673;gb92b0df140_2_827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674" name="Google Shape;2674;gb92b0df140_2_827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75" name="Google Shape;2675;gb92b0df140_2_827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676" name="Google Shape;2676;gb92b0df140_2_827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77" name="Google Shape;2677;gb92b0df140_2_827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678" name="Google Shape;2678;gb92b0df140_2_827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79" name="Google Shape;2679;gb92b0df140_2_827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680" name="Google Shape;2680;gb92b0df140_2_827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681" name="Google Shape;2681;gb92b0df140_2_827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82" name="Google Shape;2682;gb92b0df140_2_827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683" name="Google Shape;2683;gb92b0df140_2_827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684" name="Google Shape;2684;gb92b0df140_2_827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85" name="Google Shape;2685;gb92b0df140_2_827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86" name="Google Shape;2686;gb92b0df140_2_827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87" name="Google Shape;2687;gb92b0df140_2_827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688" name="Google Shape;2688;gb92b0df140_2_827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689" name="Google Shape;2689;gb92b0df140_2_827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90" name="Google Shape;2690;gb92b0df140_2_827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91" name="Google Shape;2691;gb92b0df140_2_827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692" name="Google Shape;2692;gb92b0df140_2_827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693" name="Google Shape;2693;gb92b0df140_2_827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694" name="Google Shape;2694;gb92b0df140_2_827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695" name="Google Shape;2695;gb92b0df140_2_8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560" y="5202000"/>
            <a:ext cx="10956600" cy="5121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696" name="Google Shape;2696;gb92b0df140_2_8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2080"/>
            <a:ext cx="11266559" cy="52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700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1" name="Google Shape;2701;p29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2702" name="Google Shape;2702;p29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03" name="Google Shape;2703;p29"/>
            <p:cNvSpPr txBox="1"/>
            <p:nvPr/>
          </p:nvSpPr>
          <p:spPr>
            <a:xfrm>
              <a:off x="10205833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704" name="Google Shape;2704;p29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2705" name="Google Shape;2705;p29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06" name="Google Shape;2706;p29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07" name="Google Shape;2707;p29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08" name="Google Shape;2708;p29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09" name="Google Shape;2709;p29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10" name="Google Shape;2710;p29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11" name="Google Shape;2711;p29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12" name="Google Shape;2712;p29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13" name="Google Shape;2713;p29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14" name="Google Shape;2714;p29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15" name="Google Shape;2715;p29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16" name="Google Shape;2716;p29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17" name="Google Shape;2717;p29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18" name="Google Shape;2718;p29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19" name="Google Shape;2719;p29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20" name="Google Shape;2720;p29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21" name="Google Shape;2721;p29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22" name="Google Shape;2722;p29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23" name="Google Shape;2723;p29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24" name="Google Shape;2724;p29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25" name="Google Shape;2725;p29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26" name="Google Shape;2726;p29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27" name="Google Shape;2727;p29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28" name="Google Shape;2728;p29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29" name="Google Shape;2729;p29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2730" name="Google Shape;27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3" cy="526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731" name="Google Shape;27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49980" y="5197908"/>
            <a:ext cx="7554970" cy="5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735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6" name="Google Shape;2736;gb92b0df140_3_800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2737" name="Google Shape;2737;gb92b0df140_3_800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gb92b0df140_3_800"/>
            <p:cNvSpPr/>
            <p:nvPr/>
          </p:nvSpPr>
          <p:spPr>
            <a:xfrm>
              <a:off x="10701000" y="3713040"/>
              <a:ext cx="2825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9" name="Google Shape;2739;gb92b0df140_3_80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740" name="Google Shape;2740;gb92b0df140_3_80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1" name="Google Shape;2741;gb92b0df140_3_80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742" name="Google Shape;2742;gb92b0df140_3_80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3" name="Google Shape;2743;gb92b0df140_3_80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744" name="Google Shape;2744;gb92b0df140_3_80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5" name="Google Shape;2745;gb92b0df140_3_80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746" name="Google Shape;2746;gb92b0df140_3_80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7" name="Google Shape;2747;gb92b0df140_3_80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748" name="Google Shape;2748;gb92b0df140_3_80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49" name="Google Shape;2749;gb92b0df140_3_80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750" name="Google Shape;2750;gb92b0df140_3_80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751" name="Google Shape;2751;gb92b0df140_3_80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52" name="Google Shape;2752;gb92b0df140_3_80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753" name="Google Shape;2753;gb92b0df140_3_80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754" name="Google Shape;2754;gb92b0df140_3_80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55" name="Google Shape;2755;gb92b0df140_3_80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56" name="Google Shape;2756;gb92b0df140_3_80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57" name="Google Shape;2757;gb92b0df140_3_80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758" name="Google Shape;2758;gb92b0df140_3_80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759" name="Google Shape;2759;gb92b0df140_3_80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60" name="Google Shape;2760;gb92b0df140_3_80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61" name="Google Shape;2761;gb92b0df140_3_80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762" name="Google Shape;2762;gb92b0df140_3_80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763" name="Google Shape;2763;gb92b0df140_3_80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764" name="Google Shape;2764;gb92b0df140_3_80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765" name="Google Shape;2765;gb92b0df140_3_8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360" y="5138280"/>
            <a:ext cx="11258641" cy="524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766" name="Google Shape;2766;gb92b0df140_3_8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5680"/>
            <a:ext cx="11266559" cy="527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770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gb92b0df140_2_861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2772" name="Google Shape;2772;gb92b0df140_2_861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gb92b0df140_2_861"/>
            <p:cNvSpPr/>
            <p:nvPr/>
          </p:nvSpPr>
          <p:spPr>
            <a:xfrm>
              <a:off x="10701000" y="3713040"/>
              <a:ext cx="28257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4" name="Google Shape;2774;gb92b0df140_2_86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775" name="Google Shape;2775;gb92b0df140_2_86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76" name="Google Shape;2776;gb92b0df140_2_86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777" name="Google Shape;2777;gb92b0df140_2_86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78" name="Google Shape;2778;gb92b0df140_2_86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779" name="Google Shape;2779;gb92b0df140_2_86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80" name="Google Shape;2780;gb92b0df140_2_86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781" name="Google Shape;2781;gb92b0df140_2_86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82" name="Google Shape;2782;gb92b0df140_2_86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783" name="Google Shape;2783;gb92b0df140_2_86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84" name="Google Shape;2784;gb92b0df140_2_86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785" name="Google Shape;2785;gb92b0df140_2_86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786" name="Google Shape;2786;gb92b0df140_2_86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87" name="Google Shape;2787;gb92b0df140_2_86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788" name="Google Shape;2788;gb92b0df140_2_86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789" name="Google Shape;2789;gb92b0df140_2_86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90" name="Google Shape;2790;gb92b0df140_2_86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91" name="Google Shape;2791;gb92b0df140_2_86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92" name="Google Shape;2792;gb92b0df140_2_86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793" name="Google Shape;2793;gb92b0df140_2_86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794" name="Google Shape;2794;gb92b0df140_2_86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95" name="Google Shape;2795;gb92b0df140_2_86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96" name="Google Shape;2796;gb92b0df140_2_86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797" name="Google Shape;2797;gb92b0df140_2_86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798" name="Google Shape;2798;gb92b0df140_2_86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799" name="Google Shape;2799;gb92b0df140_2_86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800" name="Google Shape;2800;gb92b0df140_2_8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360" y="5138280"/>
            <a:ext cx="11258641" cy="524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801" name="Google Shape;2801;gb92b0df140_2_8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5680"/>
            <a:ext cx="11266559" cy="527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805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6" name="Google Shape;2806;p30"/>
          <p:cNvGrpSpPr/>
          <p:nvPr/>
        </p:nvGrpSpPr>
        <p:grpSpPr>
          <a:xfrm>
            <a:off x="9962015" y="2302957"/>
            <a:ext cx="4304384" cy="1933194"/>
            <a:chOff x="9515736" y="2302957"/>
            <a:chExt cx="4304384" cy="1933194"/>
          </a:xfrm>
        </p:grpSpPr>
        <p:sp>
          <p:nvSpPr>
            <p:cNvPr id="2807" name="Google Shape;2807;p30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808" name="Google Shape;2808;p30"/>
            <p:cNvSpPr txBox="1"/>
            <p:nvPr/>
          </p:nvSpPr>
          <p:spPr>
            <a:xfrm>
              <a:off x="9515736" y="3712931"/>
              <a:ext cx="4304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809" name="Google Shape;2809;p30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2810" name="Google Shape;2810;p30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11" name="Google Shape;2811;p30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12" name="Google Shape;2812;p30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13" name="Google Shape;2813;p30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14" name="Google Shape;2814;p30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15" name="Google Shape;2815;p30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16" name="Google Shape;2816;p30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17" name="Google Shape;2817;p30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18" name="Google Shape;2818;p30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19" name="Google Shape;2819;p30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20" name="Google Shape;2820;p30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21" name="Google Shape;2821;p30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22" name="Google Shape;2822;p30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23" name="Google Shape;2823;p30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24" name="Google Shape;2824;p30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25" name="Google Shape;2825;p30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26" name="Google Shape;2826;p30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27" name="Google Shape;2827;p30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28" name="Google Shape;2828;p30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29" name="Google Shape;2829;p30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30" name="Google Shape;2830;p30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31" name="Google Shape;2831;p30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32" name="Google Shape;2832;p30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33" name="Google Shape;2833;p30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34" name="Google Shape;2834;p30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2835" name="Google Shape;283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3" cy="526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836" name="Google Shape;283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5"/>
          <p:cNvGrpSpPr/>
          <p:nvPr/>
        </p:nvGrpSpPr>
        <p:grpSpPr>
          <a:xfrm>
            <a:off x="10425350" y="2302957"/>
            <a:ext cx="3482100" cy="1933194"/>
            <a:chOff x="9979071" y="2302957"/>
            <a:chExt cx="3482100" cy="1933194"/>
          </a:xfrm>
        </p:grpSpPr>
        <p:sp>
          <p:nvSpPr>
            <p:cNvPr id="372" name="Google Shape;372;p5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73" name="Google Shape;373;p5"/>
            <p:cNvSpPr txBox="1"/>
            <p:nvPr/>
          </p:nvSpPr>
          <p:spPr>
            <a:xfrm>
              <a:off x="10269147" y="3712931"/>
              <a:ext cx="2797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74" name="Google Shape;374;p5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75" name="Google Shape;375;p5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400" name="Google Shape;4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08" y="5198221"/>
            <a:ext cx="7554046" cy="5129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01" name="Google Shape;4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9123" y="5136209"/>
            <a:ext cx="7736682" cy="52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840" name="Shape 2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1" name="Google Shape;2841;gb92b0df140_3_834"/>
          <p:cNvGrpSpPr/>
          <p:nvPr/>
        </p:nvGrpSpPr>
        <p:grpSpPr>
          <a:xfrm>
            <a:off x="10025280" y="2302920"/>
            <a:ext cx="4177500" cy="1926720"/>
            <a:chOff x="10025280" y="2302920"/>
            <a:chExt cx="4177500" cy="1926720"/>
          </a:xfrm>
        </p:grpSpPr>
        <p:sp>
          <p:nvSpPr>
            <p:cNvPr id="2842" name="Google Shape;2842;gb92b0df140_3_834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gb92b0df140_3_834"/>
            <p:cNvSpPr/>
            <p:nvPr/>
          </p:nvSpPr>
          <p:spPr>
            <a:xfrm>
              <a:off x="10025280" y="3713040"/>
              <a:ext cx="41775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4" name="Google Shape;2844;gb92b0df140_3_834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845" name="Google Shape;2845;gb92b0df140_3_834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46" name="Google Shape;2846;gb92b0df140_3_834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847" name="Google Shape;2847;gb92b0df140_3_834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48" name="Google Shape;2848;gb92b0df140_3_834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849" name="Google Shape;2849;gb92b0df140_3_834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50" name="Google Shape;2850;gb92b0df140_3_834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851" name="Google Shape;2851;gb92b0df140_3_834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52" name="Google Shape;2852;gb92b0df140_3_834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853" name="Google Shape;2853;gb92b0df140_3_834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54" name="Google Shape;2854;gb92b0df140_3_834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855" name="Google Shape;2855;gb92b0df140_3_834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856" name="Google Shape;2856;gb92b0df140_3_834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57" name="Google Shape;2857;gb92b0df140_3_834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858" name="Google Shape;2858;gb92b0df140_3_834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859" name="Google Shape;2859;gb92b0df140_3_834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60" name="Google Shape;2860;gb92b0df140_3_834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61" name="Google Shape;2861;gb92b0df140_3_834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62" name="Google Shape;2862;gb92b0df140_3_834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863" name="Google Shape;2863;gb92b0df140_3_834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864" name="Google Shape;2864;gb92b0df140_3_834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65" name="Google Shape;2865;gb92b0df140_3_834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66" name="Google Shape;2866;gb92b0df140_3_834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867" name="Google Shape;2867;gb92b0df140_3_834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868" name="Google Shape;2868;gb92b0df140_3_834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869" name="Google Shape;2869;gb92b0df140_3_834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870" name="Google Shape;2870;gb92b0df140_3_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89400"/>
            <a:ext cx="11266559" cy="5146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871" name="Google Shape;2871;gb92b0df140_3_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4080" y="5120640"/>
            <a:ext cx="11265840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875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6" name="Google Shape;2876;gb92b0df140_2_895"/>
          <p:cNvGrpSpPr/>
          <p:nvPr/>
        </p:nvGrpSpPr>
        <p:grpSpPr>
          <a:xfrm>
            <a:off x="10025280" y="2302920"/>
            <a:ext cx="4177500" cy="1926720"/>
            <a:chOff x="10025280" y="2302920"/>
            <a:chExt cx="4177500" cy="1926720"/>
          </a:xfrm>
        </p:grpSpPr>
        <p:sp>
          <p:nvSpPr>
            <p:cNvPr id="2877" name="Google Shape;2877;gb92b0df140_2_895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gb92b0df140_2_895"/>
            <p:cNvSpPr/>
            <p:nvPr/>
          </p:nvSpPr>
          <p:spPr>
            <a:xfrm>
              <a:off x="10025280" y="3713040"/>
              <a:ext cx="41775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Δphi/gphi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9" name="Google Shape;2879;gb92b0df140_2_895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880" name="Google Shape;2880;gb92b0df140_2_895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81" name="Google Shape;2881;gb92b0df140_2_895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882" name="Google Shape;2882;gb92b0df140_2_895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83" name="Google Shape;2883;gb92b0df140_2_895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884" name="Google Shape;2884;gb92b0df140_2_895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85" name="Google Shape;2885;gb92b0df140_2_895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886" name="Google Shape;2886;gb92b0df140_2_895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87" name="Google Shape;2887;gb92b0df140_2_895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888" name="Google Shape;2888;gb92b0df140_2_895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89" name="Google Shape;2889;gb92b0df140_2_895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890" name="Google Shape;2890;gb92b0df140_2_895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891" name="Google Shape;2891;gb92b0df140_2_895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92" name="Google Shape;2892;gb92b0df140_2_895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893" name="Google Shape;2893;gb92b0df140_2_895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894" name="Google Shape;2894;gb92b0df140_2_895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95" name="Google Shape;2895;gb92b0df140_2_895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96" name="Google Shape;2896;gb92b0df140_2_895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97" name="Google Shape;2897;gb92b0df140_2_895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898" name="Google Shape;2898;gb92b0df140_2_895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899" name="Google Shape;2899;gb92b0df140_2_895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00" name="Google Shape;2900;gb92b0df140_2_895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01" name="Google Shape;2901;gb92b0df140_2_895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902" name="Google Shape;2902;gb92b0df140_2_895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903" name="Google Shape;2903;gb92b0df140_2_895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904" name="Google Shape;2904;gb92b0df140_2_895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905" name="Google Shape;2905;gb92b0df140_2_8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89400"/>
            <a:ext cx="11266559" cy="5146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906" name="Google Shape;2906;gb92b0df140_2_8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4080" y="5120640"/>
            <a:ext cx="11265840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910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1" name="Google Shape;2911;p31"/>
          <p:cNvGrpSpPr/>
          <p:nvPr/>
        </p:nvGrpSpPr>
        <p:grpSpPr>
          <a:xfrm>
            <a:off x="9952398" y="2302957"/>
            <a:ext cx="4323621" cy="1933194"/>
            <a:chOff x="9506119" y="2302957"/>
            <a:chExt cx="4323621" cy="1933194"/>
          </a:xfrm>
        </p:grpSpPr>
        <p:sp>
          <p:nvSpPr>
            <p:cNvPr id="2912" name="Google Shape;2912;p31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13" name="Google Shape;2913;p31"/>
            <p:cNvSpPr txBox="1"/>
            <p:nvPr/>
          </p:nvSpPr>
          <p:spPr>
            <a:xfrm>
              <a:off x="9506119" y="3712931"/>
              <a:ext cx="43236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914" name="Google Shape;2914;p31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2915" name="Google Shape;2915;p3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16" name="Google Shape;2916;p3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17" name="Google Shape;2917;p3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18" name="Google Shape;2918;p3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19" name="Google Shape;2919;p3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20" name="Google Shape;2920;p3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21" name="Google Shape;2921;p3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22" name="Google Shape;2922;p3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23" name="Google Shape;2923;p3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24" name="Google Shape;2924;p3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25" name="Google Shape;2925;p3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26" name="Google Shape;2926;p3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27" name="Google Shape;2927;p3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28" name="Google Shape;2928;p3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29" name="Google Shape;2929;p3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30" name="Google Shape;2930;p3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31" name="Google Shape;2931;p3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32" name="Google Shape;2932;p3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33" name="Google Shape;2933;p3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34" name="Google Shape;2934;p3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35" name="Google Shape;2935;p3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36" name="Google Shape;2936;p3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37" name="Google Shape;2937;p3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38" name="Google Shape;2938;p3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39" name="Google Shape;2939;p3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2940" name="Google Shape;294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770" y="5129404"/>
            <a:ext cx="7756723" cy="526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941" name="Google Shape;294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6" name="Google Shape;2946;gb92b0df140_3_868"/>
          <p:cNvGrpSpPr/>
          <p:nvPr/>
        </p:nvGrpSpPr>
        <p:grpSpPr>
          <a:xfrm>
            <a:off x="10010520" y="2302920"/>
            <a:ext cx="4208100" cy="1926720"/>
            <a:chOff x="10010520" y="2302920"/>
            <a:chExt cx="4208100" cy="1926720"/>
          </a:xfrm>
        </p:grpSpPr>
        <p:sp>
          <p:nvSpPr>
            <p:cNvPr id="2947" name="Google Shape;2947;gb92b0df140_3_868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gb92b0df140_3_868"/>
            <p:cNvSpPr/>
            <p:nvPr/>
          </p:nvSpPr>
          <p:spPr>
            <a:xfrm>
              <a:off x="10010520" y="3713040"/>
              <a:ext cx="4208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gb92b0df140_3_868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950" name="Google Shape;2950;gb92b0df140_3_868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51" name="Google Shape;2951;gb92b0df140_3_868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952" name="Google Shape;2952;gb92b0df140_3_868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53" name="Google Shape;2953;gb92b0df140_3_868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954" name="Google Shape;2954;gb92b0df140_3_868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55" name="Google Shape;2955;gb92b0df140_3_868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956" name="Google Shape;2956;gb92b0df140_3_868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57" name="Google Shape;2957;gb92b0df140_3_868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958" name="Google Shape;2958;gb92b0df140_3_868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59" name="Google Shape;2959;gb92b0df140_3_868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960" name="Google Shape;2960;gb92b0df140_3_868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961" name="Google Shape;2961;gb92b0df140_3_868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62" name="Google Shape;2962;gb92b0df140_3_868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963" name="Google Shape;2963;gb92b0df140_3_868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964" name="Google Shape;2964;gb92b0df140_3_868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65" name="Google Shape;2965;gb92b0df140_3_868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66" name="Google Shape;2966;gb92b0df140_3_868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67" name="Google Shape;2967;gb92b0df140_3_868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968" name="Google Shape;2968;gb92b0df140_3_868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969" name="Google Shape;2969;gb92b0df140_3_868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70" name="Google Shape;2970;gb92b0df140_3_868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71" name="Google Shape;2971;gb92b0df140_3_868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2972" name="Google Shape;2972;gb92b0df140_3_868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2973" name="Google Shape;2973;gb92b0df140_3_868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974" name="Google Shape;2974;gb92b0df140_3_868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2975" name="Google Shape;2975;gb92b0df140_3_8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89400"/>
            <a:ext cx="11266559" cy="5146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976" name="Google Shape;2976;gb92b0df140_3_8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4080" y="5156640"/>
            <a:ext cx="11265840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980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1" name="Google Shape;2981;gb92b0df140_2_929"/>
          <p:cNvGrpSpPr/>
          <p:nvPr/>
        </p:nvGrpSpPr>
        <p:grpSpPr>
          <a:xfrm>
            <a:off x="10010520" y="2302920"/>
            <a:ext cx="4208100" cy="1926720"/>
            <a:chOff x="10010520" y="2302920"/>
            <a:chExt cx="4208100" cy="1926720"/>
          </a:xfrm>
        </p:grpSpPr>
        <p:sp>
          <p:nvSpPr>
            <p:cNvPr id="2982" name="Google Shape;2982;gb92b0df140_2_929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gb92b0df140_2_929"/>
            <p:cNvSpPr/>
            <p:nvPr/>
          </p:nvSpPr>
          <p:spPr>
            <a:xfrm>
              <a:off x="10010520" y="3713040"/>
              <a:ext cx="4208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Δeta/geta vs geta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4" name="Google Shape;2984;gb92b0df140_2_929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2985" name="Google Shape;2985;gb92b0df140_2_929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86" name="Google Shape;2986;gb92b0df140_2_929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987" name="Google Shape;2987;gb92b0df140_2_929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88" name="Google Shape;2988;gb92b0df140_2_929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989" name="Google Shape;2989;gb92b0df140_2_929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90" name="Google Shape;2990;gb92b0df140_2_929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991" name="Google Shape;2991;gb92b0df140_2_929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92" name="Google Shape;2992;gb92b0df140_2_929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2993" name="Google Shape;2993;gb92b0df140_2_929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94" name="Google Shape;2994;gb92b0df140_2_929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995" name="Google Shape;2995;gb92b0df140_2_929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996" name="Google Shape;2996;gb92b0df140_2_929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97" name="Google Shape;2997;gb92b0df140_2_929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2998" name="Google Shape;2998;gb92b0df140_2_929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2999" name="Google Shape;2999;gb92b0df140_2_929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00" name="Google Shape;3000;gb92b0df140_2_929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01" name="Google Shape;3001;gb92b0df140_2_929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02" name="Google Shape;3002;gb92b0df140_2_929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003" name="Google Shape;3003;gb92b0df140_2_929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004" name="Google Shape;3004;gb92b0df140_2_929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05" name="Google Shape;3005;gb92b0df140_2_929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06" name="Google Shape;3006;gb92b0df140_2_929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007" name="Google Shape;3007;gb92b0df140_2_929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008" name="Google Shape;3008;gb92b0df140_2_929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009" name="Google Shape;3009;gb92b0df140_2_929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3010" name="Google Shape;3010;gb92b0df140_2_9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89400"/>
            <a:ext cx="11266559" cy="5146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011" name="Google Shape;3011;gb92b0df140_2_9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4080" y="5156640"/>
            <a:ext cx="11265840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015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6" name="Google Shape;3016;p32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3017" name="Google Shape;3017;p32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018" name="Google Shape;3018;p32"/>
            <p:cNvSpPr txBox="1"/>
            <p:nvPr/>
          </p:nvSpPr>
          <p:spPr>
            <a:xfrm>
              <a:off x="10484750" y="3712931"/>
              <a:ext cx="2366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019" name="Google Shape;3019;p32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020" name="Google Shape;3020;p3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21" name="Google Shape;3021;p3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22" name="Google Shape;3022;p3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23" name="Google Shape;3023;p3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25" name="Google Shape;3025;p3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26" name="Google Shape;3026;p3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27" name="Google Shape;3027;p3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28" name="Google Shape;3028;p3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29" name="Google Shape;3029;p3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30" name="Google Shape;3030;p3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31" name="Google Shape;3031;p3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32" name="Google Shape;3032;p3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33" name="Google Shape;3033;p3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34" name="Google Shape;3034;p3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35" name="Google Shape;3035;p3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36" name="Google Shape;3036;p3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37" name="Google Shape;3037;p3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38" name="Google Shape;3038;p3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39" name="Google Shape;3039;p3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42" name="Google Shape;3042;p3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43" name="Google Shape;3043;p3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44" name="Google Shape;3044;p3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045" name="Google Shape;30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865" y="5120641"/>
            <a:ext cx="7782532" cy="528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046" name="Google Shape;304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7055" y="5134804"/>
            <a:ext cx="7740820" cy="52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3050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1" name="Google Shape;3051;gb92b0df140_3_902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3052" name="Google Shape;3052;gb92b0df140_3_902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gb92b0df140_3_902"/>
            <p:cNvSpPr/>
            <p:nvPr/>
          </p:nvSpPr>
          <p:spPr>
            <a:xfrm>
              <a:off x="10992960" y="3713040"/>
              <a:ext cx="22410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4" name="Google Shape;3054;gb92b0df140_3_902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055" name="Google Shape;3055;gb92b0df140_3_902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56" name="Google Shape;3056;gb92b0df140_3_902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057" name="Google Shape;3057;gb92b0df140_3_902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58" name="Google Shape;3058;gb92b0df140_3_902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059" name="Google Shape;3059;gb92b0df140_3_902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60" name="Google Shape;3060;gb92b0df140_3_902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061" name="Google Shape;3061;gb92b0df140_3_902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62" name="Google Shape;3062;gb92b0df140_3_902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063" name="Google Shape;3063;gb92b0df140_3_902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64" name="Google Shape;3064;gb92b0df140_3_902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065" name="Google Shape;3065;gb92b0df140_3_902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066" name="Google Shape;3066;gb92b0df140_3_902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67" name="Google Shape;3067;gb92b0df140_3_902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068" name="Google Shape;3068;gb92b0df140_3_902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069" name="Google Shape;3069;gb92b0df140_3_902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70" name="Google Shape;3070;gb92b0df140_3_902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71" name="Google Shape;3071;gb92b0df140_3_902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72" name="Google Shape;3072;gb92b0df140_3_902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073" name="Google Shape;3073;gb92b0df140_3_902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074" name="Google Shape;3074;gb92b0df140_3_902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75" name="Google Shape;3075;gb92b0df140_3_902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76" name="Google Shape;3076;gb92b0df140_3_902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077" name="Google Shape;3077;gb92b0df140_3_902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078" name="Google Shape;3078;gb92b0df140_3_902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079" name="Google Shape;3079;gb92b0df140_3_902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3080" name="Google Shape;3080;gb92b0df140_3_9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440" y="5137920"/>
            <a:ext cx="1114847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081" name="Google Shape;3081;gb92b0df140_3_9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6040"/>
            <a:ext cx="11266559" cy="52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085" name="Shape 3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6" name="Google Shape;3086;gb92b0df140_2_963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3087" name="Google Shape;3087;gb92b0df140_2_963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gb92b0df140_2_963"/>
            <p:cNvSpPr/>
            <p:nvPr/>
          </p:nvSpPr>
          <p:spPr>
            <a:xfrm>
              <a:off x="10992960" y="3713040"/>
              <a:ext cx="22410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Δphi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9" name="Google Shape;3089;gb92b0df140_2_963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090" name="Google Shape;3090;gb92b0df140_2_963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91" name="Google Shape;3091;gb92b0df140_2_963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092" name="Google Shape;3092;gb92b0df140_2_963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93" name="Google Shape;3093;gb92b0df140_2_963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094" name="Google Shape;3094;gb92b0df140_2_963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95" name="Google Shape;3095;gb92b0df140_2_963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096" name="Google Shape;3096;gb92b0df140_2_963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97" name="Google Shape;3097;gb92b0df140_2_963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098" name="Google Shape;3098;gb92b0df140_2_963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99" name="Google Shape;3099;gb92b0df140_2_963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100" name="Google Shape;3100;gb92b0df140_2_963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101" name="Google Shape;3101;gb92b0df140_2_963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02" name="Google Shape;3102;gb92b0df140_2_963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103" name="Google Shape;3103;gb92b0df140_2_963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104" name="Google Shape;3104;gb92b0df140_2_963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05" name="Google Shape;3105;gb92b0df140_2_963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06" name="Google Shape;3106;gb92b0df140_2_963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07" name="Google Shape;3107;gb92b0df140_2_963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108" name="Google Shape;3108;gb92b0df140_2_963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109" name="Google Shape;3109;gb92b0df140_2_963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10" name="Google Shape;3110;gb92b0df140_2_963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11" name="Google Shape;3111;gb92b0df140_2_963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112" name="Google Shape;3112;gb92b0df140_2_963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113" name="Google Shape;3113;gb92b0df140_2_963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114" name="Google Shape;3114;gb92b0df140_2_963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3115" name="Google Shape;3115;gb92b0df140_2_9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440" y="5137920"/>
            <a:ext cx="1114847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116" name="Google Shape;3116;gb92b0df140_2_9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6040"/>
            <a:ext cx="11266559" cy="52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120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1" name="Google Shape;3121;p33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3122" name="Google Shape;3122;p33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23" name="Google Shape;3123;p33"/>
            <p:cNvSpPr txBox="1"/>
            <p:nvPr/>
          </p:nvSpPr>
          <p:spPr>
            <a:xfrm>
              <a:off x="10481545" y="3712931"/>
              <a:ext cx="23727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124" name="Google Shape;3124;p33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125" name="Google Shape;3125;p33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26" name="Google Shape;3126;p33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27" name="Google Shape;3127;p33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28" name="Google Shape;3128;p33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29" name="Google Shape;3129;p33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30" name="Google Shape;3130;p33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31" name="Google Shape;3131;p33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32" name="Google Shape;3132;p33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33" name="Google Shape;3133;p33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34" name="Google Shape;3134;p33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35" name="Google Shape;3135;p33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36" name="Google Shape;3136;p33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37" name="Google Shape;3137;p33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38" name="Google Shape;3138;p33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39" name="Google Shape;3139;p33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40" name="Google Shape;3140;p33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41" name="Google Shape;3141;p33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42" name="Google Shape;3142;p33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43" name="Google Shape;3143;p33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44" name="Google Shape;3144;p33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45" name="Google Shape;3145;p33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46" name="Google Shape;3146;p33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47" name="Google Shape;3147;p33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48" name="Google Shape;3148;p33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49" name="Google Shape;3149;p33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150" name="Google Shape;315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3" y="5129175"/>
            <a:ext cx="7757396" cy="526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151" name="Google Shape;315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4" y="5148644"/>
            <a:ext cx="7700060" cy="522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3155" name="Shape 3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6" name="Google Shape;3156;gb92b0df140_3_970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3157" name="Google Shape;3157;gb92b0df140_3_970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gb92b0df140_3_970"/>
            <p:cNvSpPr/>
            <p:nvPr/>
          </p:nvSpPr>
          <p:spPr>
            <a:xfrm>
              <a:off x="10988640" y="3713040"/>
              <a:ext cx="22503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9" name="Google Shape;3159;gb92b0df140_3_970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160" name="Google Shape;3160;gb92b0df140_3_970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61" name="Google Shape;3161;gb92b0df140_3_970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162" name="Google Shape;3162;gb92b0df140_3_970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63" name="Google Shape;3163;gb92b0df140_3_970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164" name="Google Shape;3164;gb92b0df140_3_970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65" name="Google Shape;3165;gb92b0df140_3_970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166" name="Google Shape;3166;gb92b0df140_3_970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67" name="Google Shape;3167;gb92b0df140_3_970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168" name="Google Shape;3168;gb92b0df140_3_970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69" name="Google Shape;3169;gb92b0df140_3_970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170" name="Google Shape;3170;gb92b0df140_3_970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171" name="Google Shape;3171;gb92b0df140_3_970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72" name="Google Shape;3172;gb92b0df140_3_970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173" name="Google Shape;3173;gb92b0df140_3_970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174" name="Google Shape;3174;gb92b0df140_3_970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75" name="Google Shape;3175;gb92b0df140_3_970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76" name="Google Shape;3176;gb92b0df140_3_970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77" name="Google Shape;3177;gb92b0df140_3_970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178" name="Google Shape;3178;gb92b0df140_3_970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179" name="Google Shape;3179;gb92b0df140_3_970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80" name="Google Shape;3180;gb92b0df140_3_970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81" name="Google Shape;3181;gb92b0df140_3_970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182" name="Google Shape;3182;gb92b0df140_3_970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183" name="Google Shape;3183;gb92b0df140_3_970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184" name="Google Shape;3184;gb92b0df140_3_970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3185" name="Google Shape;3185;gb92b0df140_3_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440" y="5137920"/>
            <a:ext cx="1114847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186" name="Google Shape;3186;gb92b0df140_3_9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6040"/>
            <a:ext cx="11266559" cy="52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gb92b0df140_3_34"/>
          <p:cNvGrpSpPr/>
          <p:nvPr/>
        </p:nvGrpSpPr>
        <p:grpSpPr>
          <a:xfrm>
            <a:off x="10402200" y="2302920"/>
            <a:ext cx="3526800" cy="1926720"/>
            <a:chOff x="10402200" y="2302920"/>
            <a:chExt cx="3526800" cy="1926720"/>
          </a:xfrm>
        </p:grpSpPr>
        <p:sp>
          <p:nvSpPr>
            <p:cNvPr id="407" name="Google Shape;407;gb92b0df140_3_34"/>
            <p:cNvSpPr/>
            <p:nvPr/>
          </p:nvSpPr>
          <p:spPr>
            <a:xfrm>
              <a:off x="10402200" y="2302920"/>
              <a:ext cx="35268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b92b0df140_3_34"/>
            <p:cNvSpPr/>
            <p:nvPr/>
          </p:nvSpPr>
          <p:spPr>
            <a:xfrm>
              <a:off x="10771920" y="3713040"/>
              <a:ext cx="2684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gb92b0df140_3_34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410" name="Google Shape;410;gb92b0df140_3_34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11" name="Google Shape;411;gb92b0df140_3_34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12" name="Google Shape;412;gb92b0df140_3_34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13" name="Google Shape;413;gb92b0df140_3_34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14" name="Google Shape;414;gb92b0df140_3_34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15" name="Google Shape;415;gb92b0df140_3_34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16" name="Google Shape;416;gb92b0df140_3_34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17" name="Google Shape;417;gb92b0df140_3_34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418" name="Google Shape;418;gb92b0df140_3_34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9" name="Google Shape;419;gb92b0df140_3_34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20" name="Google Shape;420;gb92b0df140_3_34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21" name="Google Shape;421;gb92b0df140_3_34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22" name="Google Shape;422;gb92b0df140_3_34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23" name="Google Shape;423;gb92b0df140_3_34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424" name="Google Shape;424;gb92b0df140_3_34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5" name="Google Shape;425;gb92b0df140_3_34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26" name="Google Shape;426;gb92b0df140_3_34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7" name="Google Shape;427;gb92b0df140_3_34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28" name="Google Shape;428;gb92b0df140_3_34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29" name="Google Shape;429;gb92b0df140_3_34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30" name="Google Shape;430;gb92b0df140_3_34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31" name="Google Shape;431;gb92b0df140_3_34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432" name="Google Shape;432;gb92b0df140_3_34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433" name="Google Shape;433;gb92b0df140_3_34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434" name="Google Shape;434;gb92b0df140_3_34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435" name="Google Shape;435;gb92b0df140_3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00" y="5198400"/>
            <a:ext cx="11266559" cy="5129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36" name="Google Shape;436;gb92b0df140_3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36120"/>
            <a:ext cx="11266559" cy="525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190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1" name="Google Shape;3191;gb92b0df140_2_1031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3192" name="Google Shape;3192;gb92b0df140_2_1031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gb92b0df140_2_1031"/>
            <p:cNvSpPr/>
            <p:nvPr/>
          </p:nvSpPr>
          <p:spPr>
            <a:xfrm>
              <a:off x="10988640" y="3713040"/>
              <a:ext cx="22503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Δeta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4" name="Google Shape;3194;gb92b0df140_2_1031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195" name="Google Shape;3195;gb92b0df140_2_1031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96" name="Google Shape;3196;gb92b0df140_2_1031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197" name="Google Shape;3197;gb92b0df140_2_1031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98" name="Google Shape;3198;gb92b0df140_2_1031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199" name="Google Shape;3199;gb92b0df140_2_1031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00" name="Google Shape;3200;gb92b0df140_2_1031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201" name="Google Shape;3201;gb92b0df140_2_1031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02" name="Google Shape;3202;gb92b0df140_2_1031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203" name="Google Shape;3203;gb92b0df140_2_1031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04" name="Google Shape;3204;gb92b0df140_2_1031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205" name="Google Shape;3205;gb92b0df140_2_1031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206" name="Google Shape;3206;gb92b0df140_2_1031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07" name="Google Shape;3207;gb92b0df140_2_1031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208" name="Google Shape;3208;gb92b0df140_2_1031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209" name="Google Shape;3209;gb92b0df140_2_1031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10" name="Google Shape;3210;gb92b0df140_2_1031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11" name="Google Shape;3211;gb92b0df140_2_1031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12" name="Google Shape;3212;gb92b0df140_2_1031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213" name="Google Shape;3213;gb92b0df140_2_1031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214" name="Google Shape;3214;gb92b0df140_2_1031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15" name="Google Shape;3215;gb92b0df140_2_1031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16" name="Google Shape;3216;gb92b0df140_2_1031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217" name="Google Shape;3217;gb92b0df140_2_1031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218" name="Google Shape;3218;gb92b0df140_2_1031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219" name="Google Shape;3219;gb92b0df140_2_1031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3220" name="Google Shape;3220;gb92b0df140_2_10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440" y="5137920"/>
            <a:ext cx="1114847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221" name="Google Shape;3221;gb92b0df140_2_10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6040"/>
            <a:ext cx="11266559" cy="52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225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6" name="Google Shape;3226;p34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3227" name="Google Shape;3227;p34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28" name="Google Shape;3228;p34"/>
            <p:cNvSpPr txBox="1"/>
            <p:nvPr/>
          </p:nvSpPr>
          <p:spPr>
            <a:xfrm>
              <a:off x="10714782" y="3712931"/>
              <a:ext cx="19062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229" name="Google Shape;3229;p34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230" name="Google Shape;3230;p34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33" name="Google Shape;3233;p34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34" name="Google Shape;3234;p34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35" name="Google Shape;3235;p34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36" name="Google Shape;3236;p34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37" name="Google Shape;3237;p34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38" name="Google Shape;3238;p34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39" name="Google Shape;3239;p34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40" name="Google Shape;3240;p34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41" name="Google Shape;3241;p34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42" name="Google Shape;3242;p34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43" name="Google Shape;3243;p34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44" name="Google Shape;3244;p34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45" name="Google Shape;3245;p34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46" name="Google Shape;3246;p34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47" name="Google Shape;3247;p34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48" name="Google Shape;3248;p34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49" name="Google Shape;3249;p34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50" name="Google Shape;3250;p34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51" name="Google Shape;3251;p34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52" name="Google Shape;3252;p34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53" name="Google Shape;3253;p34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54" name="Google Shape;3254;p34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255" name="Google Shape;325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33" y="5129175"/>
            <a:ext cx="7757395" cy="526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256" name="Google Shape;325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7434" y="5148644"/>
            <a:ext cx="7700059" cy="522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3260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1" name="Google Shape;3261;gb92b0df140_3_936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3262" name="Google Shape;3262;gb92b0df140_3_936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gb92b0df140_3_936"/>
            <p:cNvSpPr/>
            <p:nvPr/>
          </p:nvSpPr>
          <p:spPr>
            <a:xfrm>
              <a:off x="11219040" y="3713040"/>
              <a:ext cx="17892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4" name="Google Shape;3264;gb92b0df140_3_936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265" name="Google Shape;3265;gb92b0df140_3_936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66" name="Google Shape;3266;gb92b0df140_3_936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267" name="Google Shape;3267;gb92b0df140_3_936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68" name="Google Shape;3268;gb92b0df140_3_936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269" name="Google Shape;3269;gb92b0df140_3_936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70" name="Google Shape;3270;gb92b0df140_3_936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271" name="Google Shape;3271;gb92b0df140_3_936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72" name="Google Shape;3272;gb92b0df140_3_936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273" name="Google Shape;3273;gb92b0df140_3_936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74" name="Google Shape;3274;gb92b0df140_3_936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275" name="Google Shape;3275;gb92b0df140_3_936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276" name="Google Shape;3276;gb92b0df140_3_936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77" name="Google Shape;3277;gb92b0df140_3_936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278" name="Google Shape;3278;gb92b0df140_3_936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279" name="Google Shape;3279;gb92b0df140_3_936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80" name="Google Shape;3280;gb92b0df140_3_936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81" name="Google Shape;3281;gb92b0df140_3_936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82" name="Google Shape;3282;gb92b0df140_3_936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283" name="Google Shape;3283;gb92b0df140_3_936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284" name="Google Shape;3284;gb92b0df140_3_936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85" name="Google Shape;3285;gb92b0df140_3_936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86" name="Google Shape;3286;gb92b0df140_3_936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287" name="Google Shape;3287;gb92b0df140_3_936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288" name="Google Shape;3288;gb92b0df140_3_936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289" name="Google Shape;3289;gb92b0df140_3_936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3290" name="Google Shape;3290;gb92b0df140_3_9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440" y="5137920"/>
            <a:ext cx="1114847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291" name="Google Shape;3291;gb92b0df140_3_9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6040"/>
            <a:ext cx="11266559" cy="52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295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6" name="Google Shape;3296;gb92b0df140_2_997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3297" name="Google Shape;3297;gb92b0df140_2_997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gb92b0df140_2_997"/>
            <p:cNvSpPr/>
            <p:nvPr/>
          </p:nvSpPr>
          <p:spPr>
            <a:xfrm>
              <a:off x="11219040" y="3713040"/>
              <a:ext cx="17892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Δe vs 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9" name="Google Shape;3299;gb92b0df140_2_997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300" name="Google Shape;3300;gb92b0df140_2_997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01" name="Google Shape;3301;gb92b0df140_2_997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302" name="Google Shape;3302;gb92b0df140_2_997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03" name="Google Shape;3303;gb92b0df140_2_997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304" name="Google Shape;3304;gb92b0df140_2_997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05" name="Google Shape;3305;gb92b0df140_2_997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306" name="Google Shape;3306;gb92b0df140_2_997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07" name="Google Shape;3307;gb92b0df140_2_997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308" name="Google Shape;3308;gb92b0df140_2_997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09" name="Google Shape;3309;gb92b0df140_2_997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310" name="Google Shape;3310;gb92b0df140_2_997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311" name="Google Shape;3311;gb92b0df140_2_997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12" name="Google Shape;3312;gb92b0df140_2_997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313" name="Google Shape;3313;gb92b0df140_2_997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314" name="Google Shape;3314;gb92b0df140_2_997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15" name="Google Shape;3315;gb92b0df140_2_997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16" name="Google Shape;3316;gb92b0df140_2_997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17" name="Google Shape;3317;gb92b0df140_2_997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318" name="Google Shape;3318;gb92b0df140_2_997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319" name="Google Shape;3319;gb92b0df140_2_997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20" name="Google Shape;3320;gb92b0df140_2_997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21" name="Google Shape;3321;gb92b0df140_2_997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322" name="Google Shape;3322;gb92b0df140_2_997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323" name="Google Shape;3323;gb92b0df140_2_997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324" name="Google Shape;3324;gb92b0df140_2_997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3325" name="Google Shape;3325;gb92b0df140_2_9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440" y="5137920"/>
            <a:ext cx="11148479" cy="524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326" name="Google Shape;3326;gb92b0df140_2_9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3720" y="5126040"/>
            <a:ext cx="11266559" cy="52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330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1" name="Google Shape;3331;p35"/>
          <p:cNvGrpSpPr/>
          <p:nvPr/>
        </p:nvGrpSpPr>
        <p:grpSpPr>
          <a:xfrm>
            <a:off x="10425350" y="2302957"/>
            <a:ext cx="3482042" cy="1933194"/>
            <a:chOff x="9979071" y="2302957"/>
            <a:chExt cx="3482042" cy="1933194"/>
          </a:xfrm>
        </p:grpSpPr>
        <p:sp>
          <p:nvSpPr>
            <p:cNvPr id="3332" name="Google Shape;3332;p35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33" name="Google Shape;3333;p35"/>
            <p:cNvSpPr txBox="1"/>
            <p:nvPr/>
          </p:nvSpPr>
          <p:spPr>
            <a:xfrm>
              <a:off x="10177775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334" name="Google Shape;3334;p35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335" name="Google Shape;3335;p35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360" name="Google Shape;336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394" y="5120641"/>
            <a:ext cx="7782532" cy="5284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361" name="Google Shape;336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71595" y="5410062"/>
            <a:ext cx="6982230" cy="4741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3365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6" name="Google Shape;3366;gb92b0df140_3_1004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3367" name="Google Shape;3367;gb92b0df140_3_1004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gb92b0df140_3_1004"/>
            <p:cNvSpPr/>
            <p:nvPr/>
          </p:nvSpPr>
          <p:spPr>
            <a:xfrm>
              <a:off x="10663560" y="3713040"/>
              <a:ext cx="2900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9" name="Google Shape;3369;gb92b0df140_3_1004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370" name="Google Shape;3370;gb92b0df140_3_1004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71" name="Google Shape;3371;gb92b0df140_3_1004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372" name="Google Shape;3372;gb92b0df140_3_1004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73" name="Google Shape;3373;gb92b0df140_3_1004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374" name="Google Shape;3374;gb92b0df140_3_1004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75" name="Google Shape;3375;gb92b0df140_3_1004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376" name="Google Shape;3376;gb92b0df140_3_1004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77" name="Google Shape;3377;gb92b0df140_3_1004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378" name="Google Shape;3378;gb92b0df140_3_1004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79" name="Google Shape;3379;gb92b0df140_3_1004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380" name="Google Shape;3380;gb92b0df140_3_1004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381" name="Google Shape;3381;gb92b0df140_3_1004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82" name="Google Shape;3382;gb92b0df140_3_1004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383" name="Google Shape;3383;gb92b0df140_3_1004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384" name="Google Shape;3384;gb92b0df140_3_1004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85" name="Google Shape;3385;gb92b0df140_3_1004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86" name="Google Shape;3386;gb92b0df140_3_1004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87" name="Google Shape;3387;gb92b0df140_3_1004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388" name="Google Shape;3388;gb92b0df140_3_1004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389" name="Google Shape;3389;gb92b0df140_3_1004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90" name="Google Shape;3390;gb92b0df140_3_1004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91" name="Google Shape;3391;gb92b0df140_3_1004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392" name="Google Shape;3392;gb92b0df140_3_1004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393" name="Google Shape;3393;gb92b0df140_3_1004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394" name="Google Shape;3394;gb92b0df140_3_1004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3395" name="Google Shape;3395;gb92b0df140_3_10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396" name="Google Shape;3396;gb92b0df140_3_10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400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1" name="Google Shape;3401;gb92b0df140_2_1065"/>
          <p:cNvGrpSpPr/>
          <p:nvPr/>
        </p:nvGrpSpPr>
        <p:grpSpPr>
          <a:xfrm>
            <a:off x="10454400" y="2302920"/>
            <a:ext cx="3423300" cy="1926720"/>
            <a:chOff x="10454400" y="2302920"/>
            <a:chExt cx="3423300" cy="1926720"/>
          </a:xfrm>
        </p:grpSpPr>
        <p:sp>
          <p:nvSpPr>
            <p:cNvPr id="3402" name="Google Shape;3402;gb92b0df140_2_1065"/>
            <p:cNvSpPr/>
            <p:nvPr/>
          </p:nvSpPr>
          <p:spPr>
            <a:xfrm>
              <a:off x="10454400" y="2302920"/>
              <a:ext cx="3423300" cy="14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0" i="0" sz="8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gb92b0df140_2_1065"/>
            <p:cNvSpPr/>
            <p:nvPr/>
          </p:nvSpPr>
          <p:spPr>
            <a:xfrm>
              <a:off x="10663560" y="3713040"/>
              <a:ext cx="29001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B243B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4" name="Google Shape;3404;gb92b0df140_2_1065"/>
          <p:cNvGrpSpPr/>
          <p:nvPr/>
        </p:nvGrpSpPr>
        <p:grpSpPr>
          <a:xfrm>
            <a:off x="0" y="-1582920"/>
            <a:ext cx="24534362" cy="4303798"/>
            <a:chOff x="0" y="-1582920"/>
            <a:chExt cx="24534362" cy="4303798"/>
          </a:xfrm>
        </p:grpSpPr>
        <p:sp>
          <p:nvSpPr>
            <p:cNvPr id="3405" name="Google Shape;3405;gb92b0df140_2_1065"/>
            <p:cNvSpPr/>
            <p:nvPr/>
          </p:nvSpPr>
          <p:spPr>
            <a:xfrm>
              <a:off x="23378400" y="1004760"/>
              <a:ext cx="1133640" cy="1716118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06" name="Google Shape;3406;gb92b0df140_2_1065"/>
            <p:cNvSpPr/>
            <p:nvPr/>
          </p:nvSpPr>
          <p:spPr>
            <a:xfrm>
              <a:off x="23079241" y="-1515600"/>
              <a:ext cx="1455122" cy="4232516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407" name="Google Shape;3407;gb92b0df140_2_1065"/>
            <p:cNvSpPr/>
            <p:nvPr/>
          </p:nvSpPr>
          <p:spPr>
            <a:xfrm>
              <a:off x="20776680" y="-1515600"/>
              <a:ext cx="2646003" cy="4232516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08" name="Google Shape;3408;gb92b0df140_2_1065"/>
            <p:cNvSpPr/>
            <p:nvPr/>
          </p:nvSpPr>
          <p:spPr>
            <a:xfrm>
              <a:off x="20420280" y="-1515600"/>
              <a:ext cx="3002404" cy="4232516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409" name="Google Shape;3409;gb92b0df140_2_1065"/>
            <p:cNvSpPr/>
            <p:nvPr/>
          </p:nvSpPr>
          <p:spPr>
            <a:xfrm>
              <a:off x="17677800" y="-1515600"/>
              <a:ext cx="2784959" cy="3141360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10" name="Google Shape;3410;gb92b0df140_2_1065"/>
            <p:cNvSpPr/>
            <p:nvPr/>
          </p:nvSpPr>
          <p:spPr>
            <a:xfrm>
              <a:off x="17608320" y="-1515600"/>
              <a:ext cx="2167923" cy="1924561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411" name="Google Shape;3411;gb92b0df140_2_1065"/>
            <p:cNvSpPr/>
            <p:nvPr/>
          </p:nvSpPr>
          <p:spPr>
            <a:xfrm>
              <a:off x="14888520" y="-1515240"/>
              <a:ext cx="2811238" cy="1924561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12" name="Google Shape;3412;gb92b0df140_2_1065"/>
            <p:cNvSpPr/>
            <p:nvPr/>
          </p:nvSpPr>
          <p:spPr>
            <a:xfrm>
              <a:off x="13590000" y="-1515600"/>
              <a:ext cx="4136763" cy="3519724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</p:sp>
        <p:sp>
          <p:nvSpPr>
            <p:cNvPr id="3413" name="Google Shape;3413;gb92b0df140_2_1065"/>
            <p:cNvSpPr/>
            <p:nvPr/>
          </p:nvSpPr>
          <p:spPr>
            <a:xfrm>
              <a:off x="11104200" y="-1537920"/>
              <a:ext cx="4345197" cy="3519724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14" name="Google Shape;3414;gb92b0df140_2_1065"/>
            <p:cNvSpPr/>
            <p:nvPr/>
          </p:nvSpPr>
          <p:spPr>
            <a:xfrm>
              <a:off x="9793080" y="-1515600"/>
              <a:ext cx="368640" cy="194760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415" name="Google Shape;3415;gb92b0df140_2_1065"/>
            <p:cNvSpPr/>
            <p:nvPr/>
          </p:nvSpPr>
          <p:spPr>
            <a:xfrm>
              <a:off x="9698040" y="-1515600"/>
              <a:ext cx="225360" cy="194760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416" name="Google Shape;3416;gb92b0df140_2_1065"/>
            <p:cNvSpPr/>
            <p:nvPr/>
          </p:nvSpPr>
          <p:spPr>
            <a:xfrm>
              <a:off x="8502120" y="-1364760"/>
              <a:ext cx="2645999" cy="2259362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17" name="Google Shape;3417;gb92b0df140_2_1065"/>
            <p:cNvSpPr/>
            <p:nvPr/>
          </p:nvSpPr>
          <p:spPr>
            <a:xfrm>
              <a:off x="6821280" y="-1364760"/>
              <a:ext cx="2985118" cy="2259362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418" name="Google Shape;3418;gb92b0df140_2_1065"/>
            <p:cNvSpPr/>
            <p:nvPr/>
          </p:nvSpPr>
          <p:spPr>
            <a:xfrm>
              <a:off x="6829920" y="-1515600"/>
              <a:ext cx="2985118" cy="807479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</p:sp>
        <p:sp>
          <p:nvSpPr>
            <p:cNvPr id="3419" name="Google Shape;3419;gb92b0df140_2_1065"/>
            <p:cNvSpPr/>
            <p:nvPr/>
          </p:nvSpPr>
          <p:spPr>
            <a:xfrm>
              <a:off x="5975280" y="-1515600"/>
              <a:ext cx="942480" cy="807479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20" name="Google Shape;3420;gb92b0df140_2_1065"/>
            <p:cNvSpPr/>
            <p:nvPr/>
          </p:nvSpPr>
          <p:spPr>
            <a:xfrm>
              <a:off x="5608440" y="-752040"/>
              <a:ext cx="2915643" cy="1641958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21" name="Google Shape;3421;gb92b0df140_2_1065"/>
            <p:cNvSpPr/>
            <p:nvPr/>
          </p:nvSpPr>
          <p:spPr>
            <a:xfrm>
              <a:off x="5092200" y="-1582560"/>
              <a:ext cx="1759319" cy="2111399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22" name="Google Shape;3422;gb92b0df140_2_1065"/>
            <p:cNvSpPr/>
            <p:nvPr/>
          </p:nvSpPr>
          <p:spPr>
            <a:xfrm>
              <a:off x="443160" y="-1235880"/>
              <a:ext cx="5231879" cy="297648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423" name="Google Shape;3423;gb92b0df140_2_1065"/>
            <p:cNvSpPr/>
            <p:nvPr/>
          </p:nvSpPr>
          <p:spPr>
            <a:xfrm>
              <a:off x="1263960" y="-1582920"/>
              <a:ext cx="4393080" cy="2111399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424" name="Google Shape;3424;gb92b0df140_2_1065"/>
            <p:cNvSpPr/>
            <p:nvPr/>
          </p:nvSpPr>
          <p:spPr>
            <a:xfrm>
              <a:off x="1263960" y="-1560240"/>
              <a:ext cx="920521" cy="368640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25" name="Google Shape;3425;gb92b0df140_2_1065"/>
            <p:cNvSpPr/>
            <p:nvPr/>
          </p:nvSpPr>
          <p:spPr>
            <a:xfrm>
              <a:off x="734400" y="-1560240"/>
              <a:ext cx="620641" cy="368640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26" name="Google Shape;3426;gb92b0df140_2_1065"/>
            <p:cNvSpPr/>
            <p:nvPr/>
          </p:nvSpPr>
          <p:spPr>
            <a:xfrm>
              <a:off x="0" y="-541080"/>
              <a:ext cx="446760" cy="2259362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</p:sp>
        <p:sp>
          <p:nvSpPr>
            <p:cNvPr id="3427" name="Google Shape;3427;gb92b0df140_2_1065"/>
            <p:cNvSpPr/>
            <p:nvPr/>
          </p:nvSpPr>
          <p:spPr>
            <a:xfrm>
              <a:off x="0" y="-1582920"/>
              <a:ext cx="1285561" cy="3341520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</p:sp>
        <p:sp>
          <p:nvSpPr>
            <p:cNvPr id="3428" name="Google Shape;3428;gb92b0df140_2_1065"/>
            <p:cNvSpPr/>
            <p:nvPr/>
          </p:nvSpPr>
          <p:spPr>
            <a:xfrm>
              <a:off x="8462880" y="165240"/>
              <a:ext cx="6987598" cy="1785599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  <p:sp>
          <p:nvSpPr>
            <p:cNvPr id="3429" name="Google Shape;3429;gb92b0df140_2_1065"/>
            <p:cNvSpPr/>
            <p:nvPr/>
          </p:nvSpPr>
          <p:spPr>
            <a:xfrm>
              <a:off x="9776160" y="-1551960"/>
              <a:ext cx="2306883" cy="1733401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</p:sp>
      </p:grpSp>
      <p:pic>
        <p:nvPicPr>
          <p:cNvPr descr="C:\Users\ASUS\Desktop\EIC\10k\Electron_CEMC_e_ge.JPG" id="3430" name="Google Shape;3430;gb92b0df140_2_10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0" y="5120640"/>
            <a:ext cx="11334241" cy="528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431" name="Google Shape;3431;gb92b0df140_2_10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5600" y="5120640"/>
            <a:ext cx="11243161" cy="528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35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36"/>
          <p:cNvSpPr txBox="1"/>
          <p:nvPr/>
        </p:nvSpPr>
        <p:spPr>
          <a:xfrm>
            <a:off x="4452983" y="5442274"/>
            <a:ext cx="6930102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FHCAL</a:t>
            </a:r>
            <a:endParaRPr b="1" sz="15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437" name="Google Shape;3437;p36"/>
          <p:cNvGrpSpPr/>
          <p:nvPr/>
        </p:nvGrpSpPr>
        <p:grpSpPr>
          <a:xfrm>
            <a:off x="-858390" y="4477832"/>
            <a:ext cx="4092370" cy="4233061"/>
            <a:chOff x="-858390" y="4477832"/>
            <a:chExt cx="4092370" cy="4233061"/>
          </a:xfrm>
        </p:grpSpPr>
        <p:sp>
          <p:nvSpPr>
            <p:cNvPr id="3438" name="Google Shape;3438;p36"/>
            <p:cNvSpPr/>
            <p:nvPr/>
          </p:nvSpPr>
          <p:spPr>
            <a:xfrm>
              <a:off x="2099658" y="6974920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1777142" y="4477832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-525459" y="4477832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-858390" y="4477832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445" name="Shape 3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6" name="Google Shape;3446;p37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3447" name="Google Shape;3447;p37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448" name="Google Shape;3448;p37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449" name="Google Shape;3449;p37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450" name="Google Shape;3450;p37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51" name="Google Shape;3451;p37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52" name="Google Shape;3452;p37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53" name="Google Shape;3453;p37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54" name="Google Shape;3454;p37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55" name="Google Shape;3455;p37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56" name="Google Shape;3456;p37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57" name="Google Shape;3457;p37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58" name="Google Shape;3458;p37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59" name="Google Shape;3459;p37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60" name="Google Shape;3460;p37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61" name="Google Shape;3461;p37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62" name="Google Shape;3462;p37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63" name="Google Shape;3463;p37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64" name="Google Shape;3464;p37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65" name="Google Shape;3465;p37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66" name="Google Shape;3466;p37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67" name="Google Shape;3467;p37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68" name="Google Shape;3468;p37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69" name="Google Shape;3469;p37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70" name="Google Shape;3470;p37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71" name="Google Shape;3471;p37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72" name="Google Shape;3472;p37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73" name="Google Shape;3473;p37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74" name="Google Shape;3474;p37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475" name="Google Shape;347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969" y="5120710"/>
            <a:ext cx="7782325" cy="5284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476" name="Google Shape;347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4291" y="5132926"/>
            <a:ext cx="7746350" cy="5260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3480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" name="Google Shape;3481;p72"/>
          <p:cNvGrpSpPr/>
          <p:nvPr/>
        </p:nvGrpSpPr>
        <p:grpSpPr>
          <a:xfrm>
            <a:off x="10112764" y="2302957"/>
            <a:ext cx="4107215" cy="1933194"/>
            <a:chOff x="9666485" y="2302957"/>
            <a:chExt cx="4107215" cy="1933194"/>
          </a:xfrm>
        </p:grpSpPr>
        <p:sp>
          <p:nvSpPr>
            <p:cNvPr id="3482" name="Google Shape;3482;p72"/>
            <p:cNvSpPr txBox="1"/>
            <p:nvPr/>
          </p:nvSpPr>
          <p:spPr>
            <a:xfrm>
              <a:off x="9666485" y="2302957"/>
              <a:ext cx="410721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FHCAL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483" name="Google Shape;3483;p72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484" name="Google Shape;3484;p72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3485" name="Google Shape;3485;p7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86" name="Google Shape;3486;p7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87" name="Google Shape;3487;p7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88" name="Google Shape;3488;p7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89" name="Google Shape;3489;p7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90" name="Google Shape;3490;p7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91" name="Google Shape;3491;p7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92" name="Google Shape;3492;p7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93" name="Google Shape;3493;p7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94" name="Google Shape;3494;p7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95" name="Google Shape;3495;p7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96" name="Google Shape;3496;p7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97" name="Google Shape;3497;p7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98" name="Google Shape;3498;p7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99" name="Google Shape;3499;p7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00" name="Google Shape;3500;p7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01" name="Google Shape;3501;p7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02" name="Google Shape;3502;p7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03" name="Google Shape;3503;p7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04" name="Google Shape;3504;p7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05" name="Google Shape;3505;p7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06" name="Google Shape;3506;p7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07" name="Google Shape;3507;p7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08" name="Google Shape;3508;p7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09" name="Google Shape;3509;p7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descr="C:\Users\ASUS\Desktop\EIC\10k\Electron_CEMC_e_ge.JPG" id="3510" name="Google Shape;351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969" y="5089821"/>
            <a:ext cx="8627178" cy="5340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511" name="Google Shape;351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4291" y="5132926"/>
            <a:ext cx="7746350" cy="5260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Custom 5">
      <a:dk1>
        <a:srgbClr val="1B243B"/>
      </a:dk1>
      <a:lt1>
        <a:srgbClr val="FFFFFF"/>
      </a:lt1>
      <a:dk2>
        <a:srgbClr val="1B243B"/>
      </a:dk2>
      <a:lt2>
        <a:srgbClr val="FFFFFF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2014-11-12T21:47:38Z</dcterms:created>
  <dc:creator>Designed by Slidesmash</dc:creator>
</cp:coreProperties>
</file>