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_rels/presentation.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48.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35.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47.xml.rels" ContentType="application/vnd.openxmlformats-package.relationships+xml"/>
  <Override PartName="/ppt/slideLayouts/_rels/slideLayout63.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41.xml.rels" ContentType="application/vnd.openxmlformats-package.relationships+xml"/>
  <Override PartName="/ppt/slideLayouts/_rels/slideLayout50.xml.rels" ContentType="application/vnd.openxmlformats-package.relationships+xml"/>
  <Override PartName="/ppt/slideLayouts/_rels/slideLayout4.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53.xml.rels" ContentType="application/vnd.openxmlformats-package.relationships+xml"/>
  <Override PartName="/ppt/slideLayouts/_rels/slideLayout62.xml.rels" ContentType="application/vnd.openxmlformats-package.relationships+xml"/>
  <Override PartName="/ppt/slideLayouts/_rels/slideLayout46.xml.rels" ContentType="application/vnd.openxmlformats-package.relationships+xml"/>
  <Override PartName="/ppt/slideLayouts/_rels/slideLayout52.xml.rels" ContentType="application/vnd.openxmlformats-package.relationships+xml"/>
  <Override PartName="/ppt/slideLayouts/_rels/slideLayout76.xml.rels" ContentType="application/vnd.openxmlformats-package.relationships+xml"/>
  <Override PartName="/ppt/slideLayouts/_rels/slideLayout38.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6.xml.rels" ContentType="application/vnd.openxmlformats-package.relationships+xml"/>
  <Override PartName="/ppt/slideLayouts/_rels/slideLayout81.xml.rels" ContentType="application/vnd.openxmlformats-package.relationships+xml"/>
  <Override PartName="/ppt/slideLayouts/_rels/slideLayout65.xml.rels" ContentType="application/vnd.openxmlformats-package.relationships+xml"/>
  <Override PartName="/ppt/slideLayouts/_rels/slideLayout74.xml.rels" ContentType="application/vnd.openxmlformats-package.relationships+xml"/>
  <Override PartName="/ppt/slideLayouts/_rels/slideLayout58.xml.rels" ContentType="application/vnd.openxmlformats-package.relationships+xml"/>
  <Override PartName="/ppt/slideLayouts/_rels/slideLayout82.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75.xml.rels" ContentType="application/vnd.openxmlformats-package.relationships+xml"/>
  <Override PartName="/ppt/slideLayouts/_rels/slideLayout80.xml.rels" ContentType="application/vnd.openxmlformats-package.relationships+xml"/>
  <Override PartName="/ppt/slideLayouts/_rels/slideLayout64.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78.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28.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67.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9.xml" ContentType="application/vnd.openxmlformats-officedocument.presentationml.slideLayout+xml"/>
  <Override PartName="/ppt/slideLayouts/slideLayout32.xml" ContentType="application/vnd.openxmlformats-officedocument.presentationml.slideLayout+xml"/>
  <Override PartName="/ppt/slideLayouts/slideLayout68.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media/image58.png" ContentType="image/png"/>
  <Override PartName="/ppt/media/image56.png" ContentType="image/png"/>
  <Override PartName="/ppt/media/image40.jpeg" ContentType="image/jpeg"/>
  <Override PartName="/ppt/media/image55.png" ContentType="image/png"/>
  <Override PartName="/ppt/media/image20.jpeg" ContentType="image/jpeg"/>
  <Override PartName="/ppt/media/image53.png" ContentType="image/png"/>
  <Override PartName="/ppt/media/image51.png" ContentType="image/png"/>
  <Override PartName="/ppt/media/image4.jpeg" ContentType="image/jpeg"/>
  <Override PartName="/ppt/media/image46.png" ContentType="image/png"/>
  <Override PartName="/ppt/media/image45.png" ContentType="image/png"/>
  <Override PartName="/ppt/media/image43.png" ContentType="image/png"/>
  <Override PartName="/ppt/media/image34.jpeg" ContentType="image/jpeg"/>
  <Override PartName="/ppt/media/image33.jpeg" ContentType="image/jpeg"/>
  <Override PartName="/ppt/media/image32.jpeg" ContentType="image/jpeg"/>
  <Override PartName="/ppt/media/image31.jpeg" ContentType="image/jpeg"/>
  <Override PartName="/ppt/media/image30.jpeg" ContentType="image/jpeg"/>
  <Override PartName="/ppt/media/image48.png" ContentType="image/png"/>
  <Override PartName="/ppt/media/image9.jpeg" ContentType="image/jpeg"/>
  <Override PartName="/ppt/media/image11.jpeg" ContentType="image/jpeg"/>
  <Override PartName="/ppt/media/image28.jpeg" ContentType="image/jpeg"/>
  <Override PartName="/ppt/media/image44.png" ContentType="image/png"/>
  <Override PartName="/ppt/media/image13.jpeg" ContentType="image/jpeg"/>
  <Override PartName="/ppt/media/image39.jpeg" ContentType="image/jpeg"/>
  <Override PartName="/ppt/media/image82.png" ContentType="image/png"/>
  <Override PartName="/ppt/media/image8.jpeg" ContentType="image/jpeg"/>
  <Override PartName="/ppt/media/image10.jpeg" ContentType="image/jpeg"/>
  <Override PartName="/ppt/media/image27.jpeg" ContentType="image/jpeg"/>
  <Override PartName="/ppt/media/image29.jpeg" ContentType="image/jpeg"/>
  <Override PartName="/ppt/media/image12.jpeg" ContentType="image/jpeg"/>
  <Override PartName="/ppt/media/image38.jpeg" ContentType="image/jpeg"/>
  <Override PartName="/ppt/media/image72.png" ContentType="image/png"/>
  <Override PartName="/ppt/media/image19.jpeg" ContentType="image/jpeg"/>
  <Override PartName="/ppt/media/image83.png" ContentType="image/png"/>
  <Override PartName="/ppt/media/image42.jpeg" ContentType="image/jpeg"/>
  <Override PartName="/ppt/media/image60.png" ContentType="image/png"/>
  <Override PartName="/ppt/media/image90.jpeg" ContentType="image/jpeg"/>
  <Override PartName="/ppt/media/image65.png" ContentType="image/png"/>
  <Override PartName="/ppt/media/image21.jpeg" ContentType="image/jpeg"/>
  <Override PartName="/ppt/media/image6.jpeg" ContentType="image/jpeg"/>
  <Override PartName="/ppt/media/image71.png" ContentType="image/png"/>
  <Override PartName="/ppt/media/image62.png" ContentType="image/png"/>
  <Override PartName="/ppt/media/image17.jpeg" ContentType="image/jpeg"/>
  <Override PartName="/ppt/media/image84.png" ContentType="image/png"/>
  <Override PartName="/ppt/media/image63.png" ContentType="image/png"/>
  <Override PartName="/ppt/media/image64.png" ContentType="image/png"/>
  <Override PartName="/ppt/media/image15.jpeg" ContentType="image/jpeg"/>
  <Override PartName="/ppt/media/image67.png" ContentType="image/png"/>
  <Override PartName="/ppt/media/image3.jpeg" ContentType="image/jpeg"/>
  <Override PartName="/ppt/media/image37.jpeg" ContentType="image/jpeg"/>
  <Override PartName="/ppt/media/image69.png" ContentType="image/png"/>
  <Override PartName="/ppt/media/image25.jpeg" ContentType="image/jpeg"/>
  <Override PartName="/ppt/media/image89.png" ContentType="image/png"/>
  <Override PartName="/ppt/media/image52.png" ContentType="image/png"/>
  <Override PartName="/ppt/media/image77.png" ContentType="image/png"/>
  <Override PartName="/ppt/media/image16.jpeg" ContentType="image/jpeg"/>
  <Override PartName="/ppt/media/image74.png" ContentType="image/png"/>
  <Override PartName="/ppt/media/image88.png" ContentType="image/png"/>
  <Override PartName="/ppt/media/image76.png" ContentType="image/png"/>
  <Override PartName="/ppt/media/image87.png" ContentType="image/png"/>
  <Override PartName="/ppt/media/image50.png" ContentType="image/png"/>
  <Override PartName="/ppt/media/image86.png" ContentType="image/png"/>
  <Override PartName="/ppt/media/image79.png" ContentType="image/png"/>
  <Override PartName="/ppt/media/image26.jpeg" ContentType="image/jpeg"/>
  <Override PartName="/ppt/media/image80.png" ContentType="image/png"/>
  <Override PartName="/ppt/media/image78.png" ContentType="image/png"/>
  <Override PartName="/ppt/media/image18.jpeg" ContentType="image/jpeg"/>
  <Override PartName="/ppt/media/image73.png" ContentType="image/png"/>
  <Override PartName="/ppt/media/image68.png" ContentType="image/png"/>
  <Override PartName="/ppt/media/image70.png" ContentType="image/png"/>
  <Override PartName="/ppt/media/image14.jpeg" ContentType="image/jpeg"/>
  <Override PartName="/ppt/media/image54.png" ContentType="image/png"/>
  <Override PartName="/ppt/media/image41.jpeg" ContentType="image/jpeg"/>
  <Override PartName="/ppt/media/image66.png" ContentType="image/png"/>
  <Override PartName="/ppt/media/image75.png" ContentType="image/png"/>
  <Override PartName="/ppt/media/image22.jpeg" ContentType="image/jpeg"/>
  <Override PartName="/ppt/media/image7.jpeg" ContentType="image/jpeg"/>
  <Override PartName="/ppt/media/image81.png" ContentType="image/png"/>
  <Override PartName="/ppt/media/image1.jpeg" ContentType="image/jpeg"/>
  <Override PartName="/ppt/media/image35.jpeg" ContentType="image/jpeg"/>
  <Override PartName="/ppt/media/image47.png" ContentType="image/png"/>
  <Override PartName="/ppt/media/image85.png" ContentType="image/png"/>
  <Override PartName="/ppt/media/image23.jpeg" ContentType="image/jpeg"/>
  <Override PartName="/ppt/media/image49.png" ContentType="image/png"/>
  <Override PartName="/ppt/media/image2.jpeg" ContentType="image/jpeg"/>
  <Override PartName="/ppt/media/image36.jpeg" ContentType="image/jpeg"/>
  <Override PartName="/ppt/media/image57.png" ContentType="image/png"/>
  <Override PartName="/ppt/media/image24.jpeg" ContentType="image/jpeg"/>
  <Override PartName="/ppt/media/image59.png" ContentType="image/png"/>
  <Override PartName="/ppt/media/image5.jpeg" ContentType="image/jpeg"/>
  <Override PartName="/ppt/media/image61.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x="24377650" cy="13716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4"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5"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7"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9"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0"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2"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3"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6"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7"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67"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69"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71"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72"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76"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77"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78"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80"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2"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84"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5"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6"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88"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9"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91"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2"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3"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4"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96"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7"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8"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99"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00"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01"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31"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33"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35"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36"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5"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40"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1"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2"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44"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5"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6"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48"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9"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50"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52"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53"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55"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56"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57"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58"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60"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61"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62"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63"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64"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65"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95"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97"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7"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8"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99"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00"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04"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05"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06"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08"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09"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10"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1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13"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14"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16"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17"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19"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0"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1"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2"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24"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5"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6"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7"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8"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9"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59"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61"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63"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64"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68"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69"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70"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72"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73"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74"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76"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77"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78"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80"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1"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83"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4"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5"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6"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88"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89"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90"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91"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92"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93"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2"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23"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25"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27"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28"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0"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3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33"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34"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36"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37"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38"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40"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2"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3"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4"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44"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5"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47"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8"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49"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0"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52"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3"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4"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5"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6"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57"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6"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87"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89"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91"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92"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4"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IN"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396"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97"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398"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16"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7"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18"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400"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0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02"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404"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05"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06"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408"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09"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411"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2"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3"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4"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416"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7"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8"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19"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20"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421"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600" y="547200"/>
            <a:ext cx="21939480" cy="2289960"/>
          </a:xfrm>
          <a:prstGeom prst="rect">
            <a:avLst/>
          </a:prstGeom>
        </p:spPr>
        <p:txBody>
          <a:bodyPr lIns="0" rIns="0" tIns="0" bIns="0" anchor="ctr">
            <a:noAutofit/>
          </a:bodyPr>
          <a:p>
            <a:endParaRPr b="0" lang="en-US" sz="3600" spc="-1" strike="noStrike">
              <a:solidFill>
                <a:srgbClr val="1b243b"/>
              </a:solidFill>
              <a:latin typeface="Lato Light"/>
            </a:endParaRPr>
          </a:p>
        </p:txBody>
      </p:sp>
      <p:sp>
        <p:nvSpPr>
          <p:cNvPr id="20"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4800" spc="-1" strike="noStrike">
              <a:solidFill>
                <a:srgbClr val="1b243b"/>
              </a:solidFill>
              <a:latin typeface="Lato Light"/>
            </a:endParaRPr>
          </a:p>
        </p:txBody>
      </p:sp>
      <p:sp>
        <p:nvSpPr>
          <p:cNvPr id="22"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4800" spc="-1" strike="noStrike">
              <a:solidFill>
                <a:srgbClr val="1b243b"/>
              </a:solidFill>
              <a:latin typeface="Lato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0" y="0"/>
            <a:ext cx="24377400" cy="13715640"/>
          </a:xfrm>
          <a:prstGeom prst="rect">
            <a:avLst/>
          </a:prstGeom>
        </p:spPr>
        <p:txBody>
          <a:bodyPr lIns="90000" rIns="90000" tIns="45000" bIns="45000">
            <a:normAutofit/>
          </a:bodyPr>
          <a:p>
            <a:pPr marL="432000" indent="-324000" algn="ctr">
              <a:spcBef>
                <a:spcPts val="1417"/>
              </a:spcBef>
              <a:buClr>
                <a:srgbClr val="000000"/>
              </a:buClr>
              <a:buSzPct val="45000"/>
              <a:buFont typeface="Wingdings" charset="2"/>
              <a:buChar char=""/>
            </a:pPr>
            <a:r>
              <a:rPr b="0" lang="en-US" sz="2400" spc="-1" strike="noStrike">
                <a:solidFill>
                  <a:srgbClr val="1b243b"/>
                </a:solidFill>
                <a:latin typeface="Lato Light"/>
              </a:rPr>
              <a:t>Click to edit the outline text format</a:t>
            </a:r>
            <a:endParaRPr b="0" lang="en-US" sz="2400" spc="-1" strike="noStrike">
              <a:solidFill>
                <a:srgbClr val="1b243b"/>
              </a:solidFill>
              <a:latin typeface="Lato Light"/>
            </a:endParaRPr>
          </a:p>
          <a:p>
            <a:pPr lvl="1" marL="864000" indent="-324000" algn="ctr">
              <a:spcBef>
                <a:spcPts val="1134"/>
              </a:spcBef>
              <a:buClr>
                <a:srgbClr val="000000"/>
              </a:buClr>
              <a:buSzPct val="75000"/>
              <a:buFont typeface="Symbol" charset="2"/>
              <a:buChar char=""/>
            </a:pPr>
            <a:r>
              <a:rPr b="0" lang="en-US" sz="2400" spc="-1" strike="noStrike">
                <a:solidFill>
                  <a:srgbClr val="1b243b"/>
                </a:solidFill>
                <a:latin typeface="Lato Light"/>
              </a:rPr>
              <a:t>Second Outline Level</a:t>
            </a:r>
            <a:endParaRPr b="0" lang="en-US" sz="2400" spc="-1" strike="noStrike">
              <a:solidFill>
                <a:srgbClr val="1b243b"/>
              </a:solidFill>
              <a:latin typeface="Lato Light"/>
            </a:endParaRPr>
          </a:p>
          <a:p>
            <a:pPr lvl="2" marL="1296000" indent="-288000" algn="ctr">
              <a:spcBef>
                <a:spcPts val="850"/>
              </a:spcBef>
              <a:buClr>
                <a:srgbClr val="000000"/>
              </a:buClr>
              <a:buSzPct val="45000"/>
              <a:buFont typeface="Wingdings" charset="2"/>
              <a:buChar char=""/>
            </a:pPr>
            <a:r>
              <a:rPr b="0" lang="en-US" sz="2400" spc="-1" strike="noStrike">
                <a:solidFill>
                  <a:srgbClr val="1b243b"/>
                </a:solidFill>
                <a:latin typeface="Lato Light"/>
              </a:rPr>
              <a:t>Third Outline Level</a:t>
            </a:r>
            <a:endParaRPr b="0" lang="en-US" sz="2400" spc="-1" strike="noStrike">
              <a:solidFill>
                <a:srgbClr val="1b243b"/>
              </a:solidFill>
              <a:latin typeface="Lato Light"/>
            </a:endParaRPr>
          </a:p>
          <a:p>
            <a:pPr lvl="3" marL="1728000" indent="-216000" algn="ctr">
              <a:spcBef>
                <a:spcPts val="567"/>
              </a:spcBef>
              <a:buClr>
                <a:srgbClr val="000000"/>
              </a:buClr>
              <a:buSzPct val="75000"/>
              <a:buFont typeface="Symbol" charset="2"/>
              <a:buChar char=""/>
            </a:pPr>
            <a:r>
              <a:rPr b="0" lang="en-US" sz="2400" spc="-1" strike="noStrike">
                <a:solidFill>
                  <a:srgbClr val="1b243b"/>
                </a:solidFill>
                <a:latin typeface="Lato Light"/>
              </a:rPr>
              <a:t>Fourth Outline Level</a:t>
            </a:r>
            <a:endParaRPr b="0" lang="en-US" sz="2400" spc="-1" strike="noStrike">
              <a:solidFill>
                <a:srgbClr val="1b243b"/>
              </a:solidFill>
              <a:latin typeface="Lato Light"/>
            </a:endParaRPr>
          </a:p>
          <a:p>
            <a:pPr lvl="4" marL="2160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Fifth Outline Level</a:t>
            </a:r>
            <a:endParaRPr b="0" lang="en-US" sz="2400" spc="-1" strike="noStrike">
              <a:solidFill>
                <a:srgbClr val="1b243b"/>
              </a:solidFill>
              <a:latin typeface="Lato Light"/>
            </a:endParaRPr>
          </a:p>
          <a:p>
            <a:pPr lvl="5" marL="2592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Sixth Outline Level</a:t>
            </a:r>
            <a:endParaRPr b="0" lang="en-US" sz="2400" spc="-1" strike="noStrike">
              <a:solidFill>
                <a:srgbClr val="1b243b"/>
              </a:solidFill>
              <a:latin typeface="Lato Light"/>
            </a:endParaRPr>
          </a:p>
          <a:p>
            <a:pPr lvl="6" marL="3024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Seventh Outline Level</a:t>
            </a:r>
            <a:endParaRPr b="0" lang="en-US" sz="2400" spc="-1" strike="noStrike">
              <a:solidFill>
                <a:srgbClr val="1b243b"/>
              </a:solidFill>
              <a:latin typeface="Lato Light"/>
            </a:endParaRPr>
          </a:p>
        </p:txBody>
      </p:sp>
      <p:sp>
        <p:nvSpPr>
          <p:cNvPr id="1" name="PlaceHolder 2"/>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a:t>
            </a:r>
            <a:r>
              <a:rPr b="0" lang="en-US" sz="3600" spc="-1" strike="noStrike">
                <a:solidFill>
                  <a:srgbClr val="1b243b"/>
                </a:solidFill>
                <a:latin typeface="Lato Light"/>
              </a:rPr>
              <a:t>format</a:t>
            </a:r>
            <a:endParaRPr b="0" lang="en-US" sz="36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body"/>
          </p:nvPr>
        </p:nvSpPr>
        <p:spPr>
          <a:xfrm>
            <a:off x="4770000" y="2436840"/>
            <a:ext cx="4290120" cy="7626960"/>
          </a:xfrm>
          <a:prstGeom prst="rect">
            <a:avLst/>
          </a:prstGeom>
        </p:spPr>
        <p:txBody>
          <a:bodyPr lIns="90000" rIns="90000" tIns="45000" bIns="45000">
            <a:normAutofit/>
          </a:bodyPr>
          <a:p>
            <a:pPr marL="432000" indent="-324000" algn="ctr">
              <a:spcBef>
                <a:spcPts val="1417"/>
              </a:spcBef>
              <a:buClr>
                <a:srgbClr val="000000"/>
              </a:buClr>
              <a:buSzPct val="45000"/>
              <a:buFont typeface="Wingdings" charset="2"/>
              <a:buChar char=""/>
            </a:pPr>
            <a:r>
              <a:rPr b="0" lang="en-US" sz="2400" spc="-1" strike="noStrike">
                <a:solidFill>
                  <a:srgbClr val="1b243b"/>
                </a:solidFill>
                <a:latin typeface="Lato Light"/>
              </a:rPr>
              <a:t>Click to edit the outline text format</a:t>
            </a:r>
            <a:endParaRPr b="0" lang="en-US" sz="2400" spc="-1" strike="noStrike">
              <a:solidFill>
                <a:srgbClr val="1b243b"/>
              </a:solidFill>
              <a:latin typeface="Lato Light"/>
            </a:endParaRPr>
          </a:p>
          <a:p>
            <a:pPr lvl="1" marL="864000" indent="-324000" algn="ctr">
              <a:spcBef>
                <a:spcPts val="1134"/>
              </a:spcBef>
              <a:buClr>
                <a:srgbClr val="000000"/>
              </a:buClr>
              <a:buSzPct val="75000"/>
              <a:buFont typeface="Symbol" charset="2"/>
              <a:buChar char=""/>
            </a:pPr>
            <a:r>
              <a:rPr b="0" lang="en-US" sz="2400" spc="-1" strike="noStrike">
                <a:solidFill>
                  <a:srgbClr val="1b243b"/>
                </a:solidFill>
                <a:latin typeface="Lato Light"/>
              </a:rPr>
              <a:t>Second Outline Level</a:t>
            </a:r>
            <a:endParaRPr b="0" lang="en-US" sz="2400" spc="-1" strike="noStrike">
              <a:solidFill>
                <a:srgbClr val="1b243b"/>
              </a:solidFill>
              <a:latin typeface="Lato Light"/>
            </a:endParaRPr>
          </a:p>
          <a:p>
            <a:pPr lvl="2" marL="1296000" indent="-288000" algn="ctr">
              <a:spcBef>
                <a:spcPts val="850"/>
              </a:spcBef>
              <a:buClr>
                <a:srgbClr val="000000"/>
              </a:buClr>
              <a:buSzPct val="45000"/>
              <a:buFont typeface="Wingdings" charset="2"/>
              <a:buChar char=""/>
            </a:pPr>
            <a:r>
              <a:rPr b="0" lang="en-US" sz="2400" spc="-1" strike="noStrike">
                <a:solidFill>
                  <a:srgbClr val="1b243b"/>
                </a:solidFill>
                <a:latin typeface="Lato Light"/>
              </a:rPr>
              <a:t>Third Outline Level</a:t>
            </a:r>
            <a:endParaRPr b="0" lang="en-US" sz="2400" spc="-1" strike="noStrike">
              <a:solidFill>
                <a:srgbClr val="1b243b"/>
              </a:solidFill>
              <a:latin typeface="Lato Light"/>
            </a:endParaRPr>
          </a:p>
          <a:p>
            <a:pPr lvl="3" marL="1728000" indent="-216000" algn="ctr">
              <a:spcBef>
                <a:spcPts val="567"/>
              </a:spcBef>
              <a:buClr>
                <a:srgbClr val="000000"/>
              </a:buClr>
              <a:buSzPct val="75000"/>
              <a:buFont typeface="Symbol" charset="2"/>
              <a:buChar char=""/>
            </a:pPr>
            <a:r>
              <a:rPr b="0" lang="en-US" sz="2400" spc="-1" strike="noStrike">
                <a:solidFill>
                  <a:srgbClr val="1b243b"/>
                </a:solidFill>
                <a:latin typeface="Lato Light"/>
              </a:rPr>
              <a:t>Fourth Outline Level</a:t>
            </a:r>
            <a:endParaRPr b="0" lang="en-US" sz="2400" spc="-1" strike="noStrike">
              <a:solidFill>
                <a:srgbClr val="1b243b"/>
              </a:solidFill>
              <a:latin typeface="Lato Light"/>
            </a:endParaRPr>
          </a:p>
          <a:p>
            <a:pPr lvl="4" marL="2160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Fifth Outline Level</a:t>
            </a:r>
            <a:endParaRPr b="0" lang="en-US" sz="2400" spc="-1" strike="noStrike">
              <a:solidFill>
                <a:srgbClr val="1b243b"/>
              </a:solidFill>
              <a:latin typeface="Lato Light"/>
            </a:endParaRPr>
          </a:p>
          <a:p>
            <a:pPr lvl="5" marL="2592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Sixth Outline Level</a:t>
            </a:r>
            <a:endParaRPr b="0" lang="en-US" sz="2400" spc="-1" strike="noStrike">
              <a:solidFill>
                <a:srgbClr val="1b243b"/>
              </a:solidFill>
              <a:latin typeface="Lato Light"/>
            </a:endParaRPr>
          </a:p>
          <a:p>
            <a:pPr lvl="6" marL="3024000" indent="-216000" algn="ctr">
              <a:spcBef>
                <a:spcPts val="283"/>
              </a:spcBef>
              <a:buClr>
                <a:srgbClr val="000000"/>
              </a:buClr>
              <a:buSzPct val="45000"/>
              <a:buFont typeface="Wingdings" charset="2"/>
              <a:buChar char=""/>
            </a:pPr>
            <a:r>
              <a:rPr b="0" lang="en-US" sz="2400" spc="-1" strike="noStrike">
                <a:solidFill>
                  <a:srgbClr val="1b243b"/>
                </a:solidFill>
                <a:latin typeface="Lato Light"/>
              </a:rPr>
              <a:t>Seventh Outline Level</a:t>
            </a:r>
            <a:endParaRPr b="0" lang="en-US" sz="2400" spc="-1" strike="noStrike">
              <a:solidFill>
                <a:srgbClr val="1b243b"/>
              </a:solidFill>
              <a:latin typeface="Lato Light"/>
            </a:endParaRPr>
          </a:p>
        </p:txBody>
      </p:sp>
      <p:grpSp>
        <p:nvGrpSpPr>
          <p:cNvPr id="39" name="Group 2"/>
          <p:cNvGrpSpPr/>
          <p:nvPr/>
        </p:nvGrpSpPr>
        <p:grpSpPr>
          <a:xfrm>
            <a:off x="-23040" y="10974960"/>
            <a:ext cx="24534720" cy="4304160"/>
            <a:chOff x="-23040" y="10974960"/>
            <a:chExt cx="24534720" cy="4304160"/>
          </a:xfrm>
        </p:grpSpPr>
        <p:sp>
          <p:nvSpPr>
            <p:cNvPr id="40" name="CustomShape 3"/>
            <p:cNvSpPr/>
            <p:nvPr/>
          </p:nvSpPr>
          <p:spPr>
            <a:xfrm rot="10800000">
              <a:off x="-360" y="109749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41" name="CustomShape 4"/>
            <p:cNvSpPr/>
            <p:nvPr/>
          </p:nvSpPr>
          <p:spPr>
            <a:xfrm rot="10800000">
              <a:off x="-22680" y="1097892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42" name="CustomShape 5"/>
            <p:cNvSpPr/>
            <p:nvPr/>
          </p:nvSpPr>
          <p:spPr>
            <a:xfrm rot="10800000">
              <a:off x="1088640" y="109789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43" name="CustomShape 6"/>
            <p:cNvSpPr/>
            <p:nvPr/>
          </p:nvSpPr>
          <p:spPr>
            <a:xfrm rot="10800000">
              <a:off x="1088640" y="109789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44" name="CustomShape 7"/>
            <p:cNvSpPr/>
            <p:nvPr/>
          </p:nvSpPr>
          <p:spPr>
            <a:xfrm rot="10800000">
              <a:off x="4048560" y="120700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45" name="CustomShape 8"/>
            <p:cNvSpPr/>
            <p:nvPr/>
          </p:nvSpPr>
          <p:spPr>
            <a:xfrm rot="10800000">
              <a:off x="4735080" y="132868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46" name="CustomShape 9"/>
            <p:cNvSpPr/>
            <p:nvPr/>
          </p:nvSpPr>
          <p:spPr>
            <a:xfrm rot="10800000">
              <a:off x="6811560" y="1328688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47" name="CustomShape 10"/>
            <p:cNvSpPr/>
            <p:nvPr/>
          </p:nvSpPr>
          <p:spPr>
            <a:xfrm rot="10800000">
              <a:off x="6784560" y="1169136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48" name="CustomShape 11"/>
            <p:cNvSpPr/>
            <p:nvPr/>
          </p:nvSpPr>
          <p:spPr>
            <a:xfrm rot="10800000">
              <a:off x="9061920" y="1171368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49" name="CustomShape 12"/>
            <p:cNvSpPr/>
            <p:nvPr/>
          </p:nvSpPr>
          <p:spPr>
            <a:xfrm rot="10800000">
              <a:off x="14349600" y="1501668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50" name="CustomShape 13"/>
            <p:cNvSpPr/>
            <p:nvPr/>
          </p:nvSpPr>
          <p:spPr>
            <a:xfrm rot="10800000">
              <a:off x="14587920" y="1501668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51" name="CustomShape 14"/>
            <p:cNvSpPr/>
            <p:nvPr/>
          </p:nvSpPr>
          <p:spPr>
            <a:xfrm rot="10800000">
              <a:off x="13363200" y="1280160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52" name="CustomShape 15"/>
            <p:cNvSpPr/>
            <p:nvPr/>
          </p:nvSpPr>
          <p:spPr>
            <a:xfrm rot="10800000">
              <a:off x="14704920" y="1280124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53" name="CustomShape 16"/>
            <p:cNvSpPr/>
            <p:nvPr/>
          </p:nvSpPr>
          <p:spPr>
            <a:xfrm rot="10800000">
              <a:off x="14696280" y="1440396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54" name="CustomShape 17"/>
            <p:cNvSpPr/>
            <p:nvPr/>
          </p:nvSpPr>
          <p:spPr>
            <a:xfrm rot="10800000">
              <a:off x="17593560" y="144039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55" name="CustomShape 18"/>
            <p:cNvSpPr/>
            <p:nvPr/>
          </p:nvSpPr>
          <p:spPr>
            <a:xfrm rot="10800000">
              <a:off x="15987240" y="1280592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56" name="CustomShape 19"/>
            <p:cNvSpPr/>
            <p:nvPr/>
          </p:nvSpPr>
          <p:spPr>
            <a:xfrm rot="10800000">
              <a:off x="17659800" y="1316700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57" name="CustomShape 20"/>
            <p:cNvSpPr/>
            <p:nvPr/>
          </p:nvSpPr>
          <p:spPr>
            <a:xfrm rot="10800000">
              <a:off x="18836280" y="1195524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58" name="CustomShape 21"/>
            <p:cNvSpPr/>
            <p:nvPr/>
          </p:nvSpPr>
          <p:spPr>
            <a:xfrm rot="10800000">
              <a:off x="18854280" y="1316736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59" name="CustomShape 22"/>
            <p:cNvSpPr/>
            <p:nvPr/>
          </p:nvSpPr>
          <p:spPr>
            <a:xfrm rot="10800000">
              <a:off x="22326840" y="148874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60" name="CustomShape 23"/>
            <p:cNvSpPr/>
            <p:nvPr/>
          </p:nvSpPr>
          <p:spPr>
            <a:xfrm rot="10800000">
              <a:off x="23156280" y="148874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61" name="CustomShape 24"/>
            <p:cNvSpPr/>
            <p:nvPr/>
          </p:nvSpPr>
          <p:spPr>
            <a:xfrm rot="10800000">
              <a:off x="24064560" y="1197756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62" name="CustomShape 25"/>
            <p:cNvSpPr/>
            <p:nvPr/>
          </p:nvSpPr>
          <p:spPr>
            <a:xfrm rot="10800000">
              <a:off x="23225760" y="1193724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63" name="CustomShape 26"/>
            <p:cNvSpPr/>
            <p:nvPr/>
          </p:nvSpPr>
          <p:spPr>
            <a:xfrm rot="10800000">
              <a:off x="9060840" y="1174500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64" name="CustomShape 27"/>
            <p:cNvSpPr/>
            <p:nvPr/>
          </p:nvSpPr>
          <p:spPr>
            <a:xfrm rot="10800000">
              <a:off x="12428280" y="1351440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65" name="PlaceHolder 28"/>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02" name="Group 1"/>
          <p:cNvGrpSpPr/>
          <p:nvPr/>
        </p:nvGrpSpPr>
        <p:grpSpPr>
          <a:xfrm>
            <a:off x="-6599520" y="-10512720"/>
            <a:ext cx="4304160" cy="24534720"/>
            <a:chOff x="-6599520" y="-10512720"/>
            <a:chExt cx="4304160" cy="24534720"/>
          </a:xfrm>
        </p:grpSpPr>
        <p:sp>
          <p:nvSpPr>
            <p:cNvPr id="103" name="CustomShape 2"/>
            <p:cNvSpPr/>
            <p:nvPr/>
          </p:nvSpPr>
          <p:spPr>
            <a:xfrm rot="5400000">
              <a:off x="-6308280" y="1257444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04" name="CustomShape 3"/>
            <p:cNvSpPr/>
            <p:nvPr/>
          </p:nvSpPr>
          <p:spPr>
            <a:xfrm rot="5400000">
              <a:off x="-5206680" y="1117764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05" name="CustomShape 4"/>
            <p:cNvSpPr/>
            <p:nvPr/>
          </p:nvSpPr>
          <p:spPr>
            <a:xfrm rot="5400000">
              <a:off x="-5802120" y="94705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06" name="CustomShape 5"/>
            <p:cNvSpPr/>
            <p:nvPr/>
          </p:nvSpPr>
          <p:spPr>
            <a:xfrm rot="5400000">
              <a:off x="-5980320" y="92923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07" name="CustomShape 6"/>
            <p:cNvSpPr/>
            <p:nvPr/>
          </p:nvSpPr>
          <p:spPr>
            <a:xfrm rot="5400000">
              <a:off x="-5326200" y="69868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08" name="CustomShape 7"/>
            <p:cNvSpPr/>
            <p:nvPr/>
          </p:nvSpPr>
          <p:spPr>
            <a:xfrm rot="5400000">
              <a:off x="-4409280" y="72172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09" name="CustomShape 8"/>
            <p:cNvSpPr/>
            <p:nvPr/>
          </p:nvSpPr>
          <p:spPr>
            <a:xfrm rot="5400000">
              <a:off x="-4730760" y="481896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10" name="CustomShape 9"/>
            <p:cNvSpPr/>
            <p:nvPr/>
          </p:nvSpPr>
          <p:spPr>
            <a:xfrm rot="5400000">
              <a:off x="-6191280" y="33858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11" name="CustomShape 10"/>
            <p:cNvSpPr/>
            <p:nvPr/>
          </p:nvSpPr>
          <p:spPr>
            <a:xfrm rot="5400000">
              <a:off x="-6273000" y="100404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12" name="CustomShape 11"/>
            <p:cNvSpPr/>
            <p:nvPr/>
          </p:nvSpPr>
          <p:spPr>
            <a:xfrm rot="5400000">
              <a:off x="-2644560" y="-63252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13" name="CustomShape 12"/>
            <p:cNvSpPr/>
            <p:nvPr/>
          </p:nvSpPr>
          <p:spPr>
            <a:xfrm rot="5400000">
              <a:off x="-2572920" y="-7992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14" name="CustomShape 13"/>
            <p:cNvSpPr/>
            <p:nvPr/>
          </p:nvSpPr>
          <p:spPr>
            <a:xfrm rot="5400000">
              <a:off x="-4966560" y="-181728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15" name="CustomShape 14"/>
            <p:cNvSpPr/>
            <p:nvPr/>
          </p:nvSpPr>
          <p:spPr>
            <a:xfrm rot="5400000">
              <a:off x="-5136120" y="-332892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16" name="CustomShape 15"/>
            <p:cNvSpPr/>
            <p:nvPr/>
          </p:nvSpPr>
          <p:spPr>
            <a:xfrm rot="5400000">
              <a:off x="-4259160" y="-25938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17" name="CustomShape 16"/>
            <p:cNvSpPr/>
            <p:nvPr/>
          </p:nvSpPr>
          <p:spPr>
            <a:xfrm rot="5400000">
              <a:off x="-3237840" y="-44697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18" name="CustomShape 17"/>
            <p:cNvSpPr/>
            <p:nvPr/>
          </p:nvSpPr>
          <p:spPr>
            <a:xfrm rot="5400000">
              <a:off x="-5405400" y="-42674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19" name="CustomShape 18"/>
            <p:cNvSpPr/>
            <p:nvPr/>
          </p:nvSpPr>
          <p:spPr>
            <a:xfrm rot="5400000">
              <a:off x="-4231440" y="-5596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20" name="CustomShape 19"/>
            <p:cNvSpPr/>
            <p:nvPr/>
          </p:nvSpPr>
          <p:spPr>
            <a:xfrm rot="5400000">
              <a:off x="-6746760" y="-89416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21" name="CustomShape 20"/>
            <p:cNvSpPr/>
            <p:nvPr/>
          </p:nvSpPr>
          <p:spPr>
            <a:xfrm rot="5400000">
              <a:off x="-5547960" y="-8107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22" name="CustomShape 21"/>
            <p:cNvSpPr/>
            <p:nvPr/>
          </p:nvSpPr>
          <p:spPr>
            <a:xfrm rot="5400000">
              <a:off x="-2962800" y="-89726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23" name="CustomShape 22"/>
            <p:cNvSpPr/>
            <p:nvPr/>
          </p:nvSpPr>
          <p:spPr>
            <a:xfrm rot="5400000">
              <a:off x="-2813040" y="-965232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24" name="CustomShape 23"/>
            <p:cNvSpPr/>
            <p:nvPr/>
          </p:nvSpPr>
          <p:spPr>
            <a:xfrm rot="5400000">
              <a:off x="-4690440" y="-1141884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25" name="CustomShape 24"/>
            <p:cNvSpPr/>
            <p:nvPr/>
          </p:nvSpPr>
          <p:spPr>
            <a:xfrm rot="5400000">
              <a:off x="-4609080" y="-115405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26" name="CustomShape 25"/>
            <p:cNvSpPr/>
            <p:nvPr/>
          </p:nvSpPr>
          <p:spPr>
            <a:xfrm rot="5400000">
              <a:off x="-8430480" y="55116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27" name="CustomShape 26"/>
            <p:cNvSpPr/>
            <p:nvPr/>
          </p:nvSpPr>
          <p:spPr>
            <a:xfrm rot="5400000">
              <a:off x="-4346640" y="-44964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128" name="PlaceHolder 27"/>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
        <p:nvSpPr>
          <p:cNvPr id="129" name="PlaceHolder 28"/>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4800" spc="-1" strike="noStrike">
                <a:solidFill>
                  <a:srgbClr val="1b243b"/>
                </a:solidFill>
                <a:latin typeface="Lato Light"/>
              </a:rPr>
              <a:t>Click to edit the outline text format</a:t>
            </a:r>
            <a:endParaRPr b="0" lang="en-US" sz="4800" spc="-1" strike="noStrike">
              <a:solidFill>
                <a:srgbClr val="1b243b"/>
              </a:solidFill>
              <a:latin typeface="Lato Light"/>
            </a:endParaRPr>
          </a:p>
          <a:p>
            <a:pPr lvl="1" marL="864000" indent="-324000">
              <a:spcBef>
                <a:spcPts val="1134"/>
              </a:spcBef>
              <a:buClr>
                <a:srgbClr val="000000"/>
              </a:buClr>
              <a:buSzPct val="75000"/>
              <a:buFont typeface="Symbol" charset="2"/>
              <a:buChar char=""/>
            </a:pPr>
            <a:r>
              <a:rPr b="0" lang="en-US" sz="3600" spc="-1" strike="noStrike">
                <a:solidFill>
                  <a:srgbClr val="1b243b"/>
                </a:solidFill>
                <a:latin typeface="Lato Light"/>
              </a:rPr>
              <a:t>Second Outline Level</a:t>
            </a:r>
            <a:endParaRPr b="0" lang="en-US" sz="3600" spc="-1" strike="noStrike">
              <a:solidFill>
                <a:srgbClr val="1b243b"/>
              </a:solidFill>
              <a:latin typeface="Lato Light"/>
            </a:endParaRPr>
          </a:p>
          <a:p>
            <a:pPr lvl="2" marL="1296000" indent="-288000">
              <a:spcBef>
                <a:spcPts val="850"/>
              </a:spcBef>
              <a:buClr>
                <a:srgbClr val="000000"/>
              </a:buClr>
              <a:buSzPct val="45000"/>
              <a:buFont typeface="Wingdings" charset="2"/>
              <a:buChar char=""/>
            </a:pPr>
            <a:r>
              <a:rPr b="0" lang="en-US" sz="3200" spc="-1" strike="noStrike">
                <a:solidFill>
                  <a:srgbClr val="1b243b"/>
                </a:solidFill>
                <a:latin typeface="Lato Light"/>
              </a:rPr>
              <a:t>Third Outline Level</a:t>
            </a:r>
            <a:endParaRPr b="0" lang="en-US" sz="3200" spc="-1" strike="noStrike">
              <a:solidFill>
                <a:srgbClr val="1b243b"/>
              </a:solidFill>
              <a:latin typeface="Lato Light"/>
            </a:endParaRPr>
          </a:p>
          <a:p>
            <a:pPr lvl="3" marL="1728000" indent="-216000">
              <a:spcBef>
                <a:spcPts val="567"/>
              </a:spcBef>
              <a:buClr>
                <a:srgbClr val="000000"/>
              </a:buClr>
              <a:buSzPct val="75000"/>
              <a:buFont typeface="Symbol" charset="2"/>
              <a:buChar char=""/>
            </a:pPr>
            <a:r>
              <a:rPr b="0" lang="en-US" sz="3200" spc="-1" strike="noStrike">
                <a:solidFill>
                  <a:srgbClr val="1b243b"/>
                </a:solidFill>
                <a:latin typeface="Lato Light"/>
              </a:rPr>
              <a:t>Fourth Outline Level</a:t>
            </a:r>
            <a:endParaRPr b="0" lang="en-US" sz="3200" spc="-1" strike="noStrike">
              <a:solidFill>
                <a:srgbClr val="1b243b"/>
              </a:solidFill>
              <a:latin typeface="Lato Light"/>
            </a:endParaRPr>
          </a:p>
          <a:p>
            <a:pPr lvl="4" marL="2160000" indent="-216000">
              <a:spcBef>
                <a:spcPts val="283"/>
              </a:spcBef>
              <a:buClr>
                <a:srgbClr val="000000"/>
              </a:buClr>
              <a:buSzPct val="45000"/>
              <a:buFont typeface="Wingdings" charset="2"/>
              <a:buChar char=""/>
            </a:pPr>
            <a:r>
              <a:rPr b="0" lang="en-US" sz="2000" spc="-1" strike="noStrike">
                <a:solidFill>
                  <a:srgbClr val="1b243b"/>
                </a:solidFill>
                <a:latin typeface="Lato Light"/>
              </a:rPr>
              <a:t>Fifth Outline Level</a:t>
            </a:r>
            <a:endParaRPr b="0" lang="en-US" sz="2000" spc="-1" strike="noStrike">
              <a:solidFill>
                <a:srgbClr val="1b243b"/>
              </a:solidFill>
              <a:latin typeface="Lato Light"/>
            </a:endParaRPr>
          </a:p>
          <a:p>
            <a:pPr lvl="5" marL="2592000" indent="-216000">
              <a:spcBef>
                <a:spcPts val="283"/>
              </a:spcBef>
              <a:buClr>
                <a:srgbClr val="000000"/>
              </a:buClr>
              <a:buSzPct val="45000"/>
              <a:buFont typeface="Wingdings" charset="2"/>
              <a:buChar char=""/>
            </a:pPr>
            <a:r>
              <a:rPr b="0" lang="en-US" sz="2000" spc="-1" strike="noStrike">
                <a:solidFill>
                  <a:srgbClr val="1b243b"/>
                </a:solidFill>
                <a:latin typeface="Lato Light"/>
              </a:rPr>
              <a:t>Sixth Outline Level</a:t>
            </a:r>
            <a:endParaRPr b="0" lang="en-US" sz="2000" spc="-1" strike="noStrike">
              <a:solidFill>
                <a:srgbClr val="1b243b"/>
              </a:solidFill>
              <a:latin typeface="Lato Light"/>
            </a:endParaRPr>
          </a:p>
          <a:p>
            <a:pPr lvl="6" marL="3024000" indent="-216000">
              <a:spcBef>
                <a:spcPts val="283"/>
              </a:spcBef>
              <a:buClr>
                <a:srgbClr val="000000"/>
              </a:buClr>
              <a:buSzPct val="45000"/>
              <a:buFont typeface="Wingdings" charset="2"/>
              <a:buChar char=""/>
            </a:pPr>
            <a:r>
              <a:rPr b="0" lang="en-US" sz="2000" spc="-1" strike="noStrike">
                <a:solidFill>
                  <a:srgbClr val="1b243b"/>
                </a:solidFill>
                <a:latin typeface="Lato Light"/>
              </a:rPr>
              <a:t>Seventh Outline Level</a:t>
            </a:r>
            <a:endParaRPr b="0" lang="en-US" sz="20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6" name="Group 1"/>
          <p:cNvGrpSpPr/>
          <p:nvPr/>
        </p:nvGrpSpPr>
        <p:grpSpPr>
          <a:xfrm>
            <a:off x="-23040" y="10974960"/>
            <a:ext cx="24534720" cy="4304160"/>
            <a:chOff x="-23040" y="10974960"/>
            <a:chExt cx="24534720" cy="4304160"/>
          </a:xfrm>
        </p:grpSpPr>
        <p:sp>
          <p:nvSpPr>
            <p:cNvPr id="167" name="CustomShape 2"/>
            <p:cNvSpPr/>
            <p:nvPr/>
          </p:nvSpPr>
          <p:spPr>
            <a:xfrm rot="10800000">
              <a:off x="-360" y="109749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68" name="CustomShape 3"/>
            <p:cNvSpPr/>
            <p:nvPr/>
          </p:nvSpPr>
          <p:spPr>
            <a:xfrm rot="10800000">
              <a:off x="-22680" y="1097892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69" name="CustomShape 4"/>
            <p:cNvSpPr/>
            <p:nvPr/>
          </p:nvSpPr>
          <p:spPr>
            <a:xfrm rot="10800000">
              <a:off x="1088640" y="109789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70" name="CustomShape 5"/>
            <p:cNvSpPr/>
            <p:nvPr/>
          </p:nvSpPr>
          <p:spPr>
            <a:xfrm rot="10800000">
              <a:off x="1088640" y="109789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71" name="CustomShape 6"/>
            <p:cNvSpPr/>
            <p:nvPr/>
          </p:nvSpPr>
          <p:spPr>
            <a:xfrm rot="10800000">
              <a:off x="4048560" y="120700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72" name="CustomShape 7"/>
            <p:cNvSpPr/>
            <p:nvPr/>
          </p:nvSpPr>
          <p:spPr>
            <a:xfrm rot="10800000">
              <a:off x="4735080" y="132868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73" name="CustomShape 8"/>
            <p:cNvSpPr/>
            <p:nvPr/>
          </p:nvSpPr>
          <p:spPr>
            <a:xfrm rot="10800000">
              <a:off x="6811560" y="1328688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74" name="CustomShape 9"/>
            <p:cNvSpPr/>
            <p:nvPr/>
          </p:nvSpPr>
          <p:spPr>
            <a:xfrm rot="10800000">
              <a:off x="6784560" y="1169136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75" name="CustomShape 10"/>
            <p:cNvSpPr/>
            <p:nvPr/>
          </p:nvSpPr>
          <p:spPr>
            <a:xfrm rot="10800000">
              <a:off x="9061920" y="1171368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76" name="CustomShape 11"/>
            <p:cNvSpPr/>
            <p:nvPr/>
          </p:nvSpPr>
          <p:spPr>
            <a:xfrm rot="10800000">
              <a:off x="14349600" y="1501668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77" name="CustomShape 12"/>
            <p:cNvSpPr/>
            <p:nvPr/>
          </p:nvSpPr>
          <p:spPr>
            <a:xfrm rot="10800000">
              <a:off x="14587920" y="1501668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78" name="CustomShape 13"/>
            <p:cNvSpPr/>
            <p:nvPr/>
          </p:nvSpPr>
          <p:spPr>
            <a:xfrm rot="10800000">
              <a:off x="13363200" y="1280160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79" name="CustomShape 14"/>
            <p:cNvSpPr/>
            <p:nvPr/>
          </p:nvSpPr>
          <p:spPr>
            <a:xfrm rot="10800000">
              <a:off x="14704920" y="1280124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80" name="CustomShape 15"/>
            <p:cNvSpPr/>
            <p:nvPr/>
          </p:nvSpPr>
          <p:spPr>
            <a:xfrm rot="10800000">
              <a:off x="14696280" y="1440396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81" name="CustomShape 16"/>
            <p:cNvSpPr/>
            <p:nvPr/>
          </p:nvSpPr>
          <p:spPr>
            <a:xfrm rot="10800000">
              <a:off x="17593560" y="144039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82" name="CustomShape 17"/>
            <p:cNvSpPr/>
            <p:nvPr/>
          </p:nvSpPr>
          <p:spPr>
            <a:xfrm rot="10800000">
              <a:off x="15987240" y="1280592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83" name="CustomShape 18"/>
            <p:cNvSpPr/>
            <p:nvPr/>
          </p:nvSpPr>
          <p:spPr>
            <a:xfrm rot="10800000">
              <a:off x="17659800" y="1316700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84" name="CustomShape 19"/>
            <p:cNvSpPr/>
            <p:nvPr/>
          </p:nvSpPr>
          <p:spPr>
            <a:xfrm rot="10800000">
              <a:off x="18836280" y="1195524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85" name="CustomShape 20"/>
            <p:cNvSpPr/>
            <p:nvPr/>
          </p:nvSpPr>
          <p:spPr>
            <a:xfrm rot="10800000">
              <a:off x="18854280" y="1316736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86" name="CustomShape 21"/>
            <p:cNvSpPr/>
            <p:nvPr/>
          </p:nvSpPr>
          <p:spPr>
            <a:xfrm rot="10800000">
              <a:off x="22326840" y="148874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87" name="CustomShape 22"/>
            <p:cNvSpPr/>
            <p:nvPr/>
          </p:nvSpPr>
          <p:spPr>
            <a:xfrm rot="10800000">
              <a:off x="23156280" y="148874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88" name="CustomShape 23"/>
            <p:cNvSpPr/>
            <p:nvPr/>
          </p:nvSpPr>
          <p:spPr>
            <a:xfrm rot="10800000">
              <a:off x="24064560" y="1197756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89" name="CustomShape 24"/>
            <p:cNvSpPr/>
            <p:nvPr/>
          </p:nvSpPr>
          <p:spPr>
            <a:xfrm rot="10800000">
              <a:off x="23225760" y="1193724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90" name="CustomShape 25"/>
            <p:cNvSpPr/>
            <p:nvPr/>
          </p:nvSpPr>
          <p:spPr>
            <a:xfrm rot="10800000">
              <a:off x="9060840" y="1174500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91" name="CustomShape 26"/>
            <p:cNvSpPr/>
            <p:nvPr/>
          </p:nvSpPr>
          <p:spPr>
            <a:xfrm rot="10800000">
              <a:off x="12428280" y="1351440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192" name="PlaceHolder 27"/>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
        <p:nvSpPr>
          <p:cNvPr id="193" name="PlaceHolder 28"/>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4800" spc="-1" strike="noStrike">
                <a:solidFill>
                  <a:srgbClr val="1b243b"/>
                </a:solidFill>
                <a:latin typeface="Lato Light"/>
              </a:rPr>
              <a:t>Click to edit the outline text format</a:t>
            </a:r>
            <a:endParaRPr b="0" lang="en-US" sz="4800" spc="-1" strike="noStrike">
              <a:solidFill>
                <a:srgbClr val="1b243b"/>
              </a:solidFill>
              <a:latin typeface="Lato Light"/>
            </a:endParaRPr>
          </a:p>
          <a:p>
            <a:pPr lvl="1" marL="864000" indent="-324000">
              <a:spcBef>
                <a:spcPts val="1134"/>
              </a:spcBef>
              <a:buClr>
                <a:srgbClr val="000000"/>
              </a:buClr>
              <a:buSzPct val="75000"/>
              <a:buFont typeface="Symbol" charset="2"/>
              <a:buChar char=""/>
            </a:pPr>
            <a:r>
              <a:rPr b="0" lang="en-US" sz="3600" spc="-1" strike="noStrike">
                <a:solidFill>
                  <a:srgbClr val="1b243b"/>
                </a:solidFill>
                <a:latin typeface="Lato Light"/>
              </a:rPr>
              <a:t>Second Outline Level</a:t>
            </a:r>
            <a:endParaRPr b="0" lang="en-US" sz="3600" spc="-1" strike="noStrike">
              <a:solidFill>
                <a:srgbClr val="1b243b"/>
              </a:solidFill>
              <a:latin typeface="Lato Light"/>
            </a:endParaRPr>
          </a:p>
          <a:p>
            <a:pPr lvl="2" marL="1296000" indent="-288000">
              <a:spcBef>
                <a:spcPts val="850"/>
              </a:spcBef>
              <a:buClr>
                <a:srgbClr val="000000"/>
              </a:buClr>
              <a:buSzPct val="45000"/>
              <a:buFont typeface="Wingdings" charset="2"/>
              <a:buChar char=""/>
            </a:pPr>
            <a:r>
              <a:rPr b="0" lang="en-US" sz="3200" spc="-1" strike="noStrike">
                <a:solidFill>
                  <a:srgbClr val="1b243b"/>
                </a:solidFill>
                <a:latin typeface="Lato Light"/>
              </a:rPr>
              <a:t>Third Outline Level</a:t>
            </a:r>
            <a:endParaRPr b="0" lang="en-US" sz="3200" spc="-1" strike="noStrike">
              <a:solidFill>
                <a:srgbClr val="1b243b"/>
              </a:solidFill>
              <a:latin typeface="Lato Light"/>
            </a:endParaRPr>
          </a:p>
          <a:p>
            <a:pPr lvl="3" marL="1728000" indent="-216000">
              <a:spcBef>
                <a:spcPts val="567"/>
              </a:spcBef>
              <a:buClr>
                <a:srgbClr val="000000"/>
              </a:buClr>
              <a:buSzPct val="75000"/>
              <a:buFont typeface="Symbol" charset="2"/>
              <a:buChar char=""/>
            </a:pPr>
            <a:r>
              <a:rPr b="0" lang="en-US" sz="3200" spc="-1" strike="noStrike">
                <a:solidFill>
                  <a:srgbClr val="1b243b"/>
                </a:solidFill>
                <a:latin typeface="Lato Light"/>
              </a:rPr>
              <a:t>Fourth Outline Level</a:t>
            </a:r>
            <a:endParaRPr b="0" lang="en-US" sz="3200" spc="-1" strike="noStrike">
              <a:solidFill>
                <a:srgbClr val="1b243b"/>
              </a:solidFill>
              <a:latin typeface="Lato Light"/>
            </a:endParaRPr>
          </a:p>
          <a:p>
            <a:pPr lvl="4" marL="2160000" indent="-216000">
              <a:spcBef>
                <a:spcPts val="283"/>
              </a:spcBef>
              <a:buClr>
                <a:srgbClr val="000000"/>
              </a:buClr>
              <a:buSzPct val="45000"/>
              <a:buFont typeface="Wingdings" charset="2"/>
              <a:buChar char=""/>
            </a:pPr>
            <a:r>
              <a:rPr b="0" lang="en-US" sz="2000" spc="-1" strike="noStrike">
                <a:solidFill>
                  <a:srgbClr val="1b243b"/>
                </a:solidFill>
                <a:latin typeface="Lato Light"/>
              </a:rPr>
              <a:t>Fifth Outline Level</a:t>
            </a:r>
            <a:endParaRPr b="0" lang="en-US" sz="2000" spc="-1" strike="noStrike">
              <a:solidFill>
                <a:srgbClr val="1b243b"/>
              </a:solidFill>
              <a:latin typeface="Lato Light"/>
            </a:endParaRPr>
          </a:p>
          <a:p>
            <a:pPr lvl="5" marL="2592000" indent="-216000">
              <a:spcBef>
                <a:spcPts val="283"/>
              </a:spcBef>
              <a:buClr>
                <a:srgbClr val="000000"/>
              </a:buClr>
              <a:buSzPct val="45000"/>
              <a:buFont typeface="Wingdings" charset="2"/>
              <a:buChar char=""/>
            </a:pPr>
            <a:r>
              <a:rPr b="0" lang="en-US" sz="2000" spc="-1" strike="noStrike">
                <a:solidFill>
                  <a:srgbClr val="1b243b"/>
                </a:solidFill>
                <a:latin typeface="Lato Light"/>
              </a:rPr>
              <a:t>Sixth Outline Level</a:t>
            </a:r>
            <a:endParaRPr b="0" lang="en-US" sz="2000" spc="-1" strike="noStrike">
              <a:solidFill>
                <a:srgbClr val="1b243b"/>
              </a:solidFill>
              <a:latin typeface="Lato Light"/>
            </a:endParaRPr>
          </a:p>
          <a:p>
            <a:pPr lvl="6" marL="3024000" indent="-216000">
              <a:spcBef>
                <a:spcPts val="283"/>
              </a:spcBef>
              <a:buClr>
                <a:srgbClr val="000000"/>
              </a:buClr>
              <a:buSzPct val="45000"/>
              <a:buFont typeface="Wingdings" charset="2"/>
              <a:buChar char=""/>
            </a:pPr>
            <a:r>
              <a:rPr b="0" lang="en-US" sz="2000" spc="-1" strike="noStrike">
                <a:solidFill>
                  <a:srgbClr val="1b243b"/>
                </a:solidFill>
                <a:latin typeface="Lato Light"/>
              </a:rPr>
              <a:t>Seventh Outline Level</a:t>
            </a:r>
            <a:endParaRPr b="0" lang="en-US" sz="20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30" name="Group 1"/>
          <p:cNvGrpSpPr/>
          <p:nvPr/>
        </p:nvGrpSpPr>
        <p:grpSpPr>
          <a:xfrm>
            <a:off x="-23040" y="10974960"/>
            <a:ext cx="24534720" cy="4304160"/>
            <a:chOff x="-23040" y="10974960"/>
            <a:chExt cx="24534720" cy="4304160"/>
          </a:xfrm>
        </p:grpSpPr>
        <p:sp>
          <p:nvSpPr>
            <p:cNvPr id="231" name="CustomShape 2"/>
            <p:cNvSpPr/>
            <p:nvPr/>
          </p:nvSpPr>
          <p:spPr>
            <a:xfrm rot="10800000">
              <a:off x="-360" y="109749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232" name="CustomShape 3"/>
            <p:cNvSpPr/>
            <p:nvPr/>
          </p:nvSpPr>
          <p:spPr>
            <a:xfrm rot="10800000">
              <a:off x="-22680" y="1097892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233" name="CustomShape 4"/>
            <p:cNvSpPr/>
            <p:nvPr/>
          </p:nvSpPr>
          <p:spPr>
            <a:xfrm rot="10800000">
              <a:off x="1088640" y="109789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234" name="CustomShape 5"/>
            <p:cNvSpPr/>
            <p:nvPr/>
          </p:nvSpPr>
          <p:spPr>
            <a:xfrm rot="10800000">
              <a:off x="1088640" y="109789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235" name="CustomShape 6"/>
            <p:cNvSpPr/>
            <p:nvPr/>
          </p:nvSpPr>
          <p:spPr>
            <a:xfrm rot="10800000">
              <a:off x="4048560" y="120700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236" name="CustomShape 7"/>
            <p:cNvSpPr/>
            <p:nvPr/>
          </p:nvSpPr>
          <p:spPr>
            <a:xfrm rot="10800000">
              <a:off x="4735080" y="132868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237" name="CustomShape 8"/>
            <p:cNvSpPr/>
            <p:nvPr/>
          </p:nvSpPr>
          <p:spPr>
            <a:xfrm rot="10800000">
              <a:off x="6811560" y="1328688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238" name="CustomShape 9"/>
            <p:cNvSpPr/>
            <p:nvPr/>
          </p:nvSpPr>
          <p:spPr>
            <a:xfrm rot="10800000">
              <a:off x="6784560" y="1169136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239" name="CustomShape 10"/>
            <p:cNvSpPr/>
            <p:nvPr/>
          </p:nvSpPr>
          <p:spPr>
            <a:xfrm rot="10800000">
              <a:off x="9061920" y="1171368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240" name="CustomShape 11"/>
            <p:cNvSpPr/>
            <p:nvPr/>
          </p:nvSpPr>
          <p:spPr>
            <a:xfrm rot="10800000">
              <a:off x="14349600" y="1501668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241" name="CustomShape 12"/>
            <p:cNvSpPr/>
            <p:nvPr/>
          </p:nvSpPr>
          <p:spPr>
            <a:xfrm rot="10800000">
              <a:off x="14587920" y="1501668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242" name="CustomShape 13"/>
            <p:cNvSpPr/>
            <p:nvPr/>
          </p:nvSpPr>
          <p:spPr>
            <a:xfrm rot="10800000">
              <a:off x="13363200" y="1280160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243" name="CustomShape 14"/>
            <p:cNvSpPr/>
            <p:nvPr/>
          </p:nvSpPr>
          <p:spPr>
            <a:xfrm rot="10800000">
              <a:off x="14704920" y="1280124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244" name="CustomShape 15"/>
            <p:cNvSpPr/>
            <p:nvPr/>
          </p:nvSpPr>
          <p:spPr>
            <a:xfrm rot="10800000">
              <a:off x="14696280" y="1440396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245" name="CustomShape 16"/>
            <p:cNvSpPr/>
            <p:nvPr/>
          </p:nvSpPr>
          <p:spPr>
            <a:xfrm rot="10800000">
              <a:off x="17593560" y="144039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246" name="CustomShape 17"/>
            <p:cNvSpPr/>
            <p:nvPr/>
          </p:nvSpPr>
          <p:spPr>
            <a:xfrm rot="10800000">
              <a:off x="15987240" y="1280592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247" name="CustomShape 18"/>
            <p:cNvSpPr/>
            <p:nvPr/>
          </p:nvSpPr>
          <p:spPr>
            <a:xfrm rot="10800000">
              <a:off x="17659800" y="1316700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248" name="CustomShape 19"/>
            <p:cNvSpPr/>
            <p:nvPr/>
          </p:nvSpPr>
          <p:spPr>
            <a:xfrm rot="10800000">
              <a:off x="18836280" y="1195524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249" name="CustomShape 20"/>
            <p:cNvSpPr/>
            <p:nvPr/>
          </p:nvSpPr>
          <p:spPr>
            <a:xfrm rot="10800000">
              <a:off x="18854280" y="1316736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250" name="CustomShape 21"/>
            <p:cNvSpPr/>
            <p:nvPr/>
          </p:nvSpPr>
          <p:spPr>
            <a:xfrm rot="10800000">
              <a:off x="22326840" y="148874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251" name="CustomShape 22"/>
            <p:cNvSpPr/>
            <p:nvPr/>
          </p:nvSpPr>
          <p:spPr>
            <a:xfrm rot="10800000">
              <a:off x="23156280" y="148874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252" name="CustomShape 23"/>
            <p:cNvSpPr/>
            <p:nvPr/>
          </p:nvSpPr>
          <p:spPr>
            <a:xfrm rot="10800000">
              <a:off x="24064560" y="1197756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253" name="CustomShape 24"/>
            <p:cNvSpPr/>
            <p:nvPr/>
          </p:nvSpPr>
          <p:spPr>
            <a:xfrm rot="10800000">
              <a:off x="23225760" y="1193724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254" name="CustomShape 25"/>
            <p:cNvSpPr/>
            <p:nvPr/>
          </p:nvSpPr>
          <p:spPr>
            <a:xfrm rot="10800000">
              <a:off x="9060840" y="1174500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255" name="CustomShape 26"/>
            <p:cNvSpPr/>
            <p:nvPr/>
          </p:nvSpPr>
          <p:spPr>
            <a:xfrm rot="10800000">
              <a:off x="12428280" y="1351440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256" name="PlaceHolder 27"/>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
        <p:nvSpPr>
          <p:cNvPr id="257" name="PlaceHolder 28"/>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4800" spc="-1" strike="noStrike">
                <a:solidFill>
                  <a:srgbClr val="1b243b"/>
                </a:solidFill>
                <a:latin typeface="Lato Light"/>
              </a:rPr>
              <a:t>Click to edit the outline text format</a:t>
            </a:r>
            <a:endParaRPr b="0" lang="en-US" sz="4800" spc="-1" strike="noStrike">
              <a:solidFill>
                <a:srgbClr val="1b243b"/>
              </a:solidFill>
              <a:latin typeface="Lato Light"/>
            </a:endParaRPr>
          </a:p>
          <a:p>
            <a:pPr lvl="1" marL="864000" indent="-324000">
              <a:spcBef>
                <a:spcPts val="1134"/>
              </a:spcBef>
              <a:buClr>
                <a:srgbClr val="000000"/>
              </a:buClr>
              <a:buSzPct val="75000"/>
              <a:buFont typeface="Symbol" charset="2"/>
              <a:buChar char=""/>
            </a:pPr>
            <a:r>
              <a:rPr b="0" lang="en-US" sz="3600" spc="-1" strike="noStrike">
                <a:solidFill>
                  <a:srgbClr val="1b243b"/>
                </a:solidFill>
                <a:latin typeface="Lato Light"/>
              </a:rPr>
              <a:t>Second Outline Level</a:t>
            </a:r>
            <a:endParaRPr b="0" lang="en-US" sz="3600" spc="-1" strike="noStrike">
              <a:solidFill>
                <a:srgbClr val="1b243b"/>
              </a:solidFill>
              <a:latin typeface="Lato Light"/>
            </a:endParaRPr>
          </a:p>
          <a:p>
            <a:pPr lvl="2" marL="1296000" indent="-288000">
              <a:spcBef>
                <a:spcPts val="850"/>
              </a:spcBef>
              <a:buClr>
                <a:srgbClr val="000000"/>
              </a:buClr>
              <a:buSzPct val="45000"/>
              <a:buFont typeface="Wingdings" charset="2"/>
              <a:buChar char=""/>
            </a:pPr>
            <a:r>
              <a:rPr b="0" lang="en-US" sz="3200" spc="-1" strike="noStrike">
                <a:solidFill>
                  <a:srgbClr val="1b243b"/>
                </a:solidFill>
                <a:latin typeface="Lato Light"/>
              </a:rPr>
              <a:t>Third Outline Level</a:t>
            </a:r>
            <a:endParaRPr b="0" lang="en-US" sz="3200" spc="-1" strike="noStrike">
              <a:solidFill>
                <a:srgbClr val="1b243b"/>
              </a:solidFill>
              <a:latin typeface="Lato Light"/>
            </a:endParaRPr>
          </a:p>
          <a:p>
            <a:pPr lvl="3" marL="1728000" indent="-216000">
              <a:spcBef>
                <a:spcPts val="567"/>
              </a:spcBef>
              <a:buClr>
                <a:srgbClr val="000000"/>
              </a:buClr>
              <a:buSzPct val="75000"/>
              <a:buFont typeface="Symbol" charset="2"/>
              <a:buChar char=""/>
            </a:pPr>
            <a:r>
              <a:rPr b="0" lang="en-US" sz="3200" spc="-1" strike="noStrike">
                <a:solidFill>
                  <a:srgbClr val="1b243b"/>
                </a:solidFill>
                <a:latin typeface="Lato Light"/>
              </a:rPr>
              <a:t>Fourth Outline Level</a:t>
            </a:r>
            <a:endParaRPr b="0" lang="en-US" sz="3200" spc="-1" strike="noStrike">
              <a:solidFill>
                <a:srgbClr val="1b243b"/>
              </a:solidFill>
              <a:latin typeface="Lato Light"/>
            </a:endParaRPr>
          </a:p>
          <a:p>
            <a:pPr lvl="4" marL="2160000" indent="-216000">
              <a:spcBef>
                <a:spcPts val="283"/>
              </a:spcBef>
              <a:buClr>
                <a:srgbClr val="000000"/>
              </a:buClr>
              <a:buSzPct val="45000"/>
              <a:buFont typeface="Wingdings" charset="2"/>
              <a:buChar char=""/>
            </a:pPr>
            <a:r>
              <a:rPr b="0" lang="en-US" sz="2000" spc="-1" strike="noStrike">
                <a:solidFill>
                  <a:srgbClr val="1b243b"/>
                </a:solidFill>
                <a:latin typeface="Lato Light"/>
              </a:rPr>
              <a:t>Fifth Outline Level</a:t>
            </a:r>
            <a:endParaRPr b="0" lang="en-US" sz="2000" spc="-1" strike="noStrike">
              <a:solidFill>
                <a:srgbClr val="1b243b"/>
              </a:solidFill>
              <a:latin typeface="Lato Light"/>
            </a:endParaRPr>
          </a:p>
          <a:p>
            <a:pPr lvl="5" marL="2592000" indent="-216000">
              <a:spcBef>
                <a:spcPts val="283"/>
              </a:spcBef>
              <a:buClr>
                <a:srgbClr val="000000"/>
              </a:buClr>
              <a:buSzPct val="45000"/>
              <a:buFont typeface="Wingdings" charset="2"/>
              <a:buChar char=""/>
            </a:pPr>
            <a:r>
              <a:rPr b="0" lang="en-US" sz="2000" spc="-1" strike="noStrike">
                <a:solidFill>
                  <a:srgbClr val="1b243b"/>
                </a:solidFill>
                <a:latin typeface="Lato Light"/>
              </a:rPr>
              <a:t>Sixth Outline Level</a:t>
            </a:r>
            <a:endParaRPr b="0" lang="en-US" sz="2000" spc="-1" strike="noStrike">
              <a:solidFill>
                <a:srgbClr val="1b243b"/>
              </a:solidFill>
              <a:latin typeface="Lato Light"/>
            </a:endParaRPr>
          </a:p>
          <a:p>
            <a:pPr lvl="6" marL="3024000" indent="-216000">
              <a:spcBef>
                <a:spcPts val="283"/>
              </a:spcBef>
              <a:buClr>
                <a:srgbClr val="000000"/>
              </a:buClr>
              <a:buSzPct val="45000"/>
              <a:buFont typeface="Wingdings" charset="2"/>
              <a:buChar char=""/>
            </a:pPr>
            <a:r>
              <a:rPr b="0" lang="en-US" sz="2000" spc="-1" strike="noStrike">
                <a:solidFill>
                  <a:srgbClr val="1b243b"/>
                </a:solidFill>
                <a:latin typeface="Lato Light"/>
              </a:rPr>
              <a:t>Seventh Outline Level</a:t>
            </a:r>
            <a:endParaRPr b="0" lang="en-US" sz="20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94" name="Group 1"/>
          <p:cNvGrpSpPr/>
          <p:nvPr/>
        </p:nvGrpSpPr>
        <p:grpSpPr>
          <a:xfrm>
            <a:off x="-23040" y="10974960"/>
            <a:ext cx="24534720" cy="4304160"/>
            <a:chOff x="-23040" y="10974960"/>
            <a:chExt cx="24534720" cy="4304160"/>
          </a:xfrm>
        </p:grpSpPr>
        <p:sp>
          <p:nvSpPr>
            <p:cNvPr id="295" name="CustomShape 2"/>
            <p:cNvSpPr/>
            <p:nvPr/>
          </p:nvSpPr>
          <p:spPr>
            <a:xfrm rot="10800000">
              <a:off x="-360" y="109749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296" name="CustomShape 3"/>
            <p:cNvSpPr/>
            <p:nvPr/>
          </p:nvSpPr>
          <p:spPr>
            <a:xfrm rot="10800000">
              <a:off x="-22680" y="1097892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297" name="CustomShape 4"/>
            <p:cNvSpPr/>
            <p:nvPr/>
          </p:nvSpPr>
          <p:spPr>
            <a:xfrm rot="10800000">
              <a:off x="1088640" y="109789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298" name="CustomShape 5"/>
            <p:cNvSpPr/>
            <p:nvPr/>
          </p:nvSpPr>
          <p:spPr>
            <a:xfrm rot="10800000">
              <a:off x="1088640" y="109789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299" name="CustomShape 6"/>
            <p:cNvSpPr/>
            <p:nvPr/>
          </p:nvSpPr>
          <p:spPr>
            <a:xfrm rot="10800000">
              <a:off x="4048560" y="120700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300" name="CustomShape 7"/>
            <p:cNvSpPr/>
            <p:nvPr/>
          </p:nvSpPr>
          <p:spPr>
            <a:xfrm rot="10800000">
              <a:off x="4735080" y="132868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301" name="CustomShape 8"/>
            <p:cNvSpPr/>
            <p:nvPr/>
          </p:nvSpPr>
          <p:spPr>
            <a:xfrm rot="10800000">
              <a:off x="6811560" y="1328688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302" name="CustomShape 9"/>
            <p:cNvSpPr/>
            <p:nvPr/>
          </p:nvSpPr>
          <p:spPr>
            <a:xfrm rot="10800000">
              <a:off x="6784560" y="1169136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303" name="CustomShape 10"/>
            <p:cNvSpPr/>
            <p:nvPr/>
          </p:nvSpPr>
          <p:spPr>
            <a:xfrm rot="10800000">
              <a:off x="9061920" y="1171368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304" name="CustomShape 11"/>
            <p:cNvSpPr/>
            <p:nvPr/>
          </p:nvSpPr>
          <p:spPr>
            <a:xfrm rot="10800000">
              <a:off x="14349600" y="1501668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305" name="CustomShape 12"/>
            <p:cNvSpPr/>
            <p:nvPr/>
          </p:nvSpPr>
          <p:spPr>
            <a:xfrm rot="10800000">
              <a:off x="14587920" y="1501668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306" name="CustomShape 13"/>
            <p:cNvSpPr/>
            <p:nvPr/>
          </p:nvSpPr>
          <p:spPr>
            <a:xfrm rot="10800000">
              <a:off x="13363200" y="1280160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307" name="CustomShape 14"/>
            <p:cNvSpPr/>
            <p:nvPr/>
          </p:nvSpPr>
          <p:spPr>
            <a:xfrm rot="10800000">
              <a:off x="14704920" y="1280124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308" name="CustomShape 15"/>
            <p:cNvSpPr/>
            <p:nvPr/>
          </p:nvSpPr>
          <p:spPr>
            <a:xfrm rot="10800000">
              <a:off x="14696280" y="1440396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309" name="CustomShape 16"/>
            <p:cNvSpPr/>
            <p:nvPr/>
          </p:nvSpPr>
          <p:spPr>
            <a:xfrm rot="10800000">
              <a:off x="17593560" y="144039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310" name="CustomShape 17"/>
            <p:cNvSpPr/>
            <p:nvPr/>
          </p:nvSpPr>
          <p:spPr>
            <a:xfrm rot="10800000">
              <a:off x="15987240" y="1280592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311" name="CustomShape 18"/>
            <p:cNvSpPr/>
            <p:nvPr/>
          </p:nvSpPr>
          <p:spPr>
            <a:xfrm rot="10800000">
              <a:off x="17659800" y="1316700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312" name="CustomShape 19"/>
            <p:cNvSpPr/>
            <p:nvPr/>
          </p:nvSpPr>
          <p:spPr>
            <a:xfrm rot="10800000">
              <a:off x="18836280" y="1195524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313" name="CustomShape 20"/>
            <p:cNvSpPr/>
            <p:nvPr/>
          </p:nvSpPr>
          <p:spPr>
            <a:xfrm rot="10800000">
              <a:off x="18854280" y="1316736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314" name="CustomShape 21"/>
            <p:cNvSpPr/>
            <p:nvPr/>
          </p:nvSpPr>
          <p:spPr>
            <a:xfrm rot="10800000">
              <a:off x="22326840" y="148874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315" name="CustomShape 22"/>
            <p:cNvSpPr/>
            <p:nvPr/>
          </p:nvSpPr>
          <p:spPr>
            <a:xfrm rot="10800000">
              <a:off x="23156280" y="148874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316" name="CustomShape 23"/>
            <p:cNvSpPr/>
            <p:nvPr/>
          </p:nvSpPr>
          <p:spPr>
            <a:xfrm rot="10800000">
              <a:off x="24064560" y="1197756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317" name="CustomShape 24"/>
            <p:cNvSpPr/>
            <p:nvPr/>
          </p:nvSpPr>
          <p:spPr>
            <a:xfrm rot="10800000">
              <a:off x="23225760" y="1193724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318" name="CustomShape 25"/>
            <p:cNvSpPr/>
            <p:nvPr/>
          </p:nvSpPr>
          <p:spPr>
            <a:xfrm rot="10800000">
              <a:off x="9060840" y="1174500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319" name="CustomShape 26"/>
            <p:cNvSpPr/>
            <p:nvPr/>
          </p:nvSpPr>
          <p:spPr>
            <a:xfrm rot="10800000">
              <a:off x="12428280" y="1351440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320" name="PlaceHolder 27"/>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
        <p:nvSpPr>
          <p:cNvPr id="321" name="PlaceHolder 28"/>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4800" spc="-1" strike="noStrike">
                <a:solidFill>
                  <a:srgbClr val="1b243b"/>
                </a:solidFill>
                <a:latin typeface="Lato Light"/>
              </a:rPr>
              <a:t>Click to edit the outline text format</a:t>
            </a:r>
            <a:endParaRPr b="0" lang="en-US" sz="4800" spc="-1" strike="noStrike">
              <a:solidFill>
                <a:srgbClr val="1b243b"/>
              </a:solidFill>
              <a:latin typeface="Lato Light"/>
            </a:endParaRPr>
          </a:p>
          <a:p>
            <a:pPr lvl="1" marL="864000" indent="-324000">
              <a:spcBef>
                <a:spcPts val="1134"/>
              </a:spcBef>
              <a:buClr>
                <a:srgbClr val="000000"/>
              </a:buClr>
              <a:buSzPct val="75000"/>
              <a:buFont typeface="Symbol" charset="2"/>
              <a:buChar char=""/>
            </a:pPr>
            <a:r>
              <a:rPr b="0" lang="en-US" sz="3600" spc="-1" strike="noStrike">
                <a:solidFill>
                  <a:srgbClr val="1b243b"/>
                </a:solidFill>
                <a:latin typeface="Lato Light"/>
              </a:rPr>
              <a:t>Second Outline Level</a:t>
            </a:r>
            <a:endParaRPr b="0" lang="en-US" sz="3600" spc="-1" strike="noStrike">
              <a:solidFill>
                <a:srgbClr val="1b243b"/>
              </a:solidFill>
              <a:latin typeface="Lato Light"/>
            </a:endParaRPr>
          </a:p>
          <a:p>
            <a:pPr lvl="2" marL="1296000" indent="-288000">
              <a:spcBef>
                <a:spcPts val="850"/>
              </a:spcBef>
              <a:buClr>
                <a:srgbClr val="000000"/>
              </a:buClr>
              <a:buSzPct val="45000"/>
              <a:buFont typeface="Wingdings" charset="2"/>
              <a:buChar char=""/>
            </a:pPr>
            <a:r>
              <a:rPr b="0" lang="en-US" sz="3200" spc="-1" strike="noStrike">
                <a:solidFill>
                  <a:srgbClr val="1b243b"/>
                </a:solidFill>
                <a:latin typeface="Lato Light"/>
              </a:rPr>
              <a:t>Third Outline Level</a:t>
            </a:r>
            <a:endParaRPr b="0" lang="en-US" sz="3200" spc="-1" strike="noStrike">
              <a:solidFill>
                <a:srgbClr val="1b243b"/>
              </a:solidFill>
              <a:latin typeface="Lato Light"/>
            </a:endParaRPr>
          </a:p>
          <a:p>
            <a:pPr lvl="3" marL="1728000" indent="-216000">
              <a:spcBef>
                <a:spcPts val="567"/>
              </a:spcBef>
              <a:buClr>
                <a:srgbClr val="000000"/>
              </a:buClr>
              <a:buSzPct val="75000"/>
              <a:buFont typeface="Symbol" charset="2"/>
              <a:buChar char=""/>
            </a:pPr>
            <a:r>
              <a:rPr b="0" lang="en-US" sz="3200" spc="-1" strike="noStrike">
                <a:solidFill>
                  <a:srgbClr val="1b243b"/>
                </a:solidFill>
                <a:latin typeface="Lato Light"/>
              </a:rPr>
              <a:t>Fourth Outline Level</a:t>
            </a:r>
            <a:endParaRPr b="0" lang="en-US" sz="3200" spc="-1" strike="noStrike">
              <a:solidFill>
                <a:srgbClr val="1b243b"/>
              </a:solidFill>
              <a:latin typeface="Lato Light"/>
            </a:endParaRPr>
          </a:p>
          <a:p>
            <a:pPr lvl="4" marL="2160000" indent="-216000">
              <a:spcBef>
                <a:spcPts val="283"/>
              </a:spcBef>
              <a:buClr>
                <a:srgbClr val="000000"/>
              </a:buClr>
              <a:buSzPct val="45000"/>
              <a:buFont typeface="Wingdings" charset="2"/>
              <a:buChar char=""/>
            </a:pPr>
            <a:r>
              <a:rPr b="0" lang="en-US" sz="2000" spc="-1" strike="noStrike">
                <a:solidFill>
                  <a:srgbClr val="1b243b"/>
                </a:solidFill>
                <a:latin typeface="Lato Light"/>
              </a:rPr>
              <a:t>Fifth Outline Level</a:t>
            </a:r>
            <a:endParaRPr b="0" lang="en-US" sz="2000" spc="-1" strike="noStrike">
              <a:solidFill>
                <a:srgbClr val="1b243b"/>
              </a:solidFill>
              <a:latin typeface="Lato Light"/>
            </a:endParaRPr>
          </a:p>
          <a:p>
            <a:pPr lvl="5" marL="2592000" indent="-216000">
              <a:spcBef>
                <a:spcPts val="283"/>
              </a:spcBef>
              <a:buClr>
                <a:srgbClr val="000000"/>
              </a:buClr>
              <a:buSzPct val="45000"/>
              <a:buFont typeface="Wingdings" charset="2"/>
              <a:buChar char=""/>
            </a:pPr>
            <a:r>
              <a:rPr b="0" lang="en-US" sz="2000" spc="-1" strike="noStrike">
                <a:solidFill>
                  <a:srgbClr val="1b243b"/>
                </a:solidFill>
                <a:latin typeface="Lato Light"/>
              </a:rPr>
              <a:t>Sixth Outline Level</a:t>
            </a:r>
            <a:endParaRPr b="0" lang="en-US" sz="2000" spc="-1" strike="noStrike">
              <a:solidFill>
                <a:srgbClr val="1b243b"/>
              </a:solidFill>
              <a:latin typeface="Lato Light"/>
            </a:endParaRPr>
          </a:p>
          <a:p>
            <a:pPr lvl="6" marL="3024000" indent="-216000">
              <a:spcBef>
                <a:spcPts val="283"/>
              </a:spcBef>
              <a:buClr>
                <a:srgbClr val="000000"/>
              </a:buClr>
              <a:buSzPct val="45000"/>
              <a:buFont typeface="Wingdings" charset="2"/>
              <a:buChar char=""/>
            </a:pPr>
            <a:r>
              <a:rPr b="0" lang="en-US" sz="2000" spc="-1" strike="noStrike">
                <a:solidFill>
                  <a:srgbClr val="1b243b"/>
                </a:solidFill>
                <a:latin typeface="Lato Light"/>
              </a:rPr>
              <a:t>Seventh Outline Level</a:t>
            </a:r>
            <a:endParaRPr b="0" lang="en-US" sz="20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58" name="Group 1"/>
          <p:cNvGrpSpPr/>
          <p:nvPr/>
        </p:nvGrpSpPr>
        <p:grpSpPr>
          <a:xfrm>
            <a:off x="-23040" y="10974960"/>
            <a:ext cx="24534720" cy="4304160"/>
            <a:chOff x="-23040" y="10974960"/>
            <a:chExt cx="24534720" cy="4304160"/>
          </a:xfrm>
        </p:grpSpPr>
        <p:sp>
          <p:nvSpPr>
            <p:cNvPr id="359" name="CustomShape 2"/>
            <p:cNvSpPr/>
            <p:nvPr/>
          </p:nvSpPr>
          <p:spPr>
            <a:xfrm rot="10800000">
              <a:off x="-360" y="109749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360" name="CustomShape 3"/>
            <p:cNvSpPr/>
            <p:nvPr/>
          </p:nvSpPr>
          <p:spPr>
            <a:xfrm rot="10800000">
              <a:off x="-22680" y="1097892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361" name="CustomShape 4"/>
            <p:cNvSpPr/>
            <p:nvPr/>
          </p:nvSpPr>
          <p:spPr>
            <a:xfrm rot="10800000">
              <a:off x="1088640" y="1097892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362" name="CustomShape 5"/>
            <p:cNvSpPr/>
            <p:nvPr/>
          </p:nvSpPr>
          <p:spPr>
            <a:xfrm rot="10800000">
              <a:off x="1088640" y="1097892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363" name="CustomShape 6"/>
            <p:cNvSpPr/>
            <p:nvPr/>
          </p:nvSpPr>
          <p:spPr>
            <a:xfrm rot="10800000">
              <a:off x="4048560" y="1207008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364" name="CustomShape 7"/>
            <p:cNvSpPr/>
            <p:nvPr/>
          </p:nvSpPr>
          <p:spPr>
            <a:xfrm rot="10800000">
              <a:off x="4735080" y="1328688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365" name="CustomShape 8"/>
            <p:cNvSpPr/>
            <p:nvPr/>
          </p:nvSpPr>
          <p:spPr>
            <a:xfrm rot="10800000">
              <a:off x="6811560" y="1328688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366" name="CustomShape 9"/>
            <p:cNvSpPr/>
            <p:nvPr/>
          </p:nvSpPr>
          <p:spPr>
            <a:xfrm rot="10800000">
              <a:off x="6784560" y="1169136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367" name="CustomShape 10"/>
            <p:cNvSpPr/>
            <p:nvPr/>
          </p:nvSpPr>
          <p:spPr>
            <a:xfrm rot="10800000">
              <a:off x="9061920" y="1171368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368" name="CustomShape 11"/>
            <p:cNvSpPr/>
            <p:nvPr/>
          </p:nvSpPr>
          <p:spPr>
            <a:xfrm rot="10800000">
              <a:off x="14349600" y="1501668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369" name="CustomShape 12"/>
            <p:cNvSpPr/>
            <p:nvPr/>
          </p:nvSpPr>
          <p:spPr>
            <a:xfrm rot="10800000">
              <a:off x="14587920" y="1501668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370" name="CustomShape 13"/>
            <p:cNvSpPr/>
            <p:nvPr/>
          </p:nvSpPr>
          <p:spPr>
            <a:xfrm rot="10800000">
              <a:off x="13363200" y="1280160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371" name="CustomShape 14"/>
            <p:cNvSpPr/>
            <p:nvPr/>
          </p:nvSpPr>
          <p:spPr>
            <a:xfrm rot="10800000">
              <a:off x="14704920" y="1280124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372" name="CustomShape 15"/>
            <p:cNvSpPr/>
            <p:nvPr/>
          </p:nvSpPr>
          <p:spPr>
            <a:xfrm rot="10800000">
              <a:off x="14696280" y="1440396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373" name="CustomShape 16"/>
            <p:cNvSpPr/>
            <p:nvPr/>
          </p:nvSpPr>
          <p:spPr>
            <a:xfrm rot="10800000">
              <a:off x="17593560" y="1440396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374" name="CustomShape 17"/>
            <p:cNvSpPr/>
            <p:nvPr/>
          </p:nvSpPr>
          <p:spPr>
            <a:xfrm rot="10800000">
              <a:off x="15987240" y="1280592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375" name="CustomShape 18"/>
            <p:cNvSpPr/>
            <p:nvPr/>
          </p:nvSpPr>
          <p:spPr>
            <a:xfrm rot="10800000">
              <a:off x="17659800" y="1316700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376" name="CustomShape 19"/>
            <p:cNvSpPr/>
            <p:nvPr/>
          </p:nvSpPr>
          <p:spPr>
            <a:xfrm rot="10800000">
              <a:off x="18836280" y="1195524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377" name="CustomShape 20"/>
            <p:cNvSpPr/>
            <p:nvPr/>
          </p:nvSpPr>
          <p:spPr>
            <a:xfrm rot="10800000">
              <a:off x="18854280" y="1316736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378" name="CustomShape 21"/>
            <p:cNvSpPr/>
            <p:nvPr/>
          </p:nvSpPr>
          <p:spPr>
            <a:xfrm rot="10800000">
              <a:off x="22326840" y="148874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379" name="CustomShape 22"/>
            <p:cNvSpPr/>
            <p:nvPr/>
          </p:nvSpPr>
          <p:spPr>
            <a:xfrm rot="10800000">
              <a:off x="23156280" y="148874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380" name="CustomShape 23"/>
            <p:cNvSpPr/>
            <p:nvPr/>
          </p:nvSpPr>
          <p:spPr>
            <a:xfrm rot="10800000">
              <a:off x="24064560" y="1197756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381" name="CustomShape 24"/>
            <p:cNvSpPr/>
            <p:nvPr/>
          </p:nvSpPr>
          <p:spPr>
            <a:xfrm rot="10800000">
              <a:off x="23225760" y="1193724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382" name="CustomShape 25"/>
            <p:cNvSpPr/>
            <p:nvPr/>
          </p:nvSpPr>
          <p:spPr>
            <a:xfrm rot="10800000">
              <a:off x="9060840" y="1174500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383" name="CustomShape 26"/>
            <p:cNvSpPr/>
            <p:nvPr/>
          </p:nvSpPr>
          <p:spPr>
            <a:xfrm rot="10800000">
              <a:off x="12428280" y="1351440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
        <p:nvSpPr>
          <p:cNvPr id="384" name="PlaceHolder 27"/>
          <p:cNvSpPr>
            <a:spLocks noGrp="1"/>
          </p:cNvSpPr>
          <p:nvPr>
            <p:ph type="title"/>
          </p:nvPr>
        </p:nvSpPr>
        <p:spPr>
          <a:xfrm>
            <a:off x="1218600" y="547200"/>
            <a:ext cx="21939480" cy="2289960"/>
          </a:xfrm>
          <a:prstGeom prst="rect">
            <a:avLst/>
          </a:prstGeom>
        </p:spPr>
        <p:txBody>
          <a:bodyPr lIns="0" rIns="0" tIns="0" bIns="0" anchor="ctr">
            <a:noAutofit/>
          </a:bodyPr>
          <a:p>
            <a:r>
              <a:rPr b="0" lang="en-US" sz="3600" spc="-1" strike="noStrike">
                <a:solidFill>
                  <a:srgbClr val="1b243b"/>
                </a:solidFill>
                <a:latin typeface="Lato Light"/>
              </a:rPr>
              <a:t>Click to edit the title text format</a:t>
            </a:r>
            <a:endParaRPr b="0" lang="en-US" sz="3600" spc="-1" strike="noStrike">
              <a:solidFill>
                <a:srgbClr val="1b243b"/>
              </a:solidFill>
              <a:latin typeface="Lato Light"/>
            </a:endParaRPr>
          </a:p>
        </p:txBody>
      </p:sp>
      <p:sp>
        <p:nvSpPr>
          <p:cNvPr id="385" name="PlaceHolder 28"/>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4800" spc="-1" strike="noStrike">
                <a:solidFill>
                  <a:srgbClr val="1b243b"/>
                </a:solidFill>
                <a:latin typeface="Lato Light"/>
              </a:rPr>
              <a:t>Click to edit the outline text format</a:t>
            </a:r>
            <a:endParaRPr b="0" lang="en-US" sz="4800" spc="-1" strike="noStrike">
              <a:solidFill>
                <a:srgbClr val="1b243b"/>
              </a:solidFill>
              <a:latin typeface="Lato Light"/>
            </a:endParaRPr>
          </a:p>
          <a:p>
            <a:pPr lvl="1" marL="864000" indent="-324000">
              <a:spcBef>
                <a:spcPts val="1134"/>
              </a:spcBef>
              <a:buClr>
                <a:srgbClr val="000000"/>
              </a:buClr>
              <a:buSzPct val="75000"/>
              <a:buFont typeface="Symbol" charset="2"/>
              <a:buChar char=""/>
            </a:pPr>
            <a:r>
              <a:rPr b="0" lang="en-US" sz="3600" spc="-1" strike="noStrike">
                <a:solidFill>
                  <a:srgbClr val="1b243b"/>
                </a:solidFill>
                <a:latin typeface="Lato Light"/>
              </a:rPr>
              <a:t>Second Outline Level</a:t>
            </a:r>
            <a:endParaRPr b="0" lang="en-US" sz="3600" spc="-1" strike="noStrike">
              <a:solidFill>
                <a:srgbClr val="1b243b"/>
              </a:solidFill>
              <a:latin typeface="Lato Light"/>
            </a:endParaRPr>
          </a:p>
          <a:p>
            <a:pPr lvl="2" marL="1296000" indent="-288000">
              <a:spcBef>
                <a:spcPts val="850"/>
              </a:spcBef>
              <a:buClr>
                <a:srgbClr val="000000"/>
              </a:buClr>
              <a:buSzPct val="45000"/>
              <a:buFont typeface="Wingdings" charset="2"/>
              <a:buChar char=""/>
            </a:pPr>
            <a:r>
              <a:rPr b="0" lang="en-US" sz="3200" spc="-1" strike="noStrike">
                <a:solidFill>
                  <a:srgbClr val="1b243b"/>
                </a:solidFill>
                <a:latin typeface="Lato Light"/>
              </a:rPr>
              <a:t>Third Outline Level</a:t>
            </a:r>
            <a:endParaRPr b="0" lang="en-US" sz="3200" spc="-1" strike="noStrike">
              <a:solidFill>
                <a:srgbClr val="1b243b"/>
              </a:solidFill>
              <a:latin typeface="Lato Light"/>
            </a:endParaRPr>
          </a:p>
          <a:p>
            <a:pPr lvl="3" marL="1728000" indent="-216000">
              <a:spcBef>
                <a:spcPts val="567"/>
              </a:spcBef>
              <a:buClr>
                <a:srgbClr val="000000"/>
              </a:buClr>
              <a:buSzPct val="75000"/>
              <a:buFont typeface="Symbol" charset="2"/>
              <a:buChar char=""/>
            </a:pPr>
            <a:r>
              <a:rPr b="0" lang="en-US" sz="3200" spc="-1" strike="noStrike">
                <a:solidFill>
                  <a:srgbClr val="1b243b"/>
                </a:solidFill>
                <a:latin typeface="Lato Light"/>
              </a:rPr>
              <a:t>Fourth Outline Level</a:t>
            </a:r>
            <a:endParaRPr b="0" lang="en-US" sz="3200" spc="-1" strike="noStrike">
              <a:solidFill>
                <a:srgbClr val="1b243b"/>
              </a:solidFill>
              <a:latin typeface="Lato Light"/>
            </a:endParaRPr>
          </a:p>
          <a:p>
            <a:pPr lvl="4" marL="2160000" indent="-216000">
              <a:spcBef>
                <a:spcPts val="283"/>
              </a:spcBef>
              <a:buClr>
                <a:srgbClr val="000000"/>
              </a:buClr>
              <a:buSzPct val="45000"/>
              <a:buFont typeface="Wingdings" charset="2"/>
              <a:buChar char=""/>
            </a:pPr>
            <a:r>
              <a:rPr b="0" lang="en-US" sz="2000" spc="-1" strike="noStrike">
                <a:solidFill>
                  <a:srgbClr val="1b243b"/>
                </a:solidFill>
                <a:latin typeface="Lato Light"/>
              </a:rPr>
              <a:t>Fifth Outline Level</a:t>
            </a:r>
            <a:endParaRPr b="0" lang="en-US" sz="2000" spc="-1" strike="noStrike">
              <a:solidFill>
                <a:srgbClr val="1b243b"/>
              </a:solidFill>
              <a:latin typeface="Lato Light"/>
            </a:endParaRPr>
          </a:p>
          <a:p>
            <a:pPr lvl="5" marL="2592000" indent="-216000">
              <a:spcBef>
                <a:spcPts val="283"/>
              </a:spcBef>
              <a:buClr>
                <a:srgbClr val="000000"/>
              </a:buClr>
              <a:buSzPct val="45000"/>
              <a:buFont typeface="Wingdings" charset="2"/>
              <a:buChar char=""/>
            </a:pPr>
            <a:r>
              <a:rPr b="0" lang="en-US" sz="2000" spc="-1" strike="noStrike">
                <a:solidFill>
                  <a:srgbClr val="1b243b"/>
                </a:solidFill>
                <a:latin typeface="Lato Light"/>
              </a:rPr>
              <a:t>Sixth Outline Level</a:t>
            </a:r>
            <a:endParaRPr b="0" lang="en-US" sz="2000" spc="-1" strike="noStrike">
              <a:solidFill>
                <a:srgbClr val="1b243b"/>
              </a:solidFill>
              <a:latin typeface="Lato Light"/>
            </a:endParaRPr>
          </a:p>
          <a:p>
            <a:pPr lvl="6" marL="3024000" indent="-216000">
              <a:spcBef>
                <a:spcPts val="283"/>
              </a:spcBef>
              <a:buClr>
                <a:srgbClr val="000000"/>
              </a:buClr>
              <a:buSzPct val="45000"/>
              <a:buFont typeface="Wingdings" charset="2"/>
              <a:buChar char=""/>
            </a:pPr>
            <a:r>
              <a:rPr b="0" lang="en-US" sz="2000" spc="-1" strike="noStrike">
                <a:solidFill>
                  <a:srgbClr val="1b243b"/>
                </a:solidFill>
                <a:latin typeface="Lato Light"/>
              </a:rPr>
              <a:t>Seventh Outline Level</a:t>
            </a:r>
            <a:endParaRPr b="0" lang="en-US" sz="2000" spc="-1" strike="noStrike">
              <a:solidFill>
                <a:srgbClr val="1b243b"/>
              </a:solidFill>
              <a:latin typeface="Lato Light"/>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image" Target="../media/image71.png"/><Relationship Id="rId4"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9.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1335240" y="5678280"/>
            <a:ext cx="21751560" cy="222372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14000" spc="299" strike="noStrike">
                <a:solidFill>
                  <a:srgbClr val="1b243b"/>
                </a:solidFill>
                <a:latin typeface="Nunito"/>
                <a:ea typeface="Nunito"/>
              </a:rPr>
              <a:t>Simulation Statistics</a:t>
            </a:r>
            <a:endParaRPr b="0" lang="en-IN" sz="14000" spc="-1" strike="noStrike">
              <a:latin typeface="Arial"/>
            </a:endParaRPr>
          </a:p>
        </p:txBody>
      </p:sp>
      <p:sp>
        <p:nvSpPr>
          <p:cNvPr id="423" name="CustomShape 2"/>
          <p:cNvSpPr/>
          <p:nvPr/>
        </p:nvSpPr>
        <p:spPr>
          <a:xfrm>
            <a:off x="9005400" y="7709760"/>
            <a:ext cx="6366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BY SAGAR AND SIDDHANT</a:t>
            </a:r>
            <a:endParaRPr b="0" lang="en-IN" sz="2800" spc="-1" strike="noStrike">
              <a:latin typeface="Arial"/>
            </a:endParaRPr>
          </a:p>
        </p:txBody>
      </p:sp>
      <p:grpSp>
        <p:nvGrpSpPr>
          <p:cNvPr id="424" name="Group 3"/>
          <p:cNvGrpSpPr/>
          <p:nvPr/>
        </p:nvGrpSpPr>
        <p:grpSpPr>
          <a:xfrm>
            <a:off x="0" y="-1582920"/>
            <a:ext cx="24534720" cy="4304160"/>
            <a:chOff x="0" y="-1582920"/>
            <a:chExt cx="24534720" cy="4304160"/>
          </a:xfrm>
        </p:grpSpPr>
        <p:sp>
          <p:nvSpPr>
            <p:cNvPr id="425" name="CustomShape 4"/>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426" name="CustomShape 5"/>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427" name="CustomShape 6"/>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428" name="CustomShape 7"/>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429" name="CustomShape 8"/>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430" name="CustomShape 9"/>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431" name="CustomShape 10"/>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432" name="CustomShape 11"/>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433" name="CustomShape 12"/>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434" name="CustomShape 13"/>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435" name="CustomShape 14"/>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436" name="CustomShape 15"/>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437" name="CustomShape 16"/>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438" name="CustomShape 17"/>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439" name="CustomShape 18"/>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440" name="CustomShape 19"/>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441" name="CustomShape 20"/>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442" name="CustomShape 21"/>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443" name="CustomShape 22"/>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444" name="CustomShape 23"/>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445" name="CustomShape 24"/>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446" name="CustomShape 25"/>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447" name="CustomShape 26"/>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448" name="CustomShape 27"/>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449" name="CustomShape 28"/>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60" name="Group 1"/>
          <p:cNvGrpSpPr/>
          <p:nvPr/>
        </p:nvGrpSpPr>
        <p:grpSpPr>
          <a:xfrm>
            <a:off x="10261800" y="2302920"/>
            <a:ext cx="3808440" cy="1927080"/>
            <a:chOff x="10261800" y="2302920"/>
            <a:chExt cx="3808440" cy="1927080"/>
          </a:xfrm>
        </p:grpSpPr>
        <p:sp>
          <p:nvSpPr>
            <p:cNvPr id="661"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662" name="CustomShape 3"/>
            <p:cNvSpPr/>
            <p:nvPr/>
          </p:nvSpPr>
          <p:spPr>
            <a:xfrm>
              <a:off x="10568160" y="3713040"/>
              <a:ext cx="3091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Distribution</a:t>
              </a:r>
              <a:endParaRPr b="0" lang="en-IN" sz="2800" spc="-1" strike="noStrike">
                <a:latin typeface="Arial"/>
              </a:endParaRPr>
            </a:p>
          </p:txBody>
        </p:sp>
      </p:grpSp>
      <p:grpSp>
        <p:nvGrpSpPr>
          <p:cNvPr id="663" name="Group 4"/>
          <p:cNvGrpSpPr/>
          <p:nvPr/>
        </p:nvGrpSpPr>
        <p:grpSpPr>
          <a:xfrm>
            <a:off x="0" y="-1582920"/>
            <a:ext cx="24534720" cy="4304160"/>
            <a:chOff x="0" y="-1582920"/>
            <a:chExt cx="24534720" cy="4304160"/>
          </a:xfrm>
        </p:grpSpPr>
        <p:sp>
          <p:nvSpPr>
            <p:cNvPr id="664"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665"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666"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667"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668"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669"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670"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671"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672"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673"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674"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675"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676"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677"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678"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679"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680"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681"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682"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683"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684"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685"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686"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687"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688"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689" name="Picture 2" descr="C:\Users\ASUS\Desktop\EIC\10k\Electron_CEMC_e_ge.JPG"/>
          <p:cNvPicPr/>
          <p:nvPr/>
        </p:nvPicPr>
        <p:blipFill>
          <a:blip r:embed="rId1"/>
          <a:stretch/>
        </p:blipFill>
        <p:spPr>
          <a:xfrm>
            <a:off x="2212920" y="5120640"/>
            <a:ext cx="8309880" cy="5284800"/>
          </a:xfrm>
          <a:prstGeom prst="rect">
            <a:avLst/>
          </a:prstGeom>
          <a:ln>
            <a:noFill/>
          </a:ln>
        </p:spPr>
      </p:pic>
      <p:pic>
        <p:nvPicPr>
          <p:cNvPr id="690" name="Picture 2" descr="C:\Users\ASUS\Desktop\EIC\10k\Electron_CEMC_e_ge.JPG"/>
          <p:cNvPicPr/>
          <p:nvPr/>
        </p:nvPicPr>
        <p:blipFill>
          <a:blip r:embed="rId2"/>
          <a:stretch/>
        </p:blipFill>
        <p:spPr>
          <a:xfrm>
            <a:off x="12965040" y="5155920"/>
            <a:ext cx="9195120" cy="52491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4226760" y="5442120"/>
            <a:ext cx="630504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EEMC</a:t>
            </a:r>
            <a:endParaRPr b="0" lang="en-IN" sz="15000" spc="-1" strike="noStrike">
              <a:latin typeface="Arial"/>
            </a:endParaRPr>
          </a:p>
        </p:txBody>
      </p:sp>
      <p:grpSp>
        <p:nvGrpSpPr>
          <p:cNvPr id="692" name="Group 2"/>
          <p:cNvGrpSpPr/>
          <p:nvPr/>
        </p:nvGrpSpPr>
        <p:grpSpPr>
          <a:xfrm>
            <a:off x="-858240" y="4477680"/>
            <a:ext cx="4091760" cy="4232880"/>
            <a:chOff x="-858240" y="4477680"/>
            <a:chExt cx="4091760" cy="4232880"/>
          </a:xfrm>
        </p:grpSpPr>
        <p:sp>
          <p:nvSpPr>
            <p:cNvPr id="693"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694"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695"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696"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97" name="Group 1"/>
          <p:cNvGrpSpPr/>
          <p:nvPr/>
        </p:nvGrpSpPr>
        <p:grpSpPr>
          <a:xfrm>
            <a:off x="10290240" y="2302920"/>
            <a:ext cx="3751920" cy="1927080"/>
            <a:chOff x="10290240" y="2302920"/>
            <a:chExt cx="3751920" cy="1927080"/>
          </a:xfrm>
        </p:grpSpPr>
        <p:sp>
          <p:nvSpPr>
            <p:cNvPr id="698"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699" name="CustomShape 3"/>
            <p:cNvSpPr/>
            <p:nvPr/>
          </p:nvSpPr>
          <p:spPr>
            <a:xfrm>
              <a:off x="11154600" y="3713040"/>
              <a:ext cx="19191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700" name="Group 4"/>
          <p:cNvGrpSpPr/>
          <p:nvPr/>
        </p:nvGrpSpPr>
        <p:grpSpPr>
          <a:xfrm>
            <a:off x="0" y="-1582920"/>
            <a:ext cx="24534720" cy="4304160"/>
            <a:chOff x="0" y="-1582920"/>
            <a:chExt cx="24534720" cy="4304160"/>
          </a:xfrm>
        </p:grpSpPr>
        <p:sp>
          <p:nvSpPr>
            <p:cNvPr id="701"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702"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703"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704"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705"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706"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707"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708"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709"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710"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711"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712"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713"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714"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715"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716"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717"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718"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719"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720"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721"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722"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723"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724"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725"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726" name="Picture 2" descr="C:\Users\ASUS\Desktop\EIC\10k\Electron_CEMC_e_ge.JPG"/>
          <p:cNvPicPr/>
          <p:nvPr/>
        </p:nvPicPr>
        <p:blipFill>
          <a:blip r:embed="rId1"/>
          <a:stretch/>
        </p:blipFill>
        <p:spPr>
          <a:xfrm>
            <a:off x="734400" y="5173200"/>
            <a:ext cx="11266920" cy="5179320"/>
          </a:xfrm>
          <a:prstGeom prst="rect">
            <a:avLst/>
          </a:prstGeom>
          <a:ln>
            <a:noFill/>
          </a:ln>
        </p:spPr>
      </p:pic>
      <p:pic>
        <p:nvPicPr>
          <p:cNvPr id="727" name="Picture 2" descr="C:\Users\ASUS\Desktop\EIC\10k\Electron_CEMC_e_ge.JPG"/>
          <p:cNvPicPr/>
          <p:nvPr/>
        </p:nvPicPr>
        <p:blipFill>
          <a:blip r:embed="rId2"/>
          <a:stretch/>
        </p:blipFill>
        <p:spPr>
          <a:xfrm>
            <a:off x="12393720" y="5131080"/>
            <a:ext cx="11266920" cy="526392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28" name="Group 1"/>
          <p:cNvGrpSpPr/>
          <p:nvPr/>
        </p:nvGrpSpPr>
        <p:grpSpPr>
          <a:xfrm>
            <a:off x="10290240" y="2302920"/>
            <a:ext cx="3751920" cy="1927080"/>
            <a:chOff x="10290240" y="2302920"/>
            <a:chExt cx="3751920" cy="1927080"/>
          </a:xfrm>
        </p:grpSpPr>
        <p:sp>
          <p:nvSpPr>
            <p:cNvPr id="729"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730" name="CustomShape 3"/>
            <p:cNvSpPr/>
            <p:nvPr/>
          </p:nvSpPr>
          <p:spPr>
            <a:xfrm>
              <a:off x="1066968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731" name="Group 4"/>
          <p:cNvGrpSpPr/>
          <p:nvPr/>
        </p:nvGrpSpPr>
        <p:grpSpPr>
          <a:xfrm>
            <a:off x="0" y="-1582920"/>
            <a:ext cx="24534720" cy="4304160"/>
            <a:chOff x="0" y="-1582920"/>
            <a:chExt cx="24534720" cy="4304160"/>
          </a:xfrm>
        </p:grpSpPr>
        <p:sp>
          <p:nvSpPr>
            <p:cNvPr id="732"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733"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734"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735"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736"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737"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738"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739"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740"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741"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742"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743"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744"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745"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746"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747"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748"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749"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750"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751"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752"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753"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754"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755"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756"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757" name="Picture 2" descr="C:\Users\ASUS\Desktop\EIC\10k\Electron_CEMC_e_ge.JPG"/>
          <p:cNvPicPr/>
          <p:nvPr/>
        </p:nvPicPr>
        <p:blipFill>
          <a:blip r:embed="rId1"/>
          <a:stretch/>
        </p:blipFill>
        <p:spPr>
          <a:xfrm>
            <a:off x="889560" y="5198400"/>
            <a:ext cx="10956960" cy="5129640"/>
          </a:xfrm>
          <a:prstGeom prst="rect">
            <a:avLst/>
          </a:prstGeom>
          <a:ln>
            <a:noFill/>
          </a:ln>
        </p:spPr>
      </p:pic>
      <p:pic>
        <p:nvPicPr>
          <p:cNvPr id="758" name="Picture 2" descr="C:\Users\ASUS\Desktop\EIC\10k\Electron_CEMC_e_ge.JPG"/>
          <p:cNvPicPr/>
          <p:nvPr/>
        </p:nvPicPr>
        <p:blipFill>
          <a:blip r:embed="rId2"/>
          <a:stretch/>
        </p:blipFill>
        <p:spPr>
          <a:xfrm>
            <a:off x="12393720" y="5141520"/>
            <a:ext cx="11266920" cy="52426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59" name="Group 1"/>
          <p:cNvGrpSpPr/>
          <p:nvPr/>
        </p:nvGrpSpPr>
        <p:grpSpPr>
          <a:xfrm>
            <a:off x="10290240" y="2302920"/>
            <a:ext cx="3751920" cy="1927080"/>
            <a:chOff x="10290240" y="2302920"/>
            <a:chExt cx="3751920" cy="1927080"/>
          </a:xfrm>
        </p:grpSpPr>
        <p:sp>
          <p:nvSpPr>
            <p:cNvPr id="760"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761" name="CustomShape 3"/>
            <p:cNvSpPr/>
            <p:nvPr/>
          </p:nvSpPr>
          <p:spPr>
            <a:xfrm>
              <a:off x="1059876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e/ge vs ge</a:t>
              </a:r>
              <a:endParaRPr b="0" lang="en-IN" sz="2800" spc="-1" strike="noStrike">
                <a:latin typeface="Arial"/>
              </a:endParaRPr>
            </a:p>
          </p:txBody>
        </p:sp>
      </p:grpSp>
      <p:grpSp>
        <p:nvGrpSpPr>
          <p:cNvPr id="762" name="Group 4"/>
          <p:cNvGrpSpPr/>
          <p:nvPr/>
        </p:nvGrpSpPr>
        <p:grpSpPr>
          <a:xfrm>
            <a:off x="0" y="-1582920"/>
            <a:ext cx="24534720" cy="4304160"/>
            <a:chOff x="0" y="-1582920"/>
            <a:chExt cx="24534720" cy="4304160"/>
          </a:xfrm>
        </p:grpSpPr>
        <p:sp>
          <p:nvSpPr>
            <p:cNvPr id="763"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764"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765"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766"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767"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768"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769"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770"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771"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772"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773"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774"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775"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776"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777"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778"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779"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780"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781"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782"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783"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784"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785"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786"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787"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788" name="Picture 2" descr="C:\Users\ASUS\Desktop\EIC\10k\Electron_CEMC_e_ge.JPG"/>
          <p:cNvPicPr/>
          <p:nvPr/>
        </p:nvPicPr>
        <p:blipFill>
          <a:blip r:embed="rId1"/>
          <a:stretch/>
        </p:blipFill>
        <p:spPr>
          <a:xfrm>
            <a:off x="738360" y="5129280"/>
            <a:ext cx="11259000" cy="5267160"/>
          </a:xfrm>
          <a:prstGeom prst="rect">
            <a:avLst/>
          </a:prstGeom>
          <a:ln>
            <a:noFill/>
          </a:ln>
        </p:spPr>
      </p:pic>
      <p:pic>
        <p:nvPicPr>
          <p:cNvPr id="789" name="Picture 2" descr="C:\Users\ASUS\Desktop\EIC\10k\Electron_CEMC_e_ge.JPG"/>
          <p:cNvPicPr/>
          <p:nvPr/>
        </p:nvPicPr>
        <p:blipFill>
          <a:blip r:embed="rId2"/>
          <a:stretch/>
        </p:blipFill>
        <p:spPr>
          <a:xfrm>
            <a:off x="12393720" y="5126040"/>
            <a:ext cx="11266920" cy="5274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90" name="Group 1"/>
          <p:cNvGrpSpPr/>
          <p:nvPr/>
        </p:nvGrpSpPr>
        <p:grpSpPr>
          <a:xfrm>
            <a:off x="9871560" y="2302920"/>
            <a:ext cx="4485240" cy="1927080"/>
            <a:chOff x="9871560" y="2302920"/>
            <a:chExt cx="4485240" cy="1927080"/>
          </a:xfrm>
        </p:grpSpPr>
        <p:sp>
          <p:nvSpPr>
            <p:cNvPr id="791"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792" name="CustomShape 3"/>
            <p:cNvSpPr/>
            <p:nvPr/>
          </p:nvSpPr>
          <p:spPr>
            <a:xfrm>
              <a:off x="987156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phi/gphi vs gphi</a:t>
              </a:r>
              <a:endParaRPr b="0" lang="en-IN" sz="2800" spc="-1" strike="noStrike">
                <a:latin typeface="Arial"/>
              </a:endParaRPr>
            </a:p>
          </p:txBody>
        </p:sp>
      </p:grpSp>
      <p:grpSp>
        <p:nvGrpSpPr>
          <p:cNvPr id="793" name="Group 4"/>
          <p:cNvGrpSpPr/>
          <p:nvPr/>
        </p:nvGrpSpPr>
        <p:grpSpPr>
          <a:xfrm>
            <a:off x="0" y="-1582920"/>
            <a:ext cx="24534720" cy="4304160"/>
            <a:chOff x="0" y="-1582920"/>
            <a:chExt cx="24534720" cy="4304160"/>
          </a:xfrm>
        </p:grpSpPr>
        <p:sp>
          <p:nvSpPr>
            <p:cNvPr id="794"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795"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796"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797"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798"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799"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800"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801"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802"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803"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804"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805"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806"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807"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808"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809"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810"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811"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812"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813"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814"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815"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816"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817"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818"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819" name="Picture 2" descr="C:\Users\ASUS\Desktop\EIC\10k\Electron_CEMC_e_ge.JPG"/>
          <p:cNvPicPr/>
          <p:nvPr/>
        </p:nvPicPr>
        <p:blipFill>
          <a:blip r:embed="rId1"/>
          <a:stretch/>
        </p:blipFill>
        <p:spPr>
          <a:xfrm>
            <a:off x="734400" y="5136480"/>
            <a:ext cx="11266920" cy="5253120"/>
          </a:xfrm>
          <a:prstGeom prst="rect">
            <a:avLst/>
          </a:prstGeom>
          <a:ln>
            <a:noFill/>
          </a:ln>
        </p:spPr>
      </p:pic>
      <p:pic>
        <p:nvPicPr>
          <p:cNvPr id="820" name="Picture 2" descr="C:\Users\ASUS\Desktop\EIC\10k\Electron_CEMC_e_ge.JPG"/>
          <p:cNvPicPr/>
          <p:nvPr/>
        </p:nvPicPr>
        <p:blipFill>
          <a:blip r:embed="rId2"/>
          <a:stretch/>
        </p:blipFill>
        <p:spPr>
          <a:xfrm>
            <a:off x="12393720" y="5143680"/>
            <a:ext cx="11266920" cy="523836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21" name="Group 1"/>
          <p:cNvGrpSpPr/>
          <p:nvPr/>
        </p:nvGrpSpPr>
        <p:grpSpPr>
          <a:xfrm>
            <a:off x="10290240" y="2302920"/>
            <a:ext cx="3751920" cy="1927080"/>
            <a:chOff x="10290240" y="2302920"/>
            <a:chExt cx="3751920" cy="1927080"/>
          </a:xfrm>
        </p:grpSpPr>
        <p:sp>
          <p:nvSpPr>
            <p:cNvPr id="822"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823" name="CustomShape 3"/>
            <p:cNvSpPr/>
            <p:nvPr/>
          </p:nvSpPr>
          <p:spPr>
            <a:xfrm>
              <a:off x="10752480" y="3713040"/>
              <a:ext cx="2722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 vs ge</a:t>
              </a:r>
              <a:endParaRPr b="0" lang="en-IN" sz="2800" spc="-1" strike="noStrike">
                <a:latin typeface="Arial"/>
              </a:endParaRPr>
            </a:p>
          </p:txBody>
        </p:sp>
      </p:grpSp>
      <p:grpSp>
        <p:nvGrpSpPr>
          <p:cNvPr id="824" name="Group 4"/>
          <p:cNvGrpSpPr/>
          <p:nvPr/>
        </p:nvGrpSpPr>
        <p:grpSpPr>
          <a:xfrm>
            <a:off x="0" y="-1582920"/>
            <a:ext cx="24534720" cy="4304160"/>
            <a:chOff x="0" y="-1582920"/>
            <a:chExt cx="24534720" cy="4304160"/>
          </a:xfrm>
        </p:grpSpPr>
        <p:sp>
          <p:nvSpPr>
            <p:cNvPr id="825"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826"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827"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828"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829"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830"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831"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832"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833"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834"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835"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836"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837"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838"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839"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840"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841"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842"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843"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844"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845"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846"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847"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848"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849"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850" name="Picture 2" descr="C:\Users\ASUS\Desktop\EIC\10k\Electron_CEMC_e_ge.JPG"/>
          <p:cNvPicPr/>
          <p:nvPr/>
        </p:nvPicPr>
        <p:blipFill>
          <a:blip r:embed="rId1"/>
          <a:stretch/>
        </p:blipFill>
        <p:spPr>
          <a:xfrm>
            <a:off x="749160" y="5137920"/>
            <a:ext cx="11237400" cy="5249880"/>
          </a:xfrm>
          <a:prstGeom prst="rect">
            <a:avLst/>
          </a:prstGeom>
          <a:ln>
            <a:noFill/>
          </a:ln>
        </p:spPr>
      </p:pic>
      <p:pic>
        <p:nvPicPr>
          <p:cNvPr id="851" name="Picture 2" descr="C:\Users\ASUS\Desktop\EIC\10k\Electron_CEMC_e_ge.JPG"/>
          <p:cNvPicPr/>
          <p:nvPr/>
        </p:nvPicPr>
        <p:blipFill>
          <a:blip r:embed="rId2"/>
          <a:stretch/>
        </p:blipFill>
        <p:spPr>
          <a:xfrm>
            <a:off x="12393720" y="5137920"/>
            <a:ext cx="11266920" cy="52498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52" name="Group 1"/>
          <p:cNvGrpSpPr/>
          <p:nvPr/>
        </p:nvGrpSpPr>
        <p:grpSpPr>
          <a:xfrm>
            <a:off x="10290240" y="2302920"/>
            <a:ext cx="3751920" cy="1927080"/>
            <a:chOff x="10290240" y="2302920"/>
            <a:chExt cx="3751920" cy="1927080"/>
          </a:xfrm>
        </p:grpSpPr>
        <p:sp>
          <p:nvSpPr>
            <p:cNvPr id="853"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854" name="CustomShape 3"/>
            <p:cNvSpPr/>
            <p:nvPr/>
          </p:nvSpPr>
          <p:spPr>
            <a:xfrm>
              <a:off x="10355040" y="3713040"/>
              <a:ext cx="35186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geta vs count</a:t>
              </a:r>
              <a:endParaRPr b="0" lang="en-IN" sz="2800" spc="-1" strike="noStrike">
                <a:latin typeface="Arial"/>
              </a:endParaRPr>
            </a:p>
          </p:txBody>
        </p:sp>
      </p:grpSp>
      <p:grpSp>
        <p:nvGrpSpPr>
          <p:cNvPr id="855" name="Group 4"/>
          <p:cNvGrpSpPr/>
          <p:nvPr/>
        </p:nvGrpSpPr>
        <p:grpSpPr>
          <a:xfrm>
            <a:off x="0" y="-1582920"/>
            <a:ext cx="24534720" cy="4304160"/>
            <a:chOff x="0" y="-1582920"/>
            <a:chExt cx="24534720" cy="4304160"/>
          </a:xfrm>
        </p:grpSpPr>
        <p:sp>
          <p:nvSpPr>
            <p:cNvPr id="856"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857"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858"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859"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860"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861"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862"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863"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864"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865"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866"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867"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868"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869"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870"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871"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872"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873"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874"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875"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876"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877"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878"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879"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880"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881" name="Picture 2" descr="C:\Users\ASUS\Desktop\EIC\10k\Electron_CEMC_e_ge.JPG"/>
          <p:cNvPicPr/>
          <p:nvPr/>
        </p:nvPicPr>
        <p:blipFill>
          <a:blip r:embed="rId1"/>
          <a:stretch/>
        </p:blipFill>
        <p:spPr>
          <a:xfrm>
            <a:off x="737640" y="5129280"/>
            <a:ext cx="11260800" cy="5267520"/>
          </a:xfrm>
          <a:prstGeom prst="rect">
            <a:avLst/>
          </a:prstGeom>
          <a:ln>
            <a:noFill/>
          </a:ln>
        </p:spPr>
      </p:pic>
      <p:pic>
        <p:nvPicPr>
          <p:cNvPr id="882" name="Picture 2" descr="C:\Users\ASUS\Desktop\EIC\10k\Electron_CEMC_e_ge.JPG"/>
          <p:cNvPicPr/>
          <p:nvPr/>
        </p:nvPicPr>
        <p:blipFill>
          <a:blip r:embed="rId2"/>
          <a:stretch/>
        </p:blipFill>
        <p:spPr>
          <a:xfrm>
            <a:off x="12393720" y="5126040"/>
            <a:ext cx="11266920" cy="5274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83" name="Group 1"/>
          <p:cNvGrpSpPr/>
          <p:nvPr/>
        </p:nvGrpSpPr>
        <p:grpSpPr>
          <a:xfrm>
            <a:off x="10290240" y="2302920"/>
            <a:ext cx="3751920" cy="1927080"/>
            <a:chOff x="10290240" y="2302920"/>
            <a:chExt cx="3751920" cy="1927080"/>
          </a:xfrm>
        </p:grpSpPr>
        <p:sp>
          <p:nvSpPr>
            <p:cNvPr id="884"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EEMC</a:t>
              </a:r>
              <a:endParaRPr b="0" lang="en-IN" sz="8800" spc="-1" strike="noStrike">
                <a:latin typeface="Arial"/>
              </a:endParaRPr>
            </a:p>
          </p:txBody>
        </p:sp>
        <p:sp>
          <p:nvSpPr>
            <p:cNvPr id="885" name="CustomShape 3"/>
            <p:cNvSpPr/>
            <p:nvPr/>
          </p:nvSpPr>
          <p:spPr>
            <a:xfrm>
              <a:off x="10568160" y="3713040"/>
              <a:ext cx="3091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Distribution</a:t>
              </a:r>
              <a:endParaRPr b="0" lang="en-IN" sz="2800" spc="-1" strike="noStrike">
                <a:latin typeface="Arial"/>
              </a:endParaRPr>
            </a:p>
          </p:txBody>
        </p:sp>
      </p:grpSp>
      <p:grpSp>
        <p:nvGrpSpPr>
          <p:cNvPr id="886" name="Group 4"/>
          <p:cNvGrpSpPr/>
          <p:nvPr/>
        </p:nvGrpSpPr>
        <p:grpSpPr>
          <a:xfrm>
            <a:off x="0" y="-1582920"/>
            <a:ext cx="24534720" cy="4304160"/>
            <a:chOff x="0" y="-1582920"/>
            <a:chExt cx="24534720" cy="4304160"/>
          </a:xfrm>
        </p:grpSpPr>
        <p:sp>
          <p:nvSpPr>
            <p:cNvPr id="887"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888"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889"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890"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891"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892"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893"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894"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895"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896"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897"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898"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899"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900"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901"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902"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903"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904"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905"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906"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907"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908"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909"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910"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911"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912" name="Picture 2" descr="C:\Users\ASUS\Desktop\EIC\10k\Electron_CEMC_e_ge.JPG"/>
          <p:cNvPicPr/>
          <p:nvPr/>
        </p:nvPicPr>
        <p:blipFill>
          <a:blip r:embed="rId1"/>
          <a:stretch/>
        </p:blipFill>
        <p:spPr>
          <a:xfrm>
            <a:off x="734400" y="5120640"/>
            <a:ext cx="11273400" cy="5284800"/>
          </a:xfrm>
          <a:prstGeom prst="rect">
            <a:avLst/>
          </a:prstGeom>
          <a:ln>
            <a:noFill/>
          </a:ln>
        </p:spPr>
      </p:pic>
      <p:pic>
        <p:nvPicPr>
          <p:cNvPr id="913" name="Picture 2" descr="C:\Users\ASUS\Desktop\EIC\10k\Electron_CEMC_e_ge.JPG"/>
          <p:cNvPicPr/>
          <p:nvPr/>
        </p:nvPicPr>
        <p:blipFill>
          <a:blip r:embed="rId2"/>
          <a:stretch/>
        </p:blipFill>
        <p:spPr>
          <a:xfrm>
            <a:off x="12393720" y="5122440"/>
            <a:ext cx="11266920" cy="52812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4" name="CustomShape 1"/>
          <p:cNvSpPr/>
          <p:nvPr/>
        </p:nvSpPr>
        <p:spPr>
          <a:xfrm>
            <a:off x="4226760" y="5442120"/>
            <a:ext cx="630504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FEMC</a:t>
            </a:r>
            <a:endParaRPr b="0" lang="en-IN" sz="15000" spc="-1" strike="noStrike">
              <a:latin typeface="Arial"/>
            </a:endParaRPr>
          </a:p>
        </p:txBody>
      </p:sp>
      <p:grpSp>
        <p:nvGrpSpPr>
          <p:cNvPr id="915" name="Group 2"/>
          <p:cNvGrpSpPr/>
          <p:nvPr/>
        </p:nvGrpSpPr>
        <p:grpSpPr>
          <a:xfrm>
            <a:off x="-858240" y="4477680"/>
            <a:ext cx="4091760" cy="4232880"/>
            <a:chOff x="-858240" y="4477680"/>
            <a:chExt cx="4091760" cy="4232880"/>
          </a:xfrm>
        </p:grpSpPr>
        <p:sp>
          <p:nvSpPr>
            <p:cNvPr id="916"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917"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918"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919"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grpSp>
        <p:nvGrpSpPr>
          <p:cNvPr id="450" name="Group 1"/>
          <p:cNvGrpSpPr/>
          <p:nvPr/>
        </p:nvGrpSpPr>
        <p:grpSpPr>
          <a:xfrm>
            <a:off x="2160360" y="2919960"/>
            <a:ext cx="4366440" cy="4373640"/>
            <a:chOff x="2160360" y="2919960"/>
            <a:chExt cx="4366440" cy="4373640"/>
          </a:xfrm>
        </p:grpSpPr>
        <p:sp>
          <p:nvSpPr>
            <p:cNvPr id="451" name="CustomShape 2"/>
            <p:cNvSpPr/>
            <p:nvPr/>
          </p:nvSpPr>
          <p:spPr>
            <a:xfrm rot="4800">
              <a:off x="2163240" y="2922840"/>
              <a:ext cx="4360320" cy="4367520"/>
            </a:xfrm>
            <a:custGeom>
              <a:avLst/>
              <a:gdLst/>
              <a:ah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a:noFill/>
            </a:ln>
          </p:spPr>
          <p:style>
            <a:lnRef idx="0"/>
            <a:fillRef idx="0"/>
            <a:effectRef idx="0"/>
            <a:fontRef idx="minor"/>
          </p:style>
        </p:sp>
        <p:sp>
          <p:nvSpPr>
            <p:cNvPr id="452" name="CustomShape 3"/>
            <p:cNvSpPr/>
            <p:nvPr/>
          </p:nvSpPr>
          <p:spPr>
            <a:xfrm>
              <a:off x="2755080" y="4459320"/>
              <a:ext cx="3184200" cy="237600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4800" spc="-1" strike="noStrike">
                  <a:solidFill>
                    <a:srgbClr val="ffffff"/>
                  </a:solidFill>
                  <a:latin typeface="Nunito Light"/>
                  <a:ea typeface="Noto Sans Medium"/>
                </a:rPr>
                <a:t>Electrons</a:t>
              </a:r>
              <a:endParaRPr b="0" lang="en-IN" sz="4800" spc="-1" strike="noStrike">
                <a:latin typeface="Arial"/>
              </a:endParaRPr>
            </a:p>
            <a:p>
              <a:pPr algn="ctr">
                <a:lnSpc>
                  <a:spcPct val="100000"/>
                </a:lnSpc>
              </a:pPr>
              <a:r>
                <a:rPr b="0" lang="en-US" sz="4800" spc="-1" strike="noStrike">
                  <a:solidFill>
                    <a:srgbClr val="ffffff"/>
                  </a:solidFill>
                  <a:latin typeface="Nunito Light"/>
                  <a:ea typeface="Noto Sans Medium"/>
                </a:rPr>
                <a:t>(10k)</a:t>
              </a:r>
              <a:endParaRPr b="0" lang="en-IN" sz="4800" spc="-1" strike="noStrike">
                <a:latin typeface="Arial"/>
              </a:endParaRPr>
            </a:p>
          </p:txBody>
        </p:sp>
      </p:grpSp>
      <p:grpSp>
        <p:nvGrpSpPr>
          <p:cNvPr id="453" name="Group 4"/>
          <p:cNvGrpSpPr/>
          <p:nvPr/>
        </p:nvGrpSpPr>
        <p:grpSpPr>
          <a:xfrm>
            <a:off x="6304680" y="6900840"/>
            <a:ext cx="4372560" cy="4373640"/>
            <a:chOff x="6304680" y="6900840"/>
            <a:chExt cx="4372560" cy="4373640"/>
          </a:xfrm>
        </p:grpSpPr>
        <p:sp>
          <p:nvSpPr>
            <p:cNvPr id="454" name="CustomShape 5"/>
            <p:cNvSpPr/>
            <p:nvPr/>
          </p:nvSpPr>
          <p:spPr>
            <a:xfrm rot="4800">
              <a:off x="6307560" y="6903720"/>
              <a:ext cx="4366440" cy="4367520"/>
            </a:xfrm>
            <a:custGeom>
              <a:avLst/>
              <a:gdLst/>
              <a:ah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a:noFill/>
            </a:ln>
          </p:spPr>
          <p:style>
            <a:lnRef idx="0"/>
            <a:fillRef idx="0"/>
            <a:effectRef idx="0"/>
            <a:fontRef idx="minor"/>
          </p:style>
        </p:sp>
        <p:sp>
          <p:nvSpPr>
            <p:cNvPr id="455" name="CustomShape 6"/>
            <p:cNvSpPr/>
            <p:nvPr/>
          </p:nvSpPr>
          <p:spPr>
            <a:xfrm>
              <a:off x="6819840" y="8755920"/>
              <a:ext cx="3320280" cy="76248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3800" spc="-1" strike="noStrike">
                  <a:solidFill>
                    <a:srgbClr val="ffffff"/>
                  </a:solidFill>
                  <a:latin typeface="Nunito Light"/>
                  <a:ea typeface="Noto Sans Medium"/>
                </a:rPr>
                <a:t>Eta: 1.5 - 4</a:t>
              </a:r>
              <a:endParaRPr b="0" lang="en-IN" sz="3800" spc="-1" strike="noStrike">
                <a:latin typeface="Arial"/>
              </a:endParaRPr>
            </a:p>
          </p:txBody>
        </p:sp>
      </p:grpSp>
      <p:grpSp>
        <p:nvGrpSpPr>
          <p:cNvPr id="456" name="Group 7"/>
          <p:cNvGrpSpPr/>
          <p:nvPr/>
        </p:nvGrpSpPr>
        <p:grpSpPr>
          <a:xfrm>
            <a:off x="10495440" y="2746800"/>
            <a:ext cx="4372560" cy="4373640"/>
            <a:chOff x="10495440" y="2746800"/>
            <a:chExt cx="4372560" cy="4373640"/>
          </a:xfrm>
        </p:grpSpPr>
        <p:sp>
          <p:nvSpPr>
            <p:cNvPr id="457" name="CustomShape 8"/>
            <p:cNvSpPr/>
            <p:nvPr/>
          </p:nvSpPr>
          <p:spPr>
            <a:xfrm rot="4800">
              <a:off x="10498320" y="2749680"/>
              <a:ext cx="4366440" cy="4367520"/>
            </a:xfrm>
            <a:custGeom>
              <a:avLst/>
              <a:gdLst/>
              <a:ah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a:noFill/>
            </a:ln>
          </p:spPr>
          <p:style>
            <a:lnRef idx="0"/>
            <a:fillRef idx="0"/>
            <a:effectRef idx="0"/>
            <a:fontRef idx="minor"/>
          </p:style>
        </p:sp>
        <p:sp>
          <p:nvSpPr>
            <p:cNvPr id="458" name="CustomShape 9"/>
            <p:cNvSpPr/>
            <p:nvPr/>
          </p:nvSpPr>
          <p:spPr>
            <a:xfrm>
              <a:off x="11332800" y="4520880"/>
              <a:ext cx="2696400" cy="76248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3800" spc="-1" strike="noStrike">
                  <a:solidFill>
                    <a:srgbClr val="ffffff"/>
                  </a:solidFill>
                  <a:latin typeface="Nunito Light"/>
                  <a:ea typeface="Noto Sans Medium"/>
                </a:rPr>
                <a:t>pt: 4-4</a:t>
              </a:r>
              <a:endParaRPr b="0" lang="en-IN" sz="3800" spc="-1" strike="noStrike">
                <a:latin typeface="Arial"/>
              </a:endParaRPr>
            </a:p>
          </p:txBody>
        </p:sp>
      </p:grpSp>
      <p:grpSp>
        <p:nvGrpSpPr>
          <p:cNvPr id="459" name="Group 10"/>
          <p:cNvGrpSpPr/>
          <p:nvPr/>
        </p:nvGrpSpPr>
        <p:grpSpPr>
          <a:xfrm>
            <a:off x="14313600" y="6689520"/>
            <a:ext cx="4372560" cy="4373640"/>
            <a:chOff x="14313600" y="6689520"/>
            <a:chExt cx="4372560" cy="4373640"/>
          </a:xfrm>
        </p:grpSpPr>
        <p:sp>
          <p:nvSpPr>
            <p:cNvPr id="460" name="CustomShape 11"/>
            <p:cNvSpPr/>
            <p:nvPr/>
          </p:nvSpPr>
          <p:spPr>
            <a:xfrm rot="4800">
              <a:off x="14316480" y="6692400"/>
              <a:ext cx="4366440" cy="4367520"/>
            </a:xfrm>
            <a:custGeom>
              <a:avLst/>
              <a:gdLst/>
              <a:ah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chemeClr val="accent4"/>
            </a:solidFill>
            <a:ln>
              <a:noFill/>
            </a:ln>
          </p:spPr>
          <p:style>
            <a:lnRef idx="0"/>
            <a:fillRef idx="0"/>
            <a:effectRef idx="0"/>
            <a:fontRef idx="minor"/>
          </p:style>
        </p:sp>
        <p:sp>
          <p:nvSpPr>
            <p:cNvPr id="461" name="CustomShape 12"/>
            <p:cNvSpPr/>
            <p:nvPr/>
          </p:nvSpPr>
          <p:spPr>
            <a:xfrm>
              <a:off x="15027480" y="8978040"/>
              <a:ext cx="2995200" cy="664920"/>
            </a:xfrm>
            <a:prstGeom prst="rect">
              <a:avLst/>
            </a:prstGeom>
            <a:noFill/>
            <a:ln>
              <a:noFill/>
            </a:ln>
          </p:spPr>
          <p:style>
            <a:lnRef idx="0"/>
            <a:fillRef idx="0"/>
            <a:effectRef idx="0"/>
            <a:fontRef idx="minor"/>
          </p:style>
        </p:sp>
        <p:sp>
          <p:nvSpPr>
            <p:cNvPr id="462" name="CustomShape 13"/>
            <p:cNvSpPr/>
            <p:nvPr/>
          </p:nvSpPr>
          <p:spPr>
            <a:xfrm>
              <a:off x="14890680" y="8520120"/>
              <a:ext cx="3223440" cy="134100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3800" spc="-1" strike="noStrike">
                  <a:solidFill>
                    <a:srgbClr val="ffffff"/>
                  </a:solidFill>
                  <a:latin typeface="Nunito Light"/>
                  <a:ea typeface="Noto Sans Medium"/>
                </a:rPr>
                <a:t>phi: -pi to pi </a:t>
              </a:r>
              <a:endParaRPr b="0" lang="en-IN" sz="3800" spc="-1" strike="noStrike">
                <a:latin typeface="Arial"/>
              </a:endParaRPr>
            </a:p>
          </p:txBody>
        </p:sp>
      </p:grpSp>
      <p:grpSp>
        <p:nvGrpSpPr>
          <p:cNvPr id="463" name="Group 14"/>
          <p:cNvGrpSpPr/>
          <p:nvPr/>
        </p:nvGrpSpPr>
        <p:grpSpPr>
          <a:xfrm>
            <a:off x="18277560" y="2749320"/>
            <a:ext cx="4372560" cy="4373640"/>
            <a:chOff x="18277560" y="2749320"/>
            <a:chExt cx="4372560" cy="4373640"/>
          </a:xfrm>
        </p:grpSpPr>
        <p:sp>
          <p:nvSpPr>
            <p:cNvPr id="464" name="CustomShape 15"/>
            <p:cNvSpPr/>
            <p:nvPr/>
          </p:nvSpPr>
          <p:spPr>
            <a:xfrm rot="4800">
              <a:off x="18280440" y="2752200"/>
              <a:ext cx="4366440" cy="4367520"/>
            </a:xfrm>
            <a:custGeom>
              <a:avLst/>
              <a:gdLst/>
              <a:ah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a:noFill/>
            </a:ln>
          </p:spPr>
          <p:style>
            <a:lnRef idx="0"/>
            <a:fillRef idx="0"/>
            <a:effectRef idx="0"/>
            <a:fontRef idx="minor"/>
          </p:style>
        </p:sp>
        <p:sp>
          <p:nvSpPr>
            <p:cNvPr id="465" name="CustomShape 16"/>
            <p:cNvSpPr/>
            <p:nvPr/>
          </p:nvSpPr>
          <p:spPr>
            <a:xfrm>
              <a:off x="18814320" y="4520880"/>
              <a:ext cx="3288600" cy="134100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3800" spc="-1" strike="noStrike">
                  <a:solidFill>
                    <a:srgbClr val="ffffff"/>
                  </a:solidFill>
                  <a:latin typeface="Nunito Light"/>
                  <a:ea typeface="Noto Sans Medium"/>
                </a:rPr>
                <a:t>cut: e&gt;0.225 </a:t>
              </a:r>
              <a:endParaRPr b="0" lang="en-IN" sz="3800" spc="-1" strike="noStrike">
                <a:latin typeface="Arial"/>
              </a:endParaRPr>
            </a:p>
          </p:txBody>
        </p:sp>
      </p:grpSp>
      <p:sp>
        <p:nvSpPr>
          <p:cNvPr id="466" name="CustomShape 17"/>
          <p:cNvSpPr/>
          <p:nvPr/>
        </p:nvSpPr>
        <p:spPr>
          <a:xfrm>
            <a:off x="2882880" y="804600"/>
            <a:ext cx="18342000" cy="1187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7200" spc="599" strike="noStrike">
                <a:solidFill>
                  <a:srgbClr val="1b243b"/>
                </a:solidFill>
                <a:latin typeface="Nunito Light"/>
                <a:ea typeface="Nunito Light"/>
              </a:rPr>
              <a:t>Simulation Parameters</a:t>
            </a:r>
            <a:endParaRPr b="0" lang="en-IN" sz="7200" spc="-1" strike="noStrike">
              <a:latin typeface="Arial"/>
            </a:endParaRPr>
          </a:p>
        </p:txBody>
      </p:sp>
      <p:sp>
        <p:nvSpPr>
          <p:cNvPr id="467" name="CustomShape 18"/>
          <p:cNvSpPr/>
          <p:nvPr/>
        </p:nvSpPr>
        <p:spPr>
          <a:xfrm>
            <a:off x="19995840" y="10890000"/>
            <a:ext cx="3300120" cy="1341000"/>
          </a:xfrm>
          <a:prstGeom prst="rect">
            <a:avLst/>
          </a:prstGeom>
          <a:noFill/>
          <a:ln>
            <a:noFill/>
          </a:ln>
        </p:spPr>
        <p:style>
          <a:lnRef idx="0"/>
          <a:fillRef idx="0"/>
          <a:effectRef idx="0"/>
          <a:fontRef idx="minor"/>
        </p:style>
        <p:txBody>
          <a:bodyPr lIns="182880" rIns="182880" tIns="91440" bIns="91440">
            <a:spAutoFit/>
          </a:bodyPr>
          <a:p>
            <a:pPr algn="ctr">
              <a:lnSpc>
                <a:spcPct val="100000"/>
              </a:lnSpc>
            </a:pPr>
            <a:r>
              <a:rPr b="0" lang="en-US" sz="3800" spc="-1" strike="noStrike">
                <a:solidFill>
                  <a:srgbClr val="1b243b"/>
                </a:solidFill>
                <a:latin typeface="Nunito Light"/>
                <a:ea typeface="Noto Sans Medium"/>
              </a:rPr>
              <a:t>default units</a:t>
            </a:r>
            <a:endParaRPr b="0" lang="en-IN" sz="3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20" name="Group 1"/>
          <p:cNvGrpSpPr/>
          <p:nvPr/>
        </p:nvGrpSpPr>
        <p:grpSpPr>
          <a:xfrm>
            <a:off x="10290240" y="2302920"/>
            <a:ext cx="3751920" cy="1927080"/>
            <a:chOff x="10290240" y="2302920"/>
            <a:chExt cx="3751920" cy="1927080"/>
          </a:xfrm>
        </p:grpSpPr>
        <p:sp>
          <p:nvSpPr>
            <p:cNvPr id="921"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922" name="CustomShape 3"/>
            <p:cNvSpPr/>
            <p:nvPr/>
          </p:nvSpPr>
          <p:spPr>
            <a:xfrm>
              <a:off x="11154600" y="3713040"/>
              <a:ext cx="19191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923" name="Group 4"/>
          <p:cNvGrpSpPr/>
          <p:nvPr/>
        </p:nvGrpSpPr>
        <p:grpSpPr>
          <a:xfrm>
            <a:off x="0" y="-1582920"/>
            <a:ext cx="24534720" cy="4304160"/>
            <a:chOff x="0" y="-1582920"/>
            <a:chExt cx="24534720" cy="4304160"/>
          </a:xfrm>
        </p:grpSpPr>
        <p:sp>
          <p:nvSpPr>
            <p:cNvPr id="924"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925"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926"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927"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928"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929"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930"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931"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932"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933"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934"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935"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936"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937"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938"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939"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940"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941"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942"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943"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944"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945"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946"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947"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948"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949" name="Picture 2" descr="C:\Users\ASUS\Desktop\EIC\10k\Electron_CEMC_e_ge.JPG"/>
          <p:cNvPicPr/>
          <p:nvPr/>
        </p:nvPicPr>
        <p:blipFill>
          <a:blip r:embed="rId1"/>
          <a:stretch/>
        </p:blipFill>
        <p:spPr>
          <a:xfrm>
            <a:off x="831960" y="5173200"/>
            <a:ext cx="11072160" cy="5179320"/>
          </a:xfrm>
          <a:prstGeom prst="rect">
            <a:avLst/>
          </a:prstGeom>
          <a:ln>
            <a:noFill/>
          </a:ln>
        </p:spPr>
      </p:pic>
      <p:pic>
        <p:nvPicPr>
          <p:cNvPr id="950" name="Picture 2" descr="C:\Users\ASUS\Desktop\EIC\10k\Electron_CEMC_e_ge.JPG"/>
          <p:cNvPicPr/>
          <p:nvPr/>
        </p:nvPicPr>
        <p:blipFill>
          <a:blip r:embed="rId2"/>
          <a:stretch/>
        </p:blipFill>
        <p:spPr>
          <a:xfrm>
            <a:off x="12393720" y="5136480"/>
            <a:ext cx="11266920" cy="525312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51" name="Group 1"/>
          <p:cNvGrpSpPr/>
          <p:nvPr/>
        </p:nvGrpSpPr>
        <p:grpSpPr>
          <a:xfrm>
            <a:off x="10290240" y="2302920"/>
            <a:ext cx="3751920" cy="1927080"/>
            <a:chOff x="10290240" y="2302920"/>
            <a:chExt cx="3751920" cy="1927080"/>
          </a:xfrm>
        </p:grpSpPr>
        <p:sp>
          <p:nvSpPr>
            <p:cNvPr id="952"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953" name="CustomShape 3"/>
            <p:cNvSpPr/>
            <p:nvPr/>
          </p:nvSpPr>
          <p:spPr>
            <a:xfrm>
              <a:off x="1066968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954" name="Group 4"/>
          <p:cNvGrpSpPr/>
          <p:nvPr/>
        </p:nvGrpSpPr>
        <p:grpSpPr>
          <a:xfrm>
            <a:off x="0" y="-1582920"/>
            <a:ext cx="24534720" cy="4304160"/>
            <a:chOff x="0" y="-1582920"/>
            <a:chExt cx="24534720" cy="4304160"/>
          </a:xfrm>
        </p:grpSpPr>
        <p:sp>
          <p:nvSpPr>
            <p:cNvPr id="955"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956"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957"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958"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959"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960"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961"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962"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963"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964"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965"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966"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967"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968"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969"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970"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971"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972"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973"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974"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975"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976"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977"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978"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979"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980" name="Picture 2" descr="C:\Users\ASUS\Desktop\EIC\10k\Electron_CEMC_e_ge.JPG"/>
          <p:cNvPicPr/>
          <p:nvPr/>
        </p:nvPicPr>
        <p:blipFill>
          <a:blip r:embed="rId1"/>
          <a:stretch/>
        </p:blipFill>
        <p:spPr>
          <a:xfrm>
            <a:off x="889560" y="5202000"/>
            <a:ext cx="10956960" cy="5122080"/>
          </a:xfrm>
          <a:prstGeom prst="rect">
            <a:avLst/>
          </a:prstGeom>
          <a:ln>
            <a:noFill/>
          </a:ln>
        </p:spPr>
      </p:pic>
      <p:pic>
        <p:nvPicPr>
          <p:cNvPr id="981" name="Picture 2" descr="C:\Users\ASUS\Desktop\EIC\10k\Electron_CEMC_e_ge.JPG"/>
          <p:cNvPicPr/>
          <p:nvPr/>
        </p:nvPicPr>
        <p:blipFill>
          <a:blip r:embed="rId2"/>
          <a:stretch/>
        </p:blipFill>
        <p:spPr>
          <a:xfrm>
            <a:off x="12393720" y="5122080"/>
            <a:ext cx="11266920" cy="52815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82" name="Group 1"/>
          <p:cNvGrpSpPr/>
          <p:nvPr/>
        </p:nvGrpSpPr>
        <p:grpSpPr>
          <a:xfrm>
            <a:off x="10290240" y="2302920"/>
            <a:ext cx="3751920" cy="1927080"/>
            <a:chOff x="10290240" y="2302920"/>
            <a:chExt cx="3751920" cy="1927080"/>
          </a:xfrm>
        </p:grpSpPr>
        <p:sp>
          <p:nvSpPr>
            <p:cNvPr id="983"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984" name="CustomShape 3"/>
            <p:cNvSpPr/>
            <p:nvPr/>
          </p:nvSpPr>
          <p:spPr>
            <a:xfrm>
              <a:off x="1059876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e/ge vs ge</a:t>
              </a:r>
              <a:endParaRPr b="0" lang="en-IN" sz="2800" spc="-1" strike="noStrike">
                <a:latin typeface="Arial"/>
              </a:endParaRPr>
            </a:p>
          </p:txBody>
        </p:sp>
      </p:grpSp>
      <p:grpSp>
        <p:nvGrpSpPr>
          <p:cNvPr id="985" name="Group 4"/>
          <p:cNvGrpSpPr/>
          <p:nvPr/>
        </p:nvGrpSpPr>
        <p:grpSpPr>
          <a:xfrm>
            <a:off x="0" y="-1582920"/>
            <a:ext cx="24534720" cy="4304160"/>
            <a:chOff x="0" y="-1582920"/>
            <a:chExt cx="24534720" cy="4304160"/>
          </a:xfrm>
        </p:grpSpPr>
        <p:sp>
          <p:nvSpPr>
            <p:cNvPr id="986"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987"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988"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989"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990"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991"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992"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993"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994"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995"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996"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997"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998"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999"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000"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001"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002"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003"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004"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005"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006"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007"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008"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009"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010"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011" name="Picture 2" descr="C:\Users\ASUS\Desktop\EIC\10k\Electron_CEMC_e_ge.JPG"/>
          <p:cNvPicPr/>
          <p:nvPr/>
        </p:nvPicPr>
        <p:blipFill>
          <a:blip r:embed="rId1"/>
          <a:stretch/>
        </p:blipFill>
        <p:spPr>
          <a:xfrm>
            <a:off x="738360" y="5138280"/>
            <a:ext cx="11259000" cy="5249160"/>
          </a:xfrm>
          <a:prstGeom prst="rect">
            <a:avLst/>
          </a:prstGeom>
          <a:ln>
            <a:noFill/>
          </a:ln>
        </p:spPr>
      </p:pic>
      <p:pic>
        <p:nvPicPr>
          <p:cNvPr id="1012" name="Picture 2" descr="C:\Users\ASUS\Desktop\EIC\10k\Electron_CEMC_e_ge.JPG"/>
          <p:cNvPicPr/>
          <p:nvPr/>
        </p:nvPicPr>
        <p:blipFill>
          <a:blip r:embed="rId2"/>
          <a:stretch/>
        </p:blipFill>
        <p:spPr>
          <a:xfrm>
            <a:off x="12393720" y="5125680"/>
            <a:ext cx="11266920" cy="527472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13" name="Group 1"/>
          <p:cNvGrpSpPr/>
          <p:nvPr/>
        </p:nvGrpSpPr>
        <p:grpSpPr>
          <a:xfrm>
            <a:off x="9871560" y="2302920"/>
            <a:ext cx="4485240" cy="1927080"/>
            <a:chOff x="9871560" y="2302920"/>
            <a:chExt cx="4485240" cy="1927080"/>
          </a:xfrm>
        </p:grpSpPr>
        <p:sp>
          <p:nvSpPr>
            <p:cNvPr id="1014"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1015" name="CustomShape 3"/>
            <p:cNvSpPr/>
            <p:nvPr/>
          </p:nvSpPr>
          <p:spPr>
            <a:xfrm>
              <a:off x="987156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phi/gphi vs gphi</a:t>
              </a:r>
              <a:endParaRPr b="0" lang="en-IN" sz="2800" spc="-1" strike="noStrike">
                <a:latin typeface="Arial"/>
              </a:endParaRPr>
            </a:p>
          </p:txBody>
        </p:sp>
      </p:grpSp>
      <p:grpSp>
        <p:nvGrpSpPr>
          <p:cNvPr id="1016" name="Group 4"/>
          <p:cNvGrpSpPr/>
          <p:nvPr/>
        </p:nvGrpSpPr>
        <p:grpSpPr>
          <a:xfrm>
            <a:off x="0" y="-1582920"/>
            <a:ext cx="24534720" cy="4304160"/>
            <a:chOff x="0" y="-1582920"/>
            <a:chExt cx="24534720" cy="4304160"/>
          </a:xfrm>
        </p:grpSpPr>
        <p:sp>
          <p:nvSpPr>
            <p:cNvPr id="1017"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018"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019"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020"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021"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022"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023"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024"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025"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026"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027"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028"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029"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030"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031"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032"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033"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034"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035"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036"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037"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038"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039"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040"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041"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042" name="Picture 2" descr="C:\Users\ASUS\Desktop\EIC\10k\Electron_CEMC_e_ge.JPG"/>
          <p:cNvPicPr/>
          <p:nvPr/>
        </p:nvPicPr>
        <p:blipFill>
          <a:blip r:embed="rId1"/>
          <a:stretch/>
        </p:blipFill>
        <p:spPr>
          <a:xfrm>
            <a:off x="734400" y="5189400"/>
            <a:ext cx="11266920" cy="5147280"/>
          </a:xfrm>
          <a:prstGeom prst="rect">
            <a:avLst/>
          </a:prstGeom>
          <a:ln>
            <a:noFill/>
          </a:ln>
        </p:spPr>
      </p:pic>
      <p:pic>
        <p:nvPicPr>
          <p:cNvPr id="1043" name="Picture 2" descr="C:\Users\ASUS\Desktop\EIC\10k\Electron_CEMC_e_ge.JPG"/>
          <p:cNvPicPr/>
          <p:nvPr/>
        </p:nvPicPr>
        <p:blipFill>
          <a:blip r:embed="rId2"/>
          <a:stretch/>
        </p:blipFill>
        <p:spPr>
          <a:xfrm>
            <a:off x="12394080" y="5120640"/>
            <a:ext cx="11266200" cy="52848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44" name="Group 1"/>
          <p:cNvGrpSpPr/>
          <p:nvPr/>
        </p:nvGrpSpPr>
        <p:grpSpPr>
          <a:xfrm>
            <a:off x="10290240" y="2302920"/>
            <a:ext cx="3751920" cy="1927080"/>
            <a:chOff x="10290240" y="2302920"/>
            <a:chExt cx="3751920" cy="1927080"/>
          </a:xfrm>
        </p:grpSpPr>
        <p:sp>
          <p:nvSpPr>
            <p:cNvPr id="1045"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1046" name="CustomShape 3"/>
            <p:cNvSpPr/>
            <p:nvPr/>
          </p:nvSpPr>
          <p:spPr>
            <a:xfrm>
              <a:off x="10752480" y="3713040"/>
              <a:ext cx="2722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 vs ge</a:t>
              </a:r>
              <a:endParaRPr b="0" lang="en-IN" sz="2800" spc="-1" strike="noStrike">
                <a:latin typeface="Arial"/>
              </a:endParaRPr>
            </a:p>
          </p:txBody>
        </p:sp>
      </p:grpSp>
      <p:grpSp>
        <p:nvGrpSpPr>
          <p:cNvPr id="1047" name="Group 4"/>
          <p:cNvGrpSpPr/>
          <p:nvPr/>
        </p:nvGrpSpPr>
        <p:grpSpPr>
          <a:xfrm>
            <a:off x="0" y="-1582920"/>
            <a:ext cx="24534720" cy="4304160"/>
            <a:chOff x="0" y="-1582920"/>
            <a:chExt cx="24534720" cy="4304160"/>
          </a:xfrm>
        </p:grpSpPr>
        <p:sp>
          <p:nvSpPr>
            <p:cNvPr id="1048"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049"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050"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051"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052"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053"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054"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055"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056"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057"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058"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059"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060"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061"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062"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063"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064"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065"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066"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067"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068"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069"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070"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071"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072"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073" name="Picture 2" descr="C:\Users\ASUS\Desktop\EIC\10k\Electron_CEMC_e_ge.JPG"/>
          <p:cNvPicPr/>
          <p:nvPr/>
        </p:nvPicPr>
        <p:blipFill>
          <a:blip r:embed="rId1"/>
          <a:stretch/>
        </p:blipFill>
        <p:spPr>
          <a:xfrm>
            <a:off x="793440" y="5137920"/>
            <a:ext cx="11148840" cy="5249880"/>
          </a:xfrm>
          <a:prstGeom prst="rect">
            <a:avLst/>
          </a:prstGeom>
          <a:ln>
            <a:noFill/>
          </a:ln>
        </p:spPr>
      </p:pic>
      <p:pic>
        <p:nvPicPr>
          <p:cNvPr id="1074" name="Picture 2" descr="C:\Users\ASUS\Desktop\EIC\10k\Electron_CEMC_e_ge.JPG"/>
          <p:cNvPicPr/>
          <p:nvPr/>
        </p:nvPicPr>
        <p:blipFill>
          <a:blip r:embed="rId2"/>
          <a:stretch/>
        </p:blipFill>
        <p:spPr>
          <a:xfrm>
            <a:off x="12393720" y="5126040"/>
            <a:ext cx="11266920" cy="5274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75" name="Group 1"/>
          <p:cNvGrpSpPr/>
          <p:nvPr/>
        </p:nvGrpSpPr>
        <p:grpSpPr>
          <a:xfrm>
            <a:off x="10290240" y="2302920"/>
            <a:ext cx="3751920" cy="1927080"/>
            <a:chOff x="10290240" y="2302920"/>
            <a:chExt cx="3751920" cy="1927080"/>
          </a:xfrm>
        </p:grpSpPr>
        <p:sp>
          <p:nvSpPr>
            <p:cNvPr id="1076"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1077" name="CustomShape 3"/>
            <p:cNvSpPr/>
            <p:nvPr/>
          </p:nvSpPr>
          <p:spPr>
            <a:xfrm>
              <a:off x="10355040" y="3713040"/>
              <a:ext cx="35186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geta vs count</a:t>
              </a:r>
              <a:endParaRPr b="0" lang="en-IN" sz="2800" spc="-1" strike="noStrike">
                <a:latin typeface="Arial"/>
              </a:endParaRPr>
            </a:p>
          </p:txBody>
        </p:sp>
      </p:grpSp>
      <p:grpSp>
        <p:nvGrpSpPr>
          <p:cNvPr id="1078" name="Group 4"/>
          <p:cNvGrpSpPr/>
          <p:nvPr/>
        </p:nvGrpSpPr>
        <p:grpSpPr>
          <a:xfrm>
            <a:off x="0" y="-1582920"/>
            <a:ext cx="24534720" cy="4304160"/>
            <a:chOff x="0" y="-1582920"/>
            <a:chExt cx="24534720" cy="4304160"/>
          </a:xfrm>
        </p:grpSpPr>
        <p:sp>
          <p:nvSpPr>
            <p:cNvPr id="1079"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080"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081"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082"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083"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084"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085"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086"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087"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088"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089"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090"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091"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092"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093"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094"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095"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096"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097"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098"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099"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100"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101"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102"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103"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104" name="Picture 2" descr="C:\Users\ASUS\Desktop\EIC\10k\Electron_CEMC_e_ge.JPG"/>
          <p:cNvPicPr/>
          <p:nvPr/>
        </p:nvPicPr>
        <p:blipFill>
          <a:blip r:embed="rId1"/>
          <a:stretch/>
        </p:blipFill>
        <p:spPr>
          <a:xfrm>
            <a:off x="771480" y="5129280"/>
            <a:ext cx="11193120" cy="5267520"/>
          </a:xfrm>
          <a:prstGeom prst="rect">
            <a:avLst/>
          </a:prstGeom>
          <a:ln>
            <a:noFill/>
          </a:ln>
        </p:spPr>
      </p:pic>
      <p:pic>
        <p:nvPicPr>
          <p:cNvPr id="1105" name="Picture 2" descr="C:\Users\ASUS\Desktop\EIC\10k\Electron_CEMC_e_ge.JPG"/>
          <p:cNvPicPr/>
          <p:nvPr/>
        </p:nvPicPr>
        <p:blipFill>
          <a:blip r:embed="rId2"/>
          <a:stretch/>
        </p:blipFill>
        <p:spPr>
          <a:xfrm>
            <a:off x="12393720" y="5127480"/>
            <a:ext cx="11266920" cy="527076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06" name="Group 1"/>
          <p:cNvGrpSpPr/>
          <p:nvPr/>
        </p:nvGrpSpPr>
        <p:grpSpPr>
          <a:xfrm>
            <a:off x="10290240" y="2302920"/>
            <a:ext cx="3751920" cy="1927080"/>
            <a:chOff x="10290240" y="2302920"/>
            <a:chExt cx="3751920" cy="1927080"/>
          </a:xfrm>
        </p:grpSpPr>
        <p:sp>
          <p:nvSpPr>
            <p:cNvPr id="1107" name="CustomShape 2"/>
            <p:cNvSpPr/>
            <p:nvPr/>
          </p:nvSpPr>
          <p:spPr>
            <a:xfrm>
              <a:off x="10290240" y="2302920"/>
              <a:ext cx="375192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FEMC</a:t>
              </a:r>
              <a:endParaRPr b="0" lang="en-IN" sz="8800" spc="-1" strike="noStrike">
                <a:latin typeface="Arial"/>
              </a:endParaRPr>
            </a:p>
          </p:txBody>
        </p:sp>
        <p:sp>
          <p:nvSpPr>
            <p:cNvPr id="1108" name="CustomShape 3"/>
            <p:cNvSpPr/>
            <p:nvPr/>
          </p:nvSpPr>
          <p:spPr>
            <a:xfrm>
              <a:off x="10568160" y="3713040"/>
              <a:ext cx="3091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Distribution</a:t>
              </a:r>
              <a:endParaRPr b="0" lang="en-IN" sz="2800" spc="-1" strike="noStrike">
                <a:latin typeface="Arial"/>
              </a:endParaRPr>
            </a:p>
          </p:txBody>
        </p:sp>
      </p:grpSp>
      <p:grpSp>
        <p:nvGrpSpPr>
          <p:cNvPr id="1109" name="Group 4"/>
          <p:cNvGrpSpPr/>
          <p:nvPr/>
        </p:nvGrpSpPr>
        <p:grpSpPr>
          <a:xfrm>
            <a:off x="0" y="-1582920"/>
            <a:ext cx="24534720" cy="4304160"/>
            <a:chOff x="0" y="-1582920"/>
            <a:chExt cx="24534720" cy="4304160"/>
          </a:xfrm>
        </p:grpSpPr>
        <p:sp>
          <p:nvSpPr>
            <p:cNvPr id="1110"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111"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112"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113"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114"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115"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116"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117"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118"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119"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120"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121"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122"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123"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124"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125"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126"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127"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128"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129"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130"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131"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132"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133"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134"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135" name="Picture 2" descr="C:\Users\ASUS\Desktop\EIC\10k\Electron_CEMC_e_ge.JPG"/>
          <p:cNvPicPr/>
          <p:nvPr/>
        </p:nvPicPr>
        <p:blipFill>
          <a:blip r:embed="rId1"/>
          <a:stretch/>
        </p:blipFill>
        <p:spPr>
          <a:xfrm>
            <a:off x="748800" y="5120640"/>
            <a:ext cx="11334600" cy="5284800"/>
          </a:xfrm>
          <a:prstGeom prst="rect">
            <a:avLst/>
          </a:prstGeom>
          <a:ln>
            <a:noFill/>
          </a:ln>
        </p:spPr>
      </p:pic>
      <p:pic>
        <p:nvPicPr>
          <p:cNvPr id="1136" name="Picture 2" descr="C:\Users\ASUS\Desktop\EIC\10k\Electron_CEMC_e_ge.JPG"/>
          <p:cNvPicPr/>
          <p:nvPr/>
        </p:nvPicPr>
        <p:blipFill>
          <a:blip r:embed="rId2"/>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7" name="CustomShape 1"/>
          <p:cNvSpPr/>
          <p:nvPr/>
        </p:nvSpPr>
        <p:spPr>
          <a:xfrm>
            <a:off x="3646080" y="5442120"/>
            <a:ext cx="746640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FHCAL</a:t>
            </a:r>
            <a:endParaRPr b="0" lang="en-IN" sz="15000" spc="-1" strike="noStrike">
              <a:latin typeface="Arial"/>
            </a:endParaRPr>
          </a:p>
        </p:txBody>
      </p:sp>
      <p:grpSp>
        <p:nvGrpSpPr>
          <p:cNvPr id="1138" name="Group 2"/>
          <p:cNvGrpSpPr/>
          <p:nvPr/>
        </p:nvGrpSpPr>
        <p:grpSpPr>
          <a:xfrm>
            <a:off x="-858240" y="4477680"/>
            <a:ext cx="4091760" cy="4232880"/>
            <a:chOff x="-858240" y="4477680"/>
            <a:chExt cx="4091760" cy="4232880"/>
          </a:xfrm>
        </p:grpSpPr>
        <p:sp>
          <p:nvSpPr>
            <p:cNvPr id="1139"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140"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141"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142"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43" name="Group 1"/>
          <p:cNvGrpSpPr/>
          <p:nvPr/>
        </p:nvGrpSpPr>
        <p:grpSpPr>
          <a:xfrm>
            <a:off x="9953280" y="2302920"/>
            <a:ext cx="4425840" cy="1927080"/>
            <a:chOff x="9953280" y="2302920"/>
            <a:chExt cx="4425840" cy="1927080"/>
          </a:xfrm>
        </p:grpSpPr>
        <p:sp>
          <p:nvSpPr>
            <p:cNvPr id="1144"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145" name="CustomShape 3"/>
            <p:cNvSpPr/>
            <p:nvPr/>
          </p:nvSpPr>
          <p:spPr>
            <a:xfrm>
              <a:off x="11153520" y="3713040"/>
              <a:ext cx="19206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1146" name="Group 4"/>
          <p:cNvGrpSpPr/>
          <p:nvPr/>
        </p:nvGrpSpPr>
        <p:grpSpPr>
          <a:xfrm>
            <a:off x="0" y="-1582920"/>
            <a:ext cx="24534720" cy="4304160"/>
            <a:chOff x="0" y="-1582920"/>
            <a:chExt cx="24534720" cy="4304160"/>
          </a:xfrm>
        </p:grpSpPr>
        <p:sp>
          <p:nvSpPr>
            <p:cNvPr id="1147"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148"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149"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150"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151"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152"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153"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154"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155"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156"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157"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158"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159"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160"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161"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162"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163"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164"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165"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166"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167"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168"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169"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170"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171"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172" name="" descr=""/>
          <p:cNvPicPr/>
          <p:nvPr/>
        </p:nvPicPr>
        <p:blipFill>
          <a:blip r:embed="rId1"/>
          <a:stretch/>
        </p:blipFill>
        <p:spPr>
          <a:xfrm>
            <a:off x="1368000" y="5529240"/>
            <a:ext cx="8928000" cy="4838760"/>
          </a:xfrm>
          <a:prstGeom prst="rect">
            <a:avLst/>
          </a:prstGeom>
          <a:ln>
            <a:noFill/>
          </a:ln>
        </p:spPr>
      </p:pic>
      <p:pic>
        <p:nvPicPr>
          <p:cNvPr id="1173" name="" descr=""/>
          <p:cNvPicPr/>
          <p:nvPr/>
        </p:nvPicPr>
        <p:blipFill>
          <a:blip r:embed="rId2"/>
          <a:stretch/>
        </p:blipFill>
        <p:spPr>
          <a:xfrm>
            <a:off x="12672000" y="5488920"/>
            <a:ext cx="10020240" cy="480708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74" name="Group 1"/>
          <p:cNvGrpSpPr/>
          <p:nvPr/>
        </p:nvGrpSpPr>
        <p:grpSpPr>
          <a:xfrm>
            <a:off x="9953280" y="2302920"/>
            <a:ext cx="4425840" cy="1927080"/>
            <a:chOff x="9953280" y="2302920"/>
            <a:chExt cx="4425840" cy="1927080"/>
          </a:xfrm>
        </p:grpSpPr>
        <p:sp>
          <p:nvSpPr>
            <p:cNvPr id="1175"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176" name="CustomShape 3"/>
            <p:cNvSpPr/>
            <p:nvPr/>
          </p:nvSpPr>
          <p:spPr>
            <a:xfrm>
              <a:off x="1066932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1177" name="Group 4"/>
          <p:cNvGrpSpPr/>
          <p:nvPr/>
        </p:nvGrpSpPr>
        <p:grpSpPr>
          <a:xfrm>
            <a:off x="0" y="-1582920"/>
            <a:ext cx="24534720" cy="4304160"/>
            <a:chOff x="0" y="-1582920"/>
            <a:chExt cx="24534720" cy="4304160"/>
          </a:xfrm>
        </p:grpSpPr>
        <p:sp>
          <p:nvSpPr>
            <p:cNvPr id="1178"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179"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180"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181"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182"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183"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184"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185"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186"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187"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188"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189"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190"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191"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192"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193"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194"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195"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196"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197"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198"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199"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200"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201"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202"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203" name="" descr=""/>
          <p:cNvPicPr/>
          <p:nvPr/>
        </p:nvPicPr>
        <p:blipFill>
          <a:blip r:embed="rId1"/>
          <a:stretch/>
        </p:blipFill>
        <p:spPr>
          <a:xfrm>
            <a:off x="1616400" y="5504400"/>
            <a:ext cx="9864000" cy="4969440"/>
          </a:xfrm>
          <a:prstGeom prst="rect">
            <a:avLst/>
          </a:prstGeom>
          <a:ln>
            <a:noFill/>
          </a:ln>
        </p:spPr>
      </p:pic>
      <p:pic>
        <p:nvPicPr>
          <p:cNvPr id="1204" name="" descr=""/>
          <p:cNvPicPr/>
          <p:nvPr/>
        </p:nvPicPr>
        <p:blipFill>
          <a:blip r:embed="rId2"/>
          <a:stretch/>
        </p:blipFill>
        <p:spPr>
          <a:xfrm>
            <a:off x="12052440" y="5488200"/>
            <a:ext cx="9403560" cy="50958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CustomShape 1"/>
          <p:cNvSpPr/>
          <p:nvPr/>
        </p:nvSpPr>
        <p:spPr>
          <a:xfrm>
            <a:off x="4178880" y="5442120"/>
            <a:ext cx="640080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CEMC</a:t>
            </a:r>
            <a:endParaRPr b="0" lang="en-IN" sz="15000" spc="-1" strike="noStrike">
              <a:latin typeface="Arial"/>
            </a:endParaRPr>
          </a:p>
        </p:txBody>
      </p:sp>
      <p:grpSp>
        <p:nvGrpSpPr>
          <p:cNvPr id="469" name="Group 2"/>
          <p:cNvGrpSpPr/>
          <p:nvPr/>
        </p:nvGrpSpPr>
        <p:grpSpPr>
          <a:xfrm>
            <a:off x="-858240" y="4477680"/>
            <a:ext cx="4091760" cy="4232880"/>
            <a:chOff x="-858240" y="4477680"/>
            <a:chExt cx="4091760" cy="4232880"/>
          </a:xfrm>
        </p:grpSpPr>
        <p:sp>
          <p:nvSpPr>
            <p:cNvPr id="470"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471"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472"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473"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05" name="Group 1"/>
          <p:cNvGrpSpPr/>
          <p:nvPr/>
        </p:nvGrpSpPr>
        <p:grpSpPr>
          <a:xfrm>
            <a:off x="9953280" y="2302920"/>
            <a:ext cx="4425840" cy="1927080"/>
            <a:chOff x="9953280" y="2302920"/>
            <a:chExt cx="4425840" cy="1927080"/>
          </a:xfrm>
        </p:grpSpPr>
        <p:sp>
          <p:nvSpPr>
            <p:cNvPr id="1206"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207" name="CustomShape 3"/>
            <p:cNvSpPr/>
            <p:nvPr/>
          </p:nvSpPr>
          <p:spPr>
            <a:xfrm>
              <a:off x="1059840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v</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endParaRPr b="0" lang="en-IN" sz="2800" spc="-1" strike="noStrike">
                <a:latin typeface="Arial"/>
              </a:endParaRPr>
            </a:p>
          </p:txBody>
        </p:sp>
      </p:grpSp>
      <p:grpSp>
        <p:nvGrpSpPr>
          <p:cNvPr id="1208" name="Group 4"/>
          <p:cNvGrpSpPr/>
          <p:nvPr/>
        </p:nvGrpSpPr>
        <p:grpSpPr>
          <a:xfrm>
            <a:off x="0" y="-1582920"/>
            <a:ext cx="24534720" cy="4304160"/>
            <a:chOff x="0" y="-1582920"/>
            <a:chExt cx="24534720" cy="4304160"/>
          </a:xfrm>
        </p:grpSpPr>
        <p:sp>
          <p:nvSpPr>
            <p:cNvPr id="1209"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210"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211"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212"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213"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214"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215"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216"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217"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218"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219"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220"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221"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222"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223"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224"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225"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226"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227"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228"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229"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230"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231"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232"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233"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234" name="" descr=""/>
          <p:cNvPicPr/>
          <p:nvPr/>
        </p:nvPicPr>
        <p:blipFill>
          <a:blip r:embed="rId1"/>
          <a:stretch/>
        </p:blipFill>
        <p:spPr>
          <a:xfrm>
            <a:off x="13104000" y="5829840"/>
            <a:ext cx="9144000" cy="5114160"/>
          </a:xfrm>
          <a:prstGeom prst="rect">
            <a:avLst/>
          </a:prstGeom>
          <a:ln>
            <a:noFill/>
          </a:ln>
        </p:spPr>
      </p:pic>
      <p:pic>
        <p:nvPicPr>
          <p:cNvPr id="1235" name="" descr=""/>
          <p:cNvPicPr/>
          <p:nvPr/>
        </p:nvPicPr>
        <p:blipFill>
          <a:blip r:embed="rId2"/>
          <a:stretch/>
        </p:blipFill>
        <p:spPr>
          <a:xfrm>
            <a:off x="2088000" y="6032160"/>
            <a:ext cx="8214480" cy="469584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36" name="Group 1"/>
          <p:cNvGrpSpPr/>
          <p:nvPr/>
        </p:nvGrpSpPr>
        <p:grpSpPr>
          <a:xfrm>
            <a:off x="9871200" y="2302920"/>
            <a:ext cx="4507920" cy="1927080"/>
            <a:chOff x="9871200" y="2302920"/>
            <a:chExt cx="4507920" cy="1927080"/>
          </a:xfrm>
        </p:grpSpPr>
        <p:sp>
          <p:nvSpPr>
            <p:cNvPr id="1237"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238" name="CustomShape 3"/>
            <p:cNvSpPr/>
            <p:nvPr/>
          </p:nvSpPr>
          <p:spPr>
            <a:xfrm>
              <a:off x="987120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phi/gphi vs gphi</a:t>
              </a:r>
              <a:endParaRPr b="0" lang="en-IN" sz="2800" spc="-1" strike="noStrike">
                <a:latin typeface="Arial"/>
              </a:endParaRPr>
            </a:p>
          </p:txBody>
        </p:sp>
      </p:grpSp>
      <p:grpSp>
        <p:nvGrpSpPr>
          <p:cNvPr id="1239" name="Group 4"/>
          <p:cNvGrpSpPr/>
          <p:nvPr/>
        </p:nvGrpSpPr>
        <p:grpSpPr>
          <a:xfrm>
            <a:off x="0" y="-1582920"/>
            <a:ext cx="24534720" cy="4304160"/>
            <a:chOff x="0" y="-1582920"/>
            <a:chExt cx="24534720" cy="4304160"/>
          </a:xfrm>
        </p:grpSpPr>
        <p:sp>
          <p:nvSpPr>
            <p:cNvPr id="1240"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241"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242"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243"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244"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245"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246"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247"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248"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249"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250"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251"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252"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253"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254"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255"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256"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257"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258"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259"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260"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261"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262"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263"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264"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265" name="" descr=""/>
          <p:cNvPicPr/>
          <p:nvPr/>
        </p:nvPicPr>
        <p:blipFill>
          <a:blip r:embed="rId1"/>
          <a:stretch/>
        </p:blipFill>
        <p:spPr>
          <a:xfrm>
            <a:off x="13104000" y="5829840"/>
            <a:ext cx="9144000" cy="5114160"/>
          </a:xfrm>
          <a:prstGeom prst="rect">
            <a:avLst/>
          </a:prstGeom>
          <a:ln>
            <a:noFill/>
          </a:ln>
        </p:spPr>
      </p:pic>
      <p:pic>
        <p:nvPicPr>
          <p:cNvPr id="1266" name="" descr=""/>
          <p:cNvPicPr/>
          <p:nvPr/>
        </p:nvPicPr>
        <p:blipFill>
          <a:blip r:embed="rId2"/>
          <a:stretch/>
        </p:blipFill>
        <p:spPr>
          <a:xfrm>
            <a:off x="2088000" y="6032160"/>
            <a:ext cx="8214480" cy="469584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67" name="Group 1"/>
          <p:cNvGrpSpPr/>
          <p:nvPr/>
        </p:nvGrpSpPr>
        <p:grpSpPr>
          <a:xfrm>
            <a:off x="9953280" y="2302920"/>
            <a:ext cx="4425840" cy="1927080"/>
            <a:chOff x="9953280" y="2302920"/>
            <a:chExt cx="4425840" cy="1927080"/>
          </a:xfrm>
        </p:grpSpPr>
        <p:sp>
          <p:nvSpPr>
            <p:cNvPr id="1268"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269" name="CustomShape 3"/>
            <p:cNvSpPr/>
            <p:nvPr/>
          </p:nvSpPr>
          <p:spPr>
            <a:xfrm>
              <a:off x="10354680" y="3713040"/>
              <a:ext cx="35186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geta vs count</a:t>
              </a:r>
              <a:endParaRPr b="0" lang="en-IN" sz="2800" spc="-1" strike="noStrike">
                <a:latin typeface="Arial"/>
              </a:endParaRPr>
            </a:p>
          </p:txBody>
        </p:sp>
      </p:grpSp>
      <p:grpSp>
        <p:nvGrpSpPr>
          <p:cNvPr id="1270" name="Group 4"/>
          <p:cNvGrpSpPr/>
          <p:nvPr/>
        </p:nvGrpSpPr>
        <p:grpSpPr>
          <a:xfrm>
            <a:off x="0" y="-1582920"/>
            <a:ext cx="24534720" cy="4304160"/>
            <a:chOff x="0" y="-1582920"/>
            <a:chExt cx="24534720" cy="4304160"/>
          </a:xfrm>
        </p:grpSpPr>
        <p:sp>
          <p:nvSpPr>
            <p:cNvPr id="1271"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272"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273"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274"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275"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276"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277"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278"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279"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280"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281"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282"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283"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284"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285"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286"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287"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288"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289"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290"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291"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292"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293"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294"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295"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296" name="Picture 2_2" descr="C:\Users\ASUS\Desktop\EIC\10k\Electron_CEMC_e_ge.JPG"/>
          <p:cNvPicPr/>
          <p:nvPr/>
        </p:nvPicPr>
        <p:blipFill>
          <a:blip r:embed="rId1"/>
          <a:stretch/>
        </p:blipFill>
        <p:spPr>
          <a:xfrm>
            <a:off x="748800" y="5120640"/>
            <a:ext cx="11334600" cy="5284800"/>
          </a:xfrm>
          <a:prstGeom prst="rect">
            <a:avLst/>
          </a:prstGeom>
          <a:ln>
            <a:noFill/>
          </a:ln>
        </p:spPr>
      </p:pic>
      <p:pic>
        <p:nvPicPr>
          <p:cNvPr id="1297" name="Picture 2_3" descr="C:\Users\ASUS\Desktop\EIC\10k\Electron_CEMC_e_ge.JPG"/>
          <p:cNvPicPr/>
          <p:nvPr/>
        </p:nvPicPr>
        <p:blipFill>
          <a:blip r:embed="rId2"/>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98" name="Group 1"/>
          <p:cNvGrpSpPr/>
          <p:nvPr/>
        </p:nvGrpSpPr>
        <p:grpSpPr>
          <a:xfrm>
            <a:off x="9953280" y="2302920"/>
            <a:ext cx="4425840" cy="1927080"/>
            <a:chOff x="9953280" y="2302920"/>
            <a:chExt cx="4425840" cy="1927080"/>
          </a:xfrm>
        </p:grpSpPr>
        <p:sp>
          <p:nvSpPr>
            <p:cNvPr id="1299" name="CustomShape 2"/>
            <p:cNvSpPr/>
            <p:nvPr/>
          </p:nvSpPr>
          <p:spPr>
            <a:xfrm>
              <a:off x="9953280" y="2302920"/>
              <a:ext cx="44258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FHCAL</a:t>
              </a:r>
              <a:endParaRPr b="0" lang="en-IN" sz="8800" spc="-1" strike="noStrike">
                <a:latin typeface="Arial"/>
              </a:endParaRPr>
            </a:p>
          </p:txBody>
        </p:sp>
        <p:sp>
          <p:nvSpPr>
            <p:cNvPr id="1300" name="CustomShape 3"/>
            <p:cNvSpPr/>
            <p:nvPr/>
          </p:nvSpPr>
          <p:spPr>
            <a:xfrm>
              <a:off x="10567440" y="3713040"/>
              <a:ext cx="309312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D</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t</a:t>
              </a:r>
              <a:r>
                <a:rPr b="0" lang="en-US" sz="2800" spc="599" strike="noStrike">
                  <a:solidFill>
                    <a:srgbClr val="1b243b"/>
                  </a:solidFill>
                  <a:latin typeface="Nunito"/>
                  <a:ea typeface="Nunito"/>
                </a:rPr>
                <a:t>r</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b</a:t>
              </a:r>
              <a:r>
                <a:rPr b="0" lang="en-US" sz="2800" spc="599" strike="noStrike">
                  <a:solidFill>
                    <a:srgbClr val="1b243b"/>
                  </a:solidFill>
                  <a:latin typeface="Nunito"/>
                  <a:ea typeface="Nunito"/>
                </a:rPr>
                <a:t>u</a:t>
              </a:r>
              <a:r>
                <a:rPr b="0" lang="en-US" sz="2800" spc="599" strike="noStrike">
                  <a:solidFill>
                    <a:srgbClr val="1b243b"/>
                  </a:solidFill>
                  <a:latin typeface="Nunito"/>
                  <a:ea typeface="Nunito"/>
                </a:rPr>
                <a:t>t</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o</a:t>
              </a:r>
              <a:r>
                <a:rPr b="0" lang="en-US" sz="2800" spc="599" strike="noStrike">
                  <a:solidFill>
                    <a:srgbClr val="1b243b"/>
                  </a:solidFill>
                  <a:latin typeface="Nunito"/>
                  <a:ea typeface="Nunito"/>
                </a:rPr>
                <a:t>n</a:t>
              </a:r>
              <a:endParaRPr b="0" lang="en-IN" sz="2800" spc="-1" strike="noStrike">
                <a:latin typeface="Arial"/>
              </a:endParaRPr>
            </a:p>
          </p:txBody>
        </p:sp>
      </p:grpSp>
      <p:grpSp>
        <p:nvGrpSpPr>
          <p:cNvPr id="1301" name="Group 4"/>
          <p:cNvGrpSpPr/>
          <p:nvPr/>
        </p:nvGrpSpPr>
        <p:grpSpPr>
          <a:xfrm>
            <a:off x="0" y="-1582920"/>
            <a:ext cx="24534720" cy="4304160"/>
            <a:chOff x="0" y="-1582920"/>
            <a:chExt cx="24534720" cy="4304160"/>
          </a:xfrm>
        </p:grpSpPr>
        <p:sp>
          <p:nvSpPr>
            <p:cNvPr id="1302"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303"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304"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305"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306"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307"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308"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309"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310"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311"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312"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313"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314"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315"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316"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317"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318"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319"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320"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321"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322"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323"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324"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325"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326"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327" name="Picture 2_4" descr="C:\Users\ASUS\Desktop\EIC\10k\Electron_CEMC_e_ge.JPG"/>
          <p:cNvPicPr/>
          <p:nvPr/>
        </p:nvPicPr>
        <p:blipFill>
          <a:blip r:embed="rId1"/>
          <a:stretch/>
        </p:blipFill>
        <p:spPr>
          <a:xfrm>
            <a:off x="748800" y="5120640"/>
            <a:ext cx="11334600" cy="5284800"/>
          </a:xfrm>
          <a:prstGeom prst="rect">
            <a:avLst/>
          </a:prstGeom>
          <a:ln>
            <a:noFill/>
          </a:ln>
        </p:spPr>
      </p:pic>
      <p:pic>
        <p:nvPicPr>
          <p:cNvPr id="1328" name="Picture 2_5" descr="C:\Users\ASUS\Desktop\EIC\10k\Electron_CEMC_e_ge.JPG"/>
          <p:cNvPicPr/>
          <p:nvPr/>
        </p:nvPicPr>
        <p:blipFill>
          <a:blip r:embed="rId2"/>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9" name="CustomShape 1"/>
          <p:cNvSpPr/>
          <p:nvPr/>
        </p:nvSpPr>
        <p:spPr>
          <a:xfrm>
            <a:off x="3107520" y="5442120"/>
            <a:ext cx="854388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HCALIN</a:t>
            </a:r>
            <a:endParaRPr b="0" lang="en-IN" sz="15000" spc="-1" strike="noStrike">
              <a:latin typeface="Arial"/>
            </a:endParaRPr>
          </a:p>
        </p:txBody>
      </p:sp>
      <p:grpSp>
        <p:nvGrpSpPr>
          <p:cNvPr id="1330" name="Group 2"/>
          <p:cNvGrpSpPr/>
          <p:nvPr/>
        </p:nvGrpSpPr>
        <p:grpSpPr>
          <a:xfrm>
            <a:off x="-858240" y="4477680"/>
            <a:ext cx="4091760" cy="4232880"/>
            <a:chOff x="-858240" y="4477680"/>
            <a:chExt cx="4091760" cy="4232880"/>
          </a:xfrm>
        </p:grpSpPr>
        <p:sp>
          <p:nvSpPr>
            <p:cNvPr id="1331"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332"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333"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334"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35" name="Group 1"/>
          <p:cNvGrpSpPr/>
          <p:nvPr/>
        </p:nvGrpSpPr>
        <p:grpSpPr>
          <a:xfrm>
            <a:off x="9640800" y="2302920"/>
            <a:ext cx="5050800" cy="1927080"/>
            <a:chOff x="9640800" y="2302920"/>
            <a:chExt cx="5050800" cy="1927080"/>
          </a:xfrm>
        </p:grpSpPr>
        <p:sp>
          <p:nvSpPr>
            <p:cNvPr id="1336"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337" name="CustomShape 3"/>
            <p:cNvSpPr/>
            <p:nvPr/>
          </p:nvSpPr>
          <p:spPr>
            <a:xfrm>
              <a:off x="11154960" y="3713040"/>
              <a:ext cx="19191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1338" name="Group 4"/>
          <p:cNvGrpSpPr/>
          <p:nvPr/>
        </p:nvGrpSpPr>
        <p:grpSpPr>
          <a:xfrm>
            <a:off x="0" y="-1582920"/>
            <a:ext cx="24534720" cy="4304160"/>
            <a:chOff x="0" y="-1582920"/>
            <a:chExt cx="24534720" cy="4304160"/>
          </a:xfrm>
        </p:grpSpPr>
        <p:sp>
          <p:nvSpPr>
            <p:cNvPr id="1339"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340"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341"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342"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343"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344"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345"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346"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347"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348"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349"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350"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351"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352"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353"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354"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355"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356"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357"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358"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359"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360"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361"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362"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363"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364" name="Picture 2_6" descr="C:\Users\ASUS\Desktop\EIC\10k\Electron_CEMC_e_ge.JPG"/>
          <p:cNvPicPr/>
          <p:nvPr/>
        </p:nvPicPr>
        <p:blipFill>
          <a:blip r:embed="rId1"/>
          <a:stretch/>
        </p:blipFill>
        <p:spPr>
          <a:xfrm>
            <a:off x="748800" y="5120640"/>
            <a:ext cx="11334600" cy="5284800"/>
          </a:xfrm>
          <a:prstGeom prst="rect">
            <a:avLst/>
          </a:prstGeom>
          <a:ln>
            <a:noFill/>
          </a:ln>
        </p:spPr>
      </p:pic>
      <p:pic>
        <p:nvPicPr>
          <p:cNvPr id="1365" name="Picture 2_7" descr="C:\Users\ASUS\Desktop\EIC\10k\Electron_CEMC_e_ge.JPG"/>
          <p:cNvPicPr/>
          <p:nvPr/>
        </p:nvPicPr>
        <p:blipFill>
          <a:blip r:embed="rId2"/>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66" name="Group 1"/>
          <p:cNvGrpSpPr/>
          <p:nvPr/>
        </p:nvGrpSpPr>
        <p:grpSpPr>
          <a:xfrm>
            <a:off x="9640800" y="2302920"/>
            <a:ext cx="5050800" cy="1927080"/>
            <a:chOff x="9640800" y="2302920"/>
            <a:chExt cx="5050800" cy="1927080"/>
          </a:xfrm>
        </p:grpSpPr>
        <p:sp>
          <p:nvSpPr>
            <p:cNvPr id="1367"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368" name="CustomShape 3"/>
            <p:cNvSpPr/>
            <p:nvPr/>
          </p:nvSpPr>
          <p:spPr>
            <a:xfrm>
              <a:off x="1067004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1369" name="Group 4"/>
          <p:cNvGrpSpPr/>
          <p:nvPr/>
        </p:nvGrpSpPr>
        <p:grpSpPr>
          <a:xfrm>
            <a:off x="0" y="-1582920"/>
            <a:ext cx="24534720" cy="4304160"/>
            <a:chOff x="0" y="-1582920"/>
            <a:chExt cx="24534720" cy="4304160"/>
          </a:xfrm>
        </p:grpSpPr>
        <p:sp>
          <p:nvSpPr>
            <p:cNvPr id="1370"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371"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372"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373"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374"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375"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376"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377"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378"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379"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380"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381"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382"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383"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384"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385"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386"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387"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388"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389"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390"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391"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392"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393"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394"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395" name="Picture 2_8" descr="C:\Users\ASUS\Desktop\EIC\10k\Electron_CEMC_e_ge.JPG"/>
          <p:cNvPicPr/>
          <p:nvPr/>
        </p:nvPicPr>
        <p:blipFill>
          <a:blip r:embed="rId1"/>
          <a:stretch/>
        </p:blipFill>
        <p:spPr>
          <a:xfrm>
            <a:off x="748800" y="5120640"/>
            <a:ext cx="11334600" cy="5284800"/>
          </a:xfrm>
          <a:prstGeom prst="rect">
            <a:avLst/>
          </a:prstGeom>
          <a:ln>
            <a:noFill/>
          </a:ln>
        </p:spPr>
      </p:pic>
      <p:pic>
        <p:nvPicPr>
          <p:cNvPr id="1396" name="Picture 2_9" descr="C:\Users\ASUS\Desktop\EIC\10k\Electron_CEMC_e_ge.JPG"/>
          <p:cNvPicPr/>
          <p:nvPr/>
        </p:nvPicPr>
        <p:blipFill>
          <a:blip r:embed="rId2"/>
          <a:stretch/>
        </p:blipFill>
        <p:spPr>
          <a:xfrm>
            <a:off x="12405600" y="5120640"/>
            <a:ext cx="11243520" cy="5284800"/>
          </a:xfrm>
          <a:prstGeom prst="rect">
            <a:avLst/>
          </a:prstGeom>
          <a:ln>
            <a:noFill/>
          </a:ln>
        </p:spPr>
      </p:pic>
      <p:pic>
        <p:nvPicPr>
          <p:cNvPr id="1397" name="Picture 2_0"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98" name="Group 1"/>
          <p:cNvGrpSpPr/>
          <p:nvPr/>
        </p:nvGrpSpPr>
        <p:grpSpPr>
          <a:xfrm>
            <a:off x="9640800" y="2302920"/>
            <a:ext cx="5050800" cy="1927080"/>
            <a:chOff x="9640800" y="2302920"/>
            <a:chExt cx="5050800" cy="1927080"/>
          </a:xfrm>
        </p:grpSpPr>
        <p:sp>
          <p:nvSpPr>
            <p:cNvPr id="1399"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400" name="CustomShape 3"/>
            <p:cNvSpPr/>
            <p:nvPr/>
          </p:nvSpPr>
          <p:spPr>
            <a:xfrm>
              <a:off x="1059912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v</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endParaRPr b="0" lang="en-IN" sz="2800" spc="-1" strike="noStrike">
                <a:latin typeface="Arial"/>
              </a:endParaRPr>
            </a:p>
          </p:txBody>
        </p:sp>
      </p:grpSp>
      <p:grpSp>
        <p:nvGrpSpPr>
          <p:cNvPr id="1401" name="Group 4"/>
          <p:cNvGrpSpPr/>
          <p:nvPr/>
        </p:nvGrpSpPr>
        <p:grpSpPr>
          <a:xfrm>
            <a:off x="0" y="-1582920"/>
            <a:ext cx="24534720" cy="4304160"/>
            <a:chOff x="0" y="-1582920"/>
            <a:chExt cx="24534720" cy="4304160"/>
          </a:xfrm>
        </p:grpSpPr>
        <p:sp>
          <p:nvSpPr>
            <p:cNvPr id="1402"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403"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404"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405"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406"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407"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408"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409"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410"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411"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412"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413"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414"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415"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416"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417"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418"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419"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420"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421"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422"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423"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424"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425"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426"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427" name="Picture 2_10" descr="C:\Users\ASUS\Desktop\EIC\10k\Electron_CEMC_e_ge.JPG"/>
          <p:cNvPicPr/>
          <p:nvPr/>
        </p:nvPicPr>
        <p:blipFill>
          <a:blip r:embed="rId1"/>
          <a:stretch/>
        </p:blipFill>
        <p:spPr>
          <a:xfrm>
            <a:off x="748800" y="5120640"/>
            <a:ext cx="11334600" cy="5284800"/>
          </a:xfrm>
          <a:prstGeom prst="rect">
            <a:avLst/>
          </a:prstGeom>
          <a:ln>
            <a:noFill/>
          </a:ln>
        </p:spPr>
      </p:pic>
      <p:pic>
        <p:nvPicPr>
          <p:cNvPr id="1428" name="Picture 2_11" descr="C:\Users\ASUS\Desktop\EIC\10k\Electron_CEMC_e_ge.JPG"/>
          <p:cNvPicPr/>
          <p:nvPr/>
        </p:nvPicPr>
        <p:blipFill>
          <a:blip r:embed="rId2"/>
          <a:stretch/>
        </p:blipFill>
        <p:spPr>
          <a:xfrm>
            <a:off x="12405600" y="5120640"/>
            <a:ext cx="11243520" cy="5284800"/>
          </a:xfrm>
          <a:prstGeom prst="rect">
            <a:avLst/>
          </a:prstGeom>
          <a:ln>
            <a:noFill/>
          </a:ln>
        </p:spPr>
      </p:pic>
      <p:pic>
        <p:nvPicPr>
          <p:cNvPr id="1429" name="Picture 2_12"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30" name="Group 1"/>
          <p:cNvGrpSpPr/>
          <p:nvPr/>
        </p:nvGrpSpPr>
        <p:grpSpPr>
          <a:xfrm>
            <a:off x="9640800" y="2302920"/>
            <a:ext cx="5050800" cy="1927080"/>
            <a:chOff x="9640800" y="2302920"/>
            <a:chExt cx="5050800" cy="1927080"/>
          </a:xfrm>
        </p:grpSpPr>
        <p:sp>
          <p:nvSpPr>
            <p:cNvPr id="1431"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432" name="CustomShape 3"/>
            <p:cNvSpPr/>
            <p:nvPr/>
          </p:nvSpPr>
          <p:spPr>
            <a:xfrm>
              <a:off x="987192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a:t>
              </a:r>
              <a:r>
                <a:rPr b="0" lang="en-US" sz="2800" spc="599" strike="noStrike">
                  <a:solidFill>
                    <a:srgbClr val="1b243b"/>
                  </a:solidFill>
                  <a:latin typeface="Nunito"/>
                  <a:ea typeface="Nunito"/>
                </a:rPr>
                <a:t>h</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p</a:t>
              </a:r>
              <a:r>
                <a:rPr b="0" lang="en-US" sz="2800" spc="599" strike="noStrike">
                  <a:solidFill>
                    <a:srgbClr val="1b243b"/>
                  </a:solidFill>
                  <a:latin typeface="Nunito"/>
                  <a:ea typeface="Nunito"/>
                </a:rPr>
                <a:t>h</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v</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p</a:t>
              </a:r>
              <a:r>
                <a:rPr b="0" lang="en-US" sz="2800" spc="599" strike="noStrike">
                  <a:solidFill>
                    <a:srgbClr val="1b243b"/>
                  </a:solidFill>
                  <a:latin typeface="Nunito"/>
                  <a:ea typeface="Nunito"/>
                </a:rPr>
                <a:t>h</a:t>
              </a:r>
              <a:r>
                <a:rPr b="0" lang="en-US" sz="2800" spc="599" strike="noStrike">
                  <a:solidFill>
                    <a:srgbClr val="1b243b"/>
                  </a:solidFill>
                  <a:latin typeface="Nunito"/>
                  <a:ea typeface="Nunito"/>
                </a:rPr>
                <a:t>i</a:t>
              </a:r>
              <a:endParaRPr b="0" lang="en-IN" sz="2800" spc="-1" strike="noStrike">
                <a:latin typeface="Arial"/>
              </a:endParaRPr>
            </a:p>
          </p:txBody>
        </p:sp>
      </p:grpSp>
      <p:grpSp>
        <p:nvGrpSpPr>
          <p:cNvPr id="1433" name="Group 4"/>
          <p:cNvGrpSpPr/>
          <p:nvPr/>
        </p:nvGrpSpPr>
        <p:grpSpPr>
          <a:xfrm>
            <a:off x="0" y="-1582920"/>
            <a:ext cx="24534720" cy="4304160"/>
            <a:chOff x="0" y="-1582920"/>
            <a:chExt cx="24534720" cy="4304160"/>
          </a:xfrm>
        </p:grpSpPr>
        <p:sp>
          <p:nvSpPr>
            <p:cNvPr id="1434"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435"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436"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437"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438"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439"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440"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441"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442"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443"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444"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445"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446"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447"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448"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449"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450"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451"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452"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453"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454"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455"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456"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457"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458"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459" name="Picture 2_13" descr="C:\Users\ASUS\Desktop\EIC\10k\Electron_CEMC_e_ge.JPG"/>
          <p:cNvPicPr/>
          <p:nvPr/>
        </p:nvPicPr>
        <p:blipFill>
          <a:blip r:embed="rId1"/>
          <a:stretch/>
        </p:blipFill>
        <p:spPr>
          <a:xfrm>
            <a:off x="748800" y="5120640"/>
            <a:ext cx="11334600" cy="5284800"/>
          </a:xfrm>
          <a:prstGeom prst="rect">
            <a:avLst/>
          </a:prstGeom>
          <a:ln>
            <a:noFill/>
          </a:ln>
        </p:spPr>
      </p:pic>
      <p:pic>
        <p:nvPicPr>
          <p:cNvPr id="1460" name="Picture 2_14" descr="C:\Users\ASUS\Desktop\EIC\10k\Electron_CEMC_e_ge.JPG"/>
          <p:cNvPicPr/>
          <p:nvPr/>
        </p:nvPicPr>
        <p:blipFill>
          <a:blip r:embed="rId2"/>
          <a:stretch/>
        </p:blipFill>
        <p:spPr>
          <a:xfrm>
            <a:off x="12405600" y="5120640"/>
            <a:ext cx="11243520" cy="5284800"/>
          </a:xfrm>
          <a:prstGeom prst="rect">
            <a:avLst/>
          </a:prstGeom>
          <a:ln>
            <a:noFill/>
          </a:ln>
        </p:spPr>
      </p:pic>
      <p:pic>
        <p:nvPicPr>
          <p:cNvPr id="1461" name="Picture 2_15"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62" name="Group 1"/>
          <p:cNvGrpSpPr/>
          <p:nvPr/>
        </p:nvGrpSpPr>
        <p:grpSpPr>
          <a:xfrm>
            <a:off x="9640800" y="2302920"/>
            <a:ext cx="5050800" cy="1927080"/>
            <a:chOff x="9640800" y="2302920"/>
            <a:chExt cx="5050800" cy="1927080"/>
          </a:xfrm>
        </p:grpSpPr>
        <p:sp>
          <p:nvSpPr>
            <p:cNvPr id="1463"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464" name="CustomShape 3"/>
            <p:cNvSpPr/>
            <p:nvPr/>
          </p:nvSpPr>
          <p:spPr>
            <a:xfrm>
              <a:off x="10354320" y="3713040"/>
              <a:ext cx="35200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t</a:t>
              </a:r>
              <a:r>
                <a:rPr b="0" lang="en-US" sz="2800" spc="599" strike="noStrike">
                  <a:solidFill>
                    <a:srgbClr val="1b243b"/>
                  </a:solidFill>
                  <a:latin typeface="Nunito"/>
                  <a:ea typeface="Nunito"/>
                </a:rPr>
                <a:t>a</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v</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c</a:t>
              </a:r>
              <a:r>
                <a:rPr b="0" lang="en-US" sz="2800" spc="599" strike="noStrike">
                  <a:solidFill>
                    <a:srgbClr val="1b243b"/>
                  </a:solidFill>
                  <a:latin typeface="Nunito"/>
                  <a:ea typeface="Nunito"/>
                </a:rPr>
                <a:t>o</a:t>
              </a:r>
              <a:r>
                <a:rPr b="0" lang="en-US" sz="2800" spc="599" strike="noStrike">
                  <a:solidFill>
                    <a:srgbClr val="1b243b"/>
                  </a:solidFill>
                  <a:latin typeface="Nunito"/>
                  <a:ea typeface="Nunito"/>
                </a:rPr>
                <a:t>u</a:t>
              </a:r>
              <a:r>
                <a:rPr b="0" lang="en-US" sz="2800" spc="599" strike="noStrike">
                  <a:solidFill>
                    <a:srgbClr val="1b243b"/>
                  </a:solidFill>
                  <a:latin typeface="Nunito"/>
                  <a:ea typeface="Nunito"/>
                </a:rPr>
                <a:t>n</a:t>
              </a:r>
              <a:r>
                <a:rPr b="0" lang="en-US" sz="2800" spc="599" strike="noStrike">
                  <a:solidFill>
                    <a:srgbClr val="1b243b"/>
                  </a:solidFill>
                  <a:latin typeface="Nunito"/>
                  <a:ea typeface="Nunito"/>
                </a:rPr>
                <a:t>t</a:t>
              </a:r>
              <a:endParaRPr b="0" lang="en-IN" sz="2800" spc="-1" strike="noStrike">
                <a:latin typeface="Arial"/>
              </a:endParaRPr>
            </a:p>
          </p:txBody>
        </p:sp>
      </p:grpSp>
      <p:grpSp>
        <p:nvGrpSpPr>
          <p:cNvPr id="1465" name="Group 4"/>
          <p:cNvGrpSpPr/>
          <p:nvPr/>
        </p:nvGrpSpPr>
        <p:grpSpPr>
          <a:xfrm>
            <a:off x="0" y="-1582920"/>
            <a:ext cx="24534720" cy="4304160"/>
            <a:chOff x="0" y="-1582920"/>
            <a:chExt cx="24534720" cy="4304160"/>
          </a:xfrm>
        </p:grpSpPr>
        <p:sp>
          <p:nvSpPr>
            <p:cNvPr id="1466"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467"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468"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469"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470"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471"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472"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473"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474"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475"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476"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477"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478"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479"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480"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481"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482"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483"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484"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485"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486"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487"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488"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489"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490"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491" name="Picture 2_16" descr="C:\Users\ASUS\Desktop\EIC\10k\Electron_CEMC_e_ge.JPG"/>
          <p:cNvPicPr/>
          <p:nvPr/>
        </p:nvPicPr>
        <p:blipFill>
          <a:blip r:embed="rId1"/>
          <a:stretch/>
        </p:blipFill>
        <p:spPr>
          <a:xfrm>
            <a:off x="748800" y="5120640"/>
            <a:ext cx="11334600" cy="5284800"/>
          </a:xfrm>
          <a:prstGeom prst="rect">
            <a:avLst/>
          </a:prstGeom>
          <a:ln>
            <a:noFill/>
          </a:ln>
        </p:spPr>
      </p:pic>
      <p:pic>
        <p:nvPicPr>
          <p:cNvPr id="1492" name="Picture 2_17" descr="C:\Users\ASUS\Desktop\EIC\10k\Electron_CEMC_e_ge.JPG"/>
          <p:cNvPicPr/>
          <p:nvPr/>
        </p:nvPicPr>
        <p:blipFill>
          <a:blip r:embed="rId2"/>
          <a:stretch/>
        </p:blipFill>
        <p:spPr>
          <a:xfrm>
            <a:off x="12405600" y="5120640"/>
            <a:ext cx="11243520" cy="5284800"/>
          </a:xfrm>
          <a:prstGeom prst="rect">
            <a:avLst/>
          </a:prstGeom>
          <a:ln>
            <a:noFill/>
          </a:ln>
        </p:spPr>
      </p:pic>
      <p:pic>
        <p:nvPicPr>
          <p:cNvPr id="1493" name="Picture 2_18"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74" name="Group 1"/>
          <p:cNvGrpSpPr/>
          <p:nvPr/>
        </p:nvGrpSpPr>
        <p:grpSpPr>
          <a:xfrm>
            <a:off x="10261800" y="2302920"/>
            <a:ext cx="3808440" cy="1927080"/>
            <a:chOff x="10261800" y="2302920"/>
            <a:chExt cx="3808440" cy="1927080"/>
          </a:xfrm>
        </p:grpSpPr>
        <p:sp>
          <p:nvSpPr>
            <p:cNvPr id="475"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476" name="CustomShape 3"/>
            <p:cNvSpPr/>
            <p:nvPr/>
          </p:nvSpPr>
          <p:spPr>
            <a:xfrm>
              <a:off x="11154600" y="3713040"/>
              <a:ext cx="19191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477" name="Group 4"/>
          <p:cNvGrpSpPr/>
          <p:nvPr/>
        </p:nvGrpSpPr>
        <p:grpSpPr>
          <a:xfrm>
            <a:off x="0" y="-1582920"/>
            <a:ext cx="24534720" cy="4304160"/>
            <a:chOff x="0" y="-1582920"/>
            <a:chExt cx="24534720" cy="4304160"/>
          </a:xfrm>
        </p:grpSpPr>
        <p:sp>
          <p:nvSpPr>
            <p:cNvPr id="478"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479"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480"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481"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482"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483"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484"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485"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486"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487"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488"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489"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490"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491"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492"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493"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494"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495"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496"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497"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498"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499"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500"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501"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502"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503" name="Picture 2" descr="C:\Users\ASUS\Desktop\EIC\10k\Electron_CEMC_e_ge.JPG"/>
          <p:cNvPicPr/>
          <p:nvPr/>
        </p:nvPicPr>
        <p:blipFill>
          <a:blip r:embed="rId1"/>
          <a:stretch/>
        </p:blipFill>
        <p:spPr>
          <a:xfrm>
            <a:off x="734400" y="5120640"/>
            <a:ext cx="11266920" cy="5284440"/>
          </a:xfrm>
          <a:prstGeom prst="rect">
            <a:avLst/>
          </a:prstGeom>
          <a:ln>
            <a:noFill/>
          </a:ln>
        </p:spPr>
      </p:pic>
      <p:pic>
        <p:nvPicPr>
          <p:cNvPr id="504" name="Picture 2" descr="C:\Users\ASUS\Desktop\EIC\10k\Electron_CEMC_e_ge.JPG"/>
          <p:cNvPicPr/>
          <p:nvPr/>
        </p:nvPicPr>
        <p:blipFill>
          <a:blip r:embed="rId2"/>
          <a:stretch/>
        </p:blipFill>
        <p:spPr>
          <a:xfrm>
            <a:off x="12393720" y="5132880"/>
            <a:ext cx="11266920" cy="525996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94" name="Group 1"/>
          <p:cNvGrpSpPr/>
          <p:nvPr/>
        </p:nvGrpSpPr>
        <p:grpSpPr>
          <a:xfrm>
            <a:off x="9640800" y="2302920"/>
            <a:ext cx="5050800" cy="1927080"/>
            <a:chOff x="9640800" y="2302920"/>
            <a:chExt cx="5050800" cy="1927080"/>
          </a:xfrm>
        </p:grpSpPr>
        <p:sp>
          <p:nvSpPr>
            <p:cNvPr id="1495" name="CustomShape 2"/>
            <p:cNvSpPr/>
            <p:nvPr/>
          </p:nvSpPr>
          <p:spPr>
            <a:xfrm>
              <a:off x="9640800" y="2302920"/>
              <a:ext cx="505080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HCALIN</a:t>
              </a:r>
              <a:endParaRPr b="0" lang="en-IN" sz="8800" spc="-1" strike="noStrike">
                <a:latin typeface="Arial"/>
              </a:endParaRPr>
            </a:p>
          </p:txBody>
        </p:sp>
        <p:sp>
          <p:nvSpPr>
            <p:cNvPr id="1496" name="CustomShape 3"/>
            <p:cNvSpPr/>
            <p:nvPr/>
          </p:nvSpPr>
          <p:spPr>
            <a:xfrm>
              <a:off x="10567800" y="3713040"/>
              <a:ext cx="309312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D</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t</a:t>
              </a:r>
              <a:r>
                <a:rPr b="0" lang="en-US" sz="2800" spc="599" strike="noStrike">
                  <a:solidFill>
                    <a:srgbClr val="1b243b"/>
                  </a:solidFill>
                  <a:latin typeface="Nunito"/>
                  <a:ea typeface="Nunito"/>
                </a:rPr>
                <a:t>r</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b</a:t>
              </a:r>
              <a:r>
                <a:rPr b="0" lang="en-US" sz="2800" spc="599" strike="noStrike">
                  <a:solidFill>
                    <a:srgbClr val="1b243b"/>
                  </a:solidFill>
                  <a:latin typeface="Nunito"/>
                  <a:ea typeface="Nunito"/>
                </a:rPr>
                <a:t>u</a:t>
              </a:r>
              <a:r>
                <a:rPr b="0" lang="en-US" sz="2800" spc="599" strike="noStrike">
                  <a:solidFill>
                    <a:srgbClr val="1b243b"/>
                  </a:solidFill>
                  <a:latin typeface="Nunito"/>
                  <a:ea typeface="Nunito"/>
                </a:rPr>
                <a:t>t</a:t>
              </a:r>
              <a:r>
                <a:rPr b="0" lang="en-US" sz="2800" spc="599" strike="noStrike">
                  <a:solidFill>
                    <a:srgbClr val="1b243b"/>
                  </a:solidFill>
                  <a:latin typeface="Nunito"/>
                  <a:ea typeface="Nunito"/>
                </a:rPr>
                <a:t>i</a:t>
              </a:r>
              <a:r>
                <a:rPr b="0" lang="en-US" sz="2800" spc="599" strike="noStrike">
                  <a:solidFill>
                    <a:srgbClr val="1b243b"/>
                  </a:solidFill>
                  <a:latin typeface="Nunito"/>
                  <a:ea typeface="Nunito"/>
                </a:rPr>
                <a:t>o</a:t>
              </a:r>
              <a:r>
                <a:rPr b="0" lang="en-US" sz="2800" spc="599" strike="noStrike">
                  <a:solidFill>
                    <a:srgbClr val="1b243b"/>
                  </a:solidFill>
                  <a:latin typeface="Nunito"/>
                  <a:ea typeface="Nunito"/>
                </a:rPr>
                <a:t>n</a:t>
              </a:r>
              <a:endParaRPr b="0" lang="en-IN" sz="2800" spc="-1" strike="noStrike">
                <a:latin typeface="Arial"/>
              </a:endParaRPr>
            </a:p>
          </p:txBody>
        </p:sp>
      </p:grpSp>
      <p:grpSp>
        <p:nvGrpSpPr>
          <p:cNvPr id="1497" name="Group 4"/>
          <p:cNvGrpSpPr/>
          <p:nvPr/>
        </p:nvGrpSpPr>
        <p:grpSpPr>
          <a:xfrm>
            <a:off x="0" y="-1582920"/>
            <a:ext cx="24534720" cy="4304160"/>
            <a:chOff x="0" y="-1582920"/>
            <a:chExt cx="24534720" cy="4304160"/>
          </a:xfrm>
        </p:grpSpPr>
        <p:sp>
          <p:nvSpPr>
            <p:cNvPr id="1498"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499"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500"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501"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502"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503"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504"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505"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506"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507"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508"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509"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510"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511"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512"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513"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514"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515"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516"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517"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518"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519"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520"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521"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522"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523" name="Picture 2_19" descr="C:\Users\ASUS\Desktop\EIC\10k\Electron_CEMC_e_ge.JPG"/>
          <p:cNvPicPr/>
          <p:nvPr/>
        </p:nvPicPr>
        <p:blipFill>
          <a:blip r:embed="rId1"/>
          <a:stretch/>
        </p:blipFill>
        <p:spPr>
          <a:xfrm>
            <a:off x="748800" y="5120640"/>
            <a:ext cx="11334600" cy="5284800"/>
          </a:xfrm>
          <a:prstGeom prst="rect">
            <a:avLst/>
          </a:prstGeom>
          <a:ln>
            <a:noFill/>
          </a:ln>
        </p:spPr>
      </p:pic>
      <p:pic>
        <p:nvPicPr>
          <p:cNvPr id="1524" name="Picture 2_20" descr="C:\Users\ASUS\Desktop\EIC\10k\Electron_CEMC_e_ge.JPG"/>
          <p:cNvPicPr/>
          <p:nvPr/>
        </p:nvPicPr>
        <p:blipFill>
          <a:blip r:embed="rId2"/>
          <a:stretch/>
        </p:blipFill>
        <p:spPr>
          <a:xfrm>
            <a:off x="12405600" y="5120640"/>
            <a:ext cx="11243520" cy="5284800"/>
          </a:xfrm>
          <a:prstGeom prst="rect">
            <a:avLst/>
          </a:prstGeom>
          <a:ln>
            <a:noFill/>
          </a:ln>
        </p:spPr>
      </p:pic>
      <p:pic>
        <p:nvPicPr>
          <p:cNvPr id="1525" name="Picture 2_21"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6" name="CustomShape 1"/>
          <p:cNvSpPr/>
          <p:nvPr/>
        </p:nvSpPr>
        <p:spPr>
          <a:xfrm>
            <a:off x="3612240" y="5442120"/>
            <a:ext cx="10715760" cy="1868400"/>
          </a:xfrm>
          <a:prstGeom prst="rect">
            <a:avLst/>
          </a:prstGeom>
          <a:noFill/>
          <a:ln>
            <a:noFill/>
          </a:ln>
        </p:spPr>
        <p:style>
          <a:lnRef idx="0"/>
          <a:fillRef idx="0"/>
          <a:effectRef idx="0"/>
          <a:fontRef idx="minor"/>
        </p:style>
        <p:txBody>
          <a:bodyPr wrap="none" lIns="90000" rIns="90000" tIns="45000" bIns="45000">
            <a:spAutoFit/>
          </a:bodyPr>
          <a:p>
            <a:pPr>
              <a:lnSpc>
                <a:spcPts val="14000"/>
              </a:lnSpc>
            </a:pPr>
            <a:r>
              <a:rPr b="1" lang="en-US" sz="15000" spc="599" strike="noStrike">
                <a:solidFill>
                  <a:srgbClr val="1b243b"/>
                </a:solidFill>
                <a:latin typeface="Nunito"/>
                <a:ea typeface="Nunito"/>
              </a:rPr>
              <a:t>HCALOUT</a:t>
            </a:r>
            <a:endParaRPr b="0" lang="en-IN" sz="15000" spc="-1" strike="noStrike">
              <a:latin typeface="Arial"/>
            </a:endParaRPr>
          </a:p>
        </p:txBody>
      </p:sp>
      <p:grpSp>
        <p:nvGrpSpPr>
          <p:cNvPr id="1527" name="Group 2"/>
          <p:cNvGrpSpPr/>
          <p:nvPr/>
        </p:nvGrpSpPr>
        <p:grpSpPr>
          <a:xfrm>
            <a:off x="-858240" y="4477680"/>
            <a:ext cx="4091760" cy="4232880"/>
            <a:chOff x="-858240" y="4477680"/>
            <a:chExt cx="4091760" cy="4232880"/>
          </a:xfrm>
        </p:grpSpPr>
        <p:sp>
          <p:nvSpPr>
            <p:cNvPr id="1528" name="CustomShape 3"/>
            <p:cNvSpPr/>
            <p:nvPr/>
          </p:nvSpPr>
          <p:spPr>
            <a:xfrm>
              <a:off x="2099520" y="697500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529" name="CustomShape 4"/>
            <p:cNvSpPr/>
            <p:nvPr/>
          </p:nvSpPr>
          <p:spPr>
            <a:xfrm>
              <a:off x="1777320" y="447768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530" name="CustomShape 5"/>
            <p:cNvSpPr/>
            <p:nvPr/>
          </p:nvSpPr>
          <p:spPr>
            <a:xfrm>
              <a:off x="-525600" y="447768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531" name="CustomShape 6"/>
            <p:cNvSpPr/>
            <p:nvPr/>
          </p:nvSpPr>
          <p:spPr>
            <a:xfrm>
              <a:off x="-858240" y="447768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32" name="Group 1"/>
          <p:cNvGrpSpPr/>
          <p:nvPr/>
        </p:nvGrpSpPr>
        <p:grpSpPr>
          <a:xfrm>
            <a:off x="9008280" y="2302920"/>
            <a:ext cx="6317280" cy="1927080"/>
            <a:chOff x="9008280" y="2302920"/>
            <a:chExt cx="6317280" cy="1927080"/>
          </a:xfrm>
        </p:grpSpPr>
        <p:sp>
          <p:nvSpPr>
            <p:cNvPr id="1533"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534" name="CustomShape 3"/>
            <p:cNvSpPr/>
            <p:nvPr/>
          </p:nvSpPr>
          <p:spPr>
            <a:xfrm>
              <a:off x="11154960" y="3713040"/>
              <a:ext cx="19191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e vs ge</a:t>
              </a:r>
              <a:endParaRPr b="0" lang="en-IN" sz="2800" spc="-1" strike="noStrike">
                <a:latin typeface="Arial"/>
              </a:endParaRPr>
            </a:p>
          </p:txBody>
        </p:sp>
      </p:grpSp>
      <p:grpSp>
        <p:nvGrpSpPr>
          <p:cNvPr id="1535" name="Group 4"/>
          <p:cNvGrpSpPr/>
          <p:nvPr/>
        </p:nvGrpSpPr>
        <p:grpSpPr>
          <a:xfrm>
            <a:off x="0" y="-1582920"/>
            <a:ext cx="24534720" cy="4304160"/>
            <a:chOff x="0" y="-1582920"/>
            <a:chExt cx="24534720" cy="4304160"/>
          </a:xfrm>
        </p:grpSpPr>
        <p:sp>
          <p:nvSpPr>
            <p:cNvPr id="1536"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537"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538"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539"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540"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541"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542"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543"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544"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545"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546"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547"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548"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549"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550"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551"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552"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553"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554"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555"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556"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557"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558"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559"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560"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561" name="Picture 2_22" descr="C:\Users\ASUS\Desktop\EIC\10k\Electron_CEMC_e_ge.JPG"/>
          <p:cNvPicPr/>
          <p:nvPr/>
        </p:nvPicPr>
        <p:blipFill>
          <a:blip r:embed="rId1"/>
          <a:stretch/>
        </p:blipFill>
        <p:spPr>
          <a:xfrm>
            <a:off x="748800" y="5120640"/>
            <a:ext cx="11334600" cy="5284800"/>
          </a:xfrm>
          <a:prstGeom prst="rect">
            <a:avLst/>
          </a:prstGeom>
          <a:ln>
            <a:noFill/>
          </a:ln>
        </p:spPr>
      </p:pic>
      <p:pic>
        <p:nvPicPr>
          <p:cNvPr id="1562" name="Picture 2_23" descr="C:\Users\ASUS\Desktop\EIC\10k\Electron_CEMC_e_ge.JPG"/>
          <p:cNvPicPr/>
          <p:nvPr/>
        </p:nvPicPr>
        <p:blipFill>
          <a:blip r:embed="rId2"/>
          <a:stretch/>
        </p:blipFill>
        <p:spPr>
          <a:xfrm>
            <a:off x="12405600" y="5120640"/>
            <a:ext cx="11243520" cy="5284800"/>
          </a:xfrm>
          <a:prstGeom prst="rect">
            <a:avLst/>
          </a:prstGeom>
          <a:ln>
            <a:noFill/>
          </a:ln>
        </p:spPr>
      </p:pic>
      <p:pic>
        <p:nvPicPr>
          <p:cNvPr id="1563" name="Picture 2_24"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64" name="Group 1"/>
          <p:cNvGrpSpPr/>
          <p:nvPr/>
        </p:nvGrpSpPr>
        <p:grpSpPr>
          <a:xfrm>
            <a:off x="9008280" y="2302920"/>
            <a:ext cx="6317280" cy="1927080"/>
            <a:chOff x="9008280" y="2302920"/>
            <a:chExt cx="6317280" cy="1927080"/>
          </a:xfrm>
        </p:grpSpPr>
        <p:sp>
          <p:nvSpPr>
            <p:cNvPr id="1565"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566" name="CustomShape 3"/>
            <p:cNvSpPr/>
            <p:nvPr/>
          </p:nvSpPr>
          <p:spPr>
            <a:xfrm>
              <a:off x="1067076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1567" name="Group 4"/>
          <p:cNvGrpSpPr/>
          <p:nvPr/>
        </p:nvGrpSpPr>
        <p:grpSpPr>
          <a:xfrm>
            <a:off x="0" y="-1582920"/>
            <a:ext cx="24534720" cy="4304160"/>
            <a:chOff x="0" y="-1582920"/>
            <a:chExt cx="24534720" cy="4304160"/>
          </a:xfrm>
        </p:grpSpPr>
        <p:sp>
          <p:nvSpPr>
            <p:cNvPr id="1568"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569"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570"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571"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572"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573"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574"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575"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576"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577"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578"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579"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580"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581"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582"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583"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584"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585"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586"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587"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588"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589"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590"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591"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592"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593" name="Picture 2_25" descr="C:\Users\ASUS\Desktop\EIC\10k\Electron_CEMC_e_ge.JPG"/>
          <p:cNvPicPr/>
          <p:nvPr/>
        </p:nvPicPr>
        <p:blipFill>
          <a:blip r:embed="rId1"/>
          <a:stretch/>
        </p:blipFill>
        <p:spPr>
          <a:xfrm>
            <a:off x="748800" y="5120640"/>
            <a:ext cx="11334600" cy="5284800"/>
          </a:xfrm>
          <a:prstGeom prst="rect">
            <a:avLst/>
          </a:prstGeom>
          <a:ln>
            <a:noFill/>
          </a:ln>
        </p:spPr>
      </p:pic>
      <p:pic>
        <p:nvPicPr>
          <p:cNvPr id="1594" name="Picture 2_26" descr="C:\Users\ASUS\Desktop\EIC\10k\Electron_CEMC_e_ge.JPG"/>
          <p:cNvPicPr/>
          <p:nvPr/>
        </p:nvPicPr>
        <p:blipFill>
          <a:blip r:embed="rId2"/>
          <a:stretch/>
        </p:blipFill>
        <p:spPr>
          <a:xfrm>
            <a:off x="12405600" y="5120640"/>
            <a:ext cx="11243520" cy="5284800"/>
          </a:xfrm>
          <a:prstGeom prst="rect">
            <a:avLst/>
          </a:prstGeom>
          <a:ln>
            <a:noFill/>
          </a:ln>
        </p:spPr>
      </p:pic>
      <p:pic>
        <p:nvPicPr>
          <p:cNvPr id="1595" name="Picture 2_27"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96" name="Group 1"/>
          <p:cNvGrpSpPr/>
          <p:nvPr/>
        </p:nvGrpSpPr>
        <p:grpSpPr>
          <a:xfrm>
            <a:off x="9008280" y="2302920"/>
            <a:ext cx="6317280" cy="1927080"/>
            <a:chOff x="9008280" y="2302920"/>
            <a:chExt cx="6317280" cy="1927080"/>
          </a:xfrm>
        </p:grpSpPr>
        <p:sp>
          <p:nvSpPr>
            <p:cNvPr id="1597"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598" name="CustomShape 3"/>
            <p:cNvSpPr/>
            <p:nvPr/>
          </p:nvSpPr>
          <p:spPr>
            <a:xfrm>
              <a:off x="1059984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v</a:t>
              </a:r>
              <a:r>
                <a:rPr b="0" lang="en-US" sz="2800" spc="599" strike="noStrike">
                  <a:solidFill>
                    <a:srgbClr val="1b243b"/>
                  </a:solidFill>
                  <a:latin typeface="Nunito"/>
                  <a:ea typeface="Nunito"/>
                </a:rPr>
                <a:t>s</a:t>
              </a:r>
              <a:r>
                <a:rPr b="0" lang="en-US" sz="2800" spc="599" strike="noStrike">
                  <a:solidFill>
                    <a:srgbClr val="1b243b"/>
                  </a:solidFill>
                  <a:latin typeface="Nunito"/>
                  <a:ea typeface="Nunito"/>
                </a:rPr>
                <a:t> </a:t>
              </a:r>
              <a:r>
                <a:rPr b="0" lang="en-US" sz="2800" spc="599" strike="noStrike">
                  <a:solidFill>
                    <a:srgbClr val="1b243b"/>
                  </a:solidFill>
                  <a:latin typeface="Nunito"/>
                  <a:ea typeface="Nunito"/>
                </a:rPr>
                <a:t>g</a:t>
              </a:r>
              <a:r>
                <a:rPr b="0" lang="en-US" sz="2800" spc="599" strike="noStrike">
                  <a:solidFill>
                    <a:srgbClr val="1b243b"/>
                  </a:solidFill>
                  <a:latin typeface="Nunito"/>
                  <a:ea typeface="Nunito"/>
                </a:rPr>
                <a:t>e</a:t>
              </a:r>
              <a:endParaRPr b="0" lang="en-IN" sz="2800" spc="-1" strike="noStrike">
                <a:latin typeface="Arial"/>
              </a:endParaRPr>
            </a:p>
          </p:txBody>
        </p:sp>
      </p:grpSp>
      <p:grpSp>
        <p:nvGrpSpPr>
          <p:cNvPr id="1599" name="Group 4"/>
          <p:cNvGrpSpPr/>
          <p:nvPr/>
        </p:nvGrpSpPr>
        <p:grpSpPr>
          <a:xfrm>
            <a:off x="0" y="-1582920"/>
            <a:ext cx="24534720" cy="4304160"/>
            <a:chOff x="0" y="-1582920"/>
            <a:chExt cx="24534720" cy="4304160"/>
          </a:xfrm>
        </p:grpSpPr>
        <p:sp>
          <p:nvSpPr>
            <p:cNvPr id="1600"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601"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602"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603"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604"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605"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606"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607"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608"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609"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610"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611"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612"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613"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614"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615"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616"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617"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618"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619"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620"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621"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622"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623"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624"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625" name="Picture 2_28" descr="C:\Users\ASUS\Desktop\EIC\10k\Electron_CEMC_e_ge.JPG"/>
          <p:cNvPicPr/>
          <p:nvPr/>
        </p:nvPicPr>
        <p:blipFill>
          <a:blip r:embed="rId1"/>
          <a:stretch/>
        </p:blipFill>
        <p:spPr>
          <a:xfrm>
            <a:off x="748800" y="5120640"/>
            <a:ext cx="11334600" cy="5284800"/>
          </a:xfrm>
          <a:prstGeom prst="rect">
            <a:avLst/>
          </a:prstGeom>
          <a:ln>
            <a:noFill/>
          </a:ln>
        </p:spPr>
      </p:pic>
      <p:pic>
        <p:nvPicPr>
          <p:cNvPr id="1626" name="Picture 2_29" descr="C:\Users\ASUS\Desktop\EIC\10k\Electron_CEMC_e_ge.JPG"/>
          <p:cNvPicPr/>
          <p:nvPr/>
        </p:nvPicPr>
        <p:blipFill>
          <a:blip r:embed="rId2"/>
          <a:stretch/>
        </p:blipFill>
        <p:spPr>
          <a:xfrm>
            <a:off x="12405600" y="5120640"/>
            <a:ext cx="11243520" cy="5284800"/>
          </a:xfrm>
          <a:prstGeom prst="rect">
            <a:avLst/>
          </a:prstGeom>
          <a:ln>
            <a:noFill/>
          </a:ln>
        </p:spPr>
      </p:pic>
      <p:pic>
        <p:nvPicPr>
          <p:cNvPr id="1627" name="Picture 2_30"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28" name="Group 1"/>
          <p:cNvGrpSpPr/>
          <p:nvPr/>
        </p:nvGrpSpPr>
        <p:grpSpPr>
          <a:xfrm>
            <a:off x="9008280" y="2302920"/>
            <a:ext cx="6317280" cy="1927080"/>
            <a:chOff x="9008280" y="2302920"/>
            <a:chExt cx="6317280" cy="1927080"/>
          </a:xfrm>
        </p:grpSpPr>
        <p:sp>
          <p:nvSpPr>
            <p:cNvPr id="1629"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630" name="CustomShape 3"/>
            <p:cNvSpPr/>
            <p:nvPr/>
          </p:nvSpPr>
          <p:spPr>
            <a:xfrm>
              <a:off x="987264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phi/gphi </a:t>
              </a:r>
              <a:r>
                <a:rPr b="0" lang="en-US" sz="2800" spc="599" strike="noStrike">
                  <a:solidFill>
                    <a:srgbClr val="1b243b"/>
                  </a:solidFill>
                  <a:latin typeface="Nunito"/>
                  <a:ea typeface="Nunito"/>
                </a:rPr>
                <a:t>vs gphi</a:t>
              </a:r>
              <a:endParaRPr b="0" lang="en-IN" sz="2800" spc="-1" strike="noStrike">
                <a:latin typeface="Arial"/>
              </a:endParaRPr>
            </a:p>
          </p:txBody>
        </p:sp>
      </p:grpSp>
      <p:grpSp>
        <p:nvGrpSpPr>
          <p:cNvPr id="1631" name="Group 4"/>
          <p:cNvGrpSpPr/>
          <p:nvPr/>
        </p:nvGrpSpPr>
        <p:grpSpPr>
          <a:xfrm>
            <a:off x="0" y="-1582920"/>
            <a:ext cx="24534720" cy="4304160"/>
            <a:chOff x="0" y="-1582920"/>
            <a:chExt cx="24534720" cy="4304160"/>
          </a:xfrm>
        </p:grpSpPr>
        <p:sp>
          <p:nvSpPr>
            <p:cNvPr id="1632"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633"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634"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635"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636"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637"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638"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639"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640"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641"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642"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643"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644"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645"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646"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647"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648"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649"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650"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651"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652"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653"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654"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655"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656"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657" name="Picture 2_31" descr="C:\Users\ASUS\Desktop\EIC\10k\Electron_CEMC_e_ge.JPG"/>
          <p:cNvPicPr/>
          <p:nvPr/>
        </p:nvPicPr>
        <p:blipFill>
          <a:blip r:embed="rId1"/>
          <a:stretch/>
        </p:blipFill>
        <p:spPr>
          <a:xfrm>
            <a:off x="748800" y="5120640"/>
            <a:ext cx="11334600" cy="5284800"/>
          </a:xfrm>
          <a:prstGeom prst="rect">
            <a:avLst/>
          </a:prstGeom>
          <a:ln>
            <a:noFill/>
          </a:ln>
        </p:spPr>
      </p:pic>
      <p:pic>
        <p:nvPicPr>
          <p:cNvPr id="1658" name="Picture 2_32" descr="C:\Users\ASUS\Desktop\EIC\10k\Electron_CEMC_e_ge.JPG"/>
          <p:cNvPicPr/>
          <p:nvPr/>
        </p:nvPicPr>
        <p:blipFill>
          <a:blip r:embed="rId2"/>
          <a:stretch/>
        </p:blipFill>
        <p:spPr>
          <a:xfrm>
            <a:off x="12405600" y="5120640"/>
            <a:ext cx="11243520" cy="5284800"/>
          </a:xfrm>
          <a:prstGeom prst="rect">
            <a:avLst/>
          </a:prstGeom>
          <a:ln>
            <a:noFill/>
          </a:ln>
        </p:spPr>
      </p:pic>
      <p:pic>
        <p:nvPicPr>
          <p:cNvPr id="1659" name="Picture 2_33"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60" name="Group 1"/>
          <p:cNvGrpSpPr/>
          <p:nvPr/>
        </p:nvGrpSpPr>
        <p:grpSpPr>
          <a:xfrm>
            <a:off x="9008280" y="2302920"/>
            <a:ext cx="6317280" cy="1927080"/>
            <a:chOff x="9008280" y="2302920"/>
            <a:chExt cx="6317280" cy="1927080"/>
          </a:xfrm>
        </p:grpSpPr>
        <p:sp>
          <p:nvSpPr>
            <p:cNvPr id="1661"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662" name="CustomShape 3"/>
            <p:cNvSpPr/>
            <p:nvPr/>
          </p:nvSpPr>
          <p:spPr>
            <a:xfrm>
              <a:off x="10355040" y="3713040"/>
              <a:ext cx="35200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geta vs count</a:t>
              </a:r>
              <a:endParaRPr b="0" lang="en-IN" sz="2800" spc="-1" strike="noStrike">
                <a:latin typeface="Arial"/>
              </a:endParaRPr>
            </a:p>
          </p:txBody>
        </p:sp>
      </p:grpSp>
      <p:grpSp>
        <p:nvGrpSpPr>
          <p:cNvPr id="1663" name="Group 4"/>
          <p:cNvGrpSpPr/>
          <p:nvPr/>
        </p:nvGrpSpPr>
        <p:grpSpPr>
          <a:xfrm>
            <a:off x="0" y="-1582920"/>
            <a:ext cx="24534720" cy="4304160"/>
            <a:chOff x="0" y="-1582920"/>
            <a:chExt cx="24534720" cy="4304160"/>
          </a:xfrm>
        </p:grpSpPr>
        <p:sp>
          <p:nvSpPr>
            <p:cNvPr id="1664"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665"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666"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667"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668"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669"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670"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671"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672"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673"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674"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675"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676"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677"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678"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679"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680"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681"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682"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683"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684"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685"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686"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687"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688"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689" name="Picture 2_34" descr="C:\Users\ASUS\Desktop\EIC\10k\Electron_CEMC_e_ge.JPG"/>
          <p:cNvPicPr/>
          <p:nvPr/>
        </p:nvPicPr>
        <p:blipFill>
          <a:blip r:embed="rId1"/>
          <a:stretch/>
        </p:blipFill>
        <p:spPr>
          <a:xfrm>
            <a:off x="748800" y="5120640"/>
            <a:ext cx="11334600" cy="5284800"/>
          </a:xfrm>
          <a:prstGeom prst="rect">
            <a:avLst/>
          </a:prstGeom>
          <a:ln>
            <a:noFill/>
          </a:ln>
        </p:spPr>
      </p:pic>
      <p:pic>
        <p:nvPicPr>
          <p:cNvPr id="1690" name="Picture 2_35" descr="C:\Users\ASUS\Desktop\EIC\10k\Electron_CEMC_e_ge.JPG"/>
          <p:cNvPicPr/>
          <p:nvPr/>
        </p:nvPicPr>
        <p:blipFill>
          <a:blip r:embed="rId2"/>
          <a:stretch/>
        </p:blipFill>
        <p:spPr>
          <a:xfrm>
            <a:off x="12405600" y="5120640"/>
            <a:ext cx="11243520" cy="5284800"/>
          </a:xfrm>
          <a:prstGeom prst="rect">
            <a:avLst/>
          </a:prstGeom>
          <a:ln>
            <a:noFill/>
          </a:ln>
        </p:spPr>
      </p:pic>
      <p:pic>
        <p:nvPicPr>
          <p:cNvPr id="1691" name="Picture 2_36"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92" name="Group 1"/>
          <p:cNvGrpSpPr/>
          <p:nvPr/>
        </p:nvGrpSpPr>
        <p:grpSpPr>
          <a:xfrm>
            <a:off x="9008280" y="2302920"/>
            <a:ext cx="6317280" cy="1927080"/>
            <a:chOff x="9008280" y="2302920"/>
            <a:chExt cx="6317280" cy="1927080"/>
          </a:xfrm>
        </p:grpSpPr>
        <p:sp>
          <p:nvSpPr>
            <p:cNvPr id="1693" name="CustomShape 2"/>
            <p:cNvSpPr/>
            <p:nvPr/>
          </p:nvSpPr>
          <p:spPr>
            <a:xfrm>
              <a:off x="9008280" y="2302920"/>
              <a:ext cx="631728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HCALOUT</a:t>
              </a:r>
              <a:endParaRPr b="0" lang="en-IN" sz="8800" spc="-1" strike="noStrike">
                <a:latin typeface="Arial"/>
              </a:endParaRPr>
            </a:p>
          </p:txBody>
        </p:sp>
        <p:sp>
          <p:nvSpPr>
            <p:cNvPr id="1694" name="CustomShape 3"/>
            <p:cNvSpPr/>
            <p:nvPr/>
          </p:nvSpPr>
          <p:spPr>
            <a:xfrm>
              <a:off x="10591920" y="3713040"/>
              <a:ext cx="304596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distribution</a:t>
              </a:r>
              <a:endParaRPr b="0" lang="en-IN" sz="2800" spc="-1" strike="noStrike">
                <a:latin typeface="Arial"/>
              </a:endParaRPr>
            </a:p>
          </p:txBody>
        </p:sp>
      </p:grpSp>
      <p:grpSp>
        <p:nvGrpSpPr>
          <p:cNvPr id="1695" name="Group 4"/>
          <p:cNvGrpSpPr/>
          <p:nvPr/>
        </p:nvGrpSpPr>
        <p:grpSpPr>
          <a:xfrm>
            <a:off x="0" y="-1582920"/>
            <a:ext cx="24534720" cy="4304160"/>
            <a:chOff x="0" y="-1582920"/>
            <a:chExt cx="24534720" cy="4304160"/>
          </a:xfrm>
        </p:grpSpPr>
        <p:sp>
          <p:nvSpPr>
            <p:cNvPr id="1696"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1697"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1698"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1699"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1700"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1701"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1702"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1703"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1704"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1705"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1706"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1707"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1708"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1709"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1710"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1711"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1712"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1713"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1714"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1715"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1716"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1717"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1718"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1719"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1720"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1721" name="Picture 2_37" descr="C:\Users\ASUS\Desktop\EIC\10k\Electron_CEMC_e_ge.JPG"/>
          <p:cNvPicPr/>
          <p:nvPr/>
        </p:nvPicPr>
        <p:blipFill>
          <a:blip r:embed="rId1"/>
          <a:stretch/>
        </p:blipFill>
        <p:spPr>
          <a:xfrm>
            <a:off x="748800" y="5120640"/>
            <a:ext cx="11334600" cy="5284800"/>
          </a:xfrm>
          <a:prstGeom prst="rect">
            <a:avLst/>
          </a:prstGeom>
          <a:ln>
            <a:noFill/>
          </a:ln>
        </p:spPr>
      </p:pic>
      <p:pic>
        <p:nvPicPr>
          <p:cNvPr id="1722" name="Picture 2_38" descr="C:\Users\ASUS\Desktop\EIC\10k\Electron_CEMC_e_ge.JPG"/>
          <p:cNvPicPr/>
          <p:nvPr/>
        </p:nvPicPr>
        <p:blipFill>
          <a:blip r:embed="rId2"/>
          <a:stretch/>
        </p:blipFill>
        <p:spPr>
          <a:xfrm>
            <a:off x="12405600" y="5120640"/>
            <a:ext cx="11243520" cy="5284800"/>
          </a:xfrm>
          <a:prstGeom prst="rect">
            <a:avLst/>
          </a:prstGeom>
          <a:ln>
            <a:noFill/>
          </a:ln>
        </p:spPr>
      </p:pic>
      <p:pic>
        <p:nvPicPr>
          <p:cNvPr id="1723" name="Picture 2_39" descr="C:\Users\ASUS\Desktop\EIC\10k\Electron_CEMC_e_ge.JPG"/>
          <p:cNvPicPr/>
          <p:nvPr/>
        </p:nvPicPr>
        <p:blipFill>
          <a:blip r:embed="rId3"/>
          <a:stretch/>
        </p:blipFill>
        <p:spPr>
          <a:xfrm>
            <a:off x="12405600" y="5120640"/>
            <a:ext cx="11243520" cy="528480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4" name="TextShape 1"/>
          <p:cNvSpPr txBox="1"/>
          <p:nvPr/>
        </p:nvSpPr>
        <p:spPr>
          <a:xfrm>
            <a:off x="5760000" y="1008000"/>
            <a:ext cx="11016000" cy="2690280"/>
          </a:xfrm>
          <a:prstGeom prst="rect">
            <a:avLst/>
          </a:prstGeom>
          <a:noFill/>
          <a:ln>
            <a:noFill/>
          </a:ln>
        </p:spPr>
        <p:txBody>
          <a:bodyPr lIns="90000" rIns="90000" tIns="45000" bIns="45000">
            <a:noAutofit/>
          </a:bodyPr>
          <a:p>
            <a:pPr algn="ctr">
              <a:lnSpc>
                <a:spcPct val="100000"/>
              </a:lnSpc>
            </a:pPr>
            <a:r>
              <a:rPr b="1" lang="en-US" sz="8800" spc="299" strike="noStrike">
                <a:solidFill>
                  <a:srgbClr val="1b243b"/>
                </a:solidFill>
                <a:latin typeface="Nunito"/>
                <a:ea typeface="Nunito"/>
              </a:rPr>
              <a:t>CONCLUSION</a:t>
            </a:r>
            <a:endParaRPr b="0" lang="en-IN" sz="8800" spc="-1" strike="noStrike">
              <a:latin typeface="Arial"/>
            </a:endParaRPr>
          </a:p>
        </p:txBody>
      </p:sp>
      <p:sp>
        <p:nvSpPr>
          <p:cNvPr id="1725" name="TextShape 2"/>
          <p:cNvSpPr txBox="1"/>
          <p:nvPr/>
        </p:nvSpPr>
        <p:spPr>
          <a:xfrm>
            <a:off x="5904000" y="3285000"/>
            <a:ext cx="10800000" cy="1329120"/>
          </a:xfrm>
          <a:prstGeom prst="rect">
            <a:avLst/>
          </a:prstGeom>
          <a:noFill/>
          <a:ln>
            <a:noFill/>
          </a:ln>
        </p:spPr>
        <p:txBody>
          <a:bodyPr lIns="90000" rIns="90000" tIns="45000" bIns="45000">
            <a:noAutofit/>
          </a:bodyPr>
          <a:p>
            <a:pPr algn="ctr">
              <a:lnSpc>
                <a:spcPct val="100000"/>
              </a:lnSpc>
            </a:pPr>
            <a:r>
              <a:rPr b="0" lang="el-GR" sz="2800" spc="599" strike="noStrike">
                <a:solidFill>
                  <a:srgbClr val="1b243b"/>
                </a:solidFill>
                <a:latin typeface="Nunito"/>
                <a:ea typeface="Nunito"/>
              </a:rPr>
              <a:t>Eta values for all detectors have come out to be 0. Hence, Eta resolution plots have not been plotted.</a:t>
            </a:r>
            <a:endParaRPr b="0" lang="en-IN" sz="2800" spc="-1" strike="noStrike">
              <a:latin typeface="Arial"/>
            </a:endParaRPr>
          </a:p>
        </p:txBody>
      </p:sp>
      <p:sp>
        <p:nvSpPr>
          <p:cNvPr id="1726" name="TextShape 3"/>
          <p:cNvSpPr txBox="1"/>
          <p:nvPr/>
        </p:nvSpPr>
        <p:spPr>
          <a:xfrm>
            <a:off x="5400000" y="5184000"/>
            <a:ext cx="12312000" cy="3672000"/>
          </a:xfrm>
          <a:prstGeom prst="rect">
            <a:avLst/>
          </a:prstGeom>
          <a:noFill/>
          <a:ln>
            <a:noFill/>
          </a:ln>
        </p:spPr>
        <p:txBody>
          <a:bodyPr lIns="90000" rIns="90000" tIns="45000" bIns="45000">
            <a:noAutofit/>
          </a:bodyPr>
          <a:p>
            <a:pPr algn="ctr">
              <a:lnSpc>
                <a:spcPct val="100000"/>
              </a:lnSpc>
            </a:pPr>
            <a:r>
              <a:rPr b="0" lang="el-GR" sz="2800" spc="599" strike="noStrike">
                <a:solidFill>
                  <a:srgbClr val="1b243b"/>
                </a:solidFill>
                <a:latin typeface="Nunito"/>
                <a:ea typeface="Nunito"/>
              </a:rPr>
              <a:t>The energy cuts have been applied to optimise the phi vs gphi plots. Though, because of the relatively lower statistics, the number of entries in graphs of some detectors are approaching zero</a:t>
            </a:r>
            <a:endParaRPr b="0" lang="en-IN" sz="2800" spc="-1" strike="noStrike">
              <a:latin typeface="Arial"/>
            </a:endParaRPr>
          </a:p>
        </p:txBody>
      </p:sp>
      <p:sp>
        <p:nvSpPr>
          <p:cNvPr id="1727" name="TextShape 4"/>
          <p:cNvSpPr txBox="1"/>
          <p:nvPr/>
        </p:nvSpPr>
        <p:spPr>
          <a:xfrm>
            <a:off x="5328000" y="7675200"/>
            <a:ext cx="12312000" cy="2980800"/>
          </a:xfrm>
          <a:prstGeom prst="rect">
            <a:avLst/>
          </a:prstGeom>
          <a:noFill/>
          <a:ln>
            <a:noFill/>
          </a:ln>
        </p:spPr>
        <p:txBody>
          <a:bodyPr lIns="90000" rIns="90000" tIns="45000" bIns="45000">
            <a:noAutofit/>
          </a:bodyPr>
          <a:p>
            <a:pPr algn="ctr">
              <a:lnSpc>
                <a:spcPct val="100000"/>
              </a:lnSpc>
            </a:pPr>
            <a:r>
              <a:rPr b="0" lang="el-GR" sz="2800" spc="599" strike="noStrike">
                <a:solidFill>
                  <a:srgbClr val="1b243b"/>
                </a:solidFill>
                <a:latin typeface="Nunito"/>
                <a:ea typeface="Nunito"/>
              </a:rPr>
              <a:t>In the distribution graph of FEMC, we can see that most of the particles in the second ‘knot’ of particles are removed after employing the energy cut</a:t>
            </a:r>
            <a:endParaRPr b="0" lang="en-IN" sz="2800" spc="-1" strike="noStrike">
              <a:latin typeface="Arial"/>
            </a:endParaRPr>
          </a:p>
        </p:txBody>
      </p:sp>
      <p:sp>
        <p:nvSpPr>
          <p:cNvPr id="1728" name="TextShape 5"/>
          <p:cNvSpPr txBox="1"/>
          <p:nvPr/>
        </p:nvSpPr>
        <p:spPr>
          <a:xfrm>
            <a:off x="8496000" y="10301760"/>
            <a:ext cx="6840000" cy="858240"/>
          </a:xfrm>
          <a:prstGeom prst="rect">
            <a:avLst/>
          </a:prstGeom>
          <a:noFill/>
          <a:ln>
            <a:noFill/>
          </a:ln>
        </p:spPr>
        <p:txBody>
          <a:bodyPr lIns="90000" rIns="90000" tIns="45000" bIns="45000">
            <a:noAutofit/>
          </a:bodyPr>
          <a:p>
            <a:r>
              <a:rPr b="0" lang="en-IN" sz="1800" spc="-1" strike="noStrike">
                <a:latin typeface="Arial"/>
              </a:rPr>
              <a:t>Presentation template designed by Slidesmash</a:t>
            </a:r>
            <a:endParaRPr b="0" lang="en-IN"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9" name="Picture 2" descr="C:\Users\ASUS\Desktop\maxresdefault.jpg"/>
          <p:cNvPicPr/>
          <p:nvPr/>
        </p:nvPicPr>
        <p:blipFill>
          <a:blip r:embed="rId1"/>
          <a:stretch/>
        </p:blipFill>
        <p:spPr>
          <a:xfrm>
            <a:off x="-18360" y="0"/>
            <a:ext cx="24615360" cy="152154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05" name="Group 1"/>
          <p:cNvGrpSpPr/>
          <p:nvPr/>
        </p:nvGrpSpPr>
        <p:grpSpPr>
          <a:xfrm>
            <a:off x="10261800" y="2302920"/>
            <a:ext cx="3808440" cy="1927080"/>
            <a:chOff x="10261800" y="2302920"/>
            <a:chExt cx="3808440" cy="1927080"/>
          </a:xfrm>
        </p:grpSpPr>
        <p:sp>
          <p:nvSpPr>
            <p:cNvPr id="506"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507" name="CustomShape 3"/>
            <p:cNvSpPr/>
            <p:nvPr/>
          </p:nvSpPr>
          <p:spPr>
            <a:xfrm>
              <a:off x="10669680" y="3713040"/>
              <a:ext cx="288900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phi vs gphi</a:t>
              </a:r>
              <a:endParaRPr b="0" lang="en-IN" sz="2800" spc="-1" strike="noStrike">
                <a:latin typeface="Arial"/>
              </a:endParaRPr>
            </a:p>
          </p:txBody>
        </p:sp>
      </p:grpSp>
      <p:grpSp>
        <p:nvGrpSpPr>
          <p:cNvPr id="508" name="Group 4"/>
          <p:cNvGrpSpPr/>
          <p:nvPr/>
        </p:nvGrpSpPr>
        <p:grpSpPr>
          <a:xfrm>
            <a:off x="0" y="-1582920"/>
            <a:ext cx="24534720" cy="4304160"/>
            <a:chOff x="0" y="-1582920"/>
            <a:chExt cx="24534720" cy="4304160"/>
          </a:xfrm>
        </p:grpSpPr>
        <p:sp>
          <p:nvSpPr>
            <p:cNvPr id="509"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510"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511"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512"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513"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514"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515"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516"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517"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518"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519"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520"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521"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522"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523"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524"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525"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526"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527"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528"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529"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530"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531"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532"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533"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534" name="Picture 2" descr="C:\Users\ASUS\Desktop\EIC\10k\Electron_CEMC_e_ge.JPG"/>
          <p:cNvPicPr/>
          <p:nvPr/>
        </p:nvPicPr>
        <p:blipFill>
          <a:blip r:embed="rId1"/>
          <a:stretch/>
        </p:blipFill>
        <p:spPr>
          <a:xfrm>
            <a:off x="734400" y="5198400"/>
            <a:ext cx="11266920" cy="5129640"/>
          </a:xfrm>
          <a:prstGeom prst="rect">
            <a:avLst/>
          </a:prstGeom>
          <a:ln>
            <a:noFill/>
          </a:ln>
        </p:spPr>
      </p:pic>
      <p:pic>
        <p:nvPicPr>
          <p:cNvPr id="535" name="Picture 2" descr="C:\Users\ASUS\Desktop\EIC\10k\Electron_CEMC_e_ge.JPG"/>
          <p:cNvPicPr/>
          <p:nvPr/>
        </p:nvPicPr>
        <p:blipFill>
          <a:blip r:embed="rId2"/>
          <a:stretch/>
        </p:blipFill>
        <p:spPr>
          <a:xfrm>
            <a:off x="12393720" y="5136120"/>
            <a:ext cx="11266920" cy="525348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36" name="Group 1"/>
          <p:cNvGrpSpPr/>
          <p:nvPr/>
        </p:nvGrpSpPr>
        <p:grpSpPr>
          <a:xfrm>
            <a:off x="10261800" y="2302920"/>
            <a:ext cx="3808440" cy="1927080"/>
            <a:chOff x="10261800" y="2302920"/>
            <a:chExt cx="3808440" cy="1927080"/>
          </a:xfrm>
        </p:grpSpPr>
        <p:sp>
          <p:nvSpPr>
            <p:cNvPr id="537"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538" name="CustomShape 3"/>
            <p:cNvSpPr/>
            <p:nvPr/>
          </p:nvSpPr>
          <p:spPr>
            <a:xfrm>
              <a:off x="10598760" y="3713040"/>
              <a:ext cx="30308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e/ge vs ge</a:t>
              </a:r>
              <a:endParaRPr b="0" lang="en-IN" sz="2800" spc="-1" strike="noStrike">
                <a:latin typeface="Arial"/>
              </a:endParaRPr>
            </a:p>
          </p:txBody>
        </p:sp>
      </p:grpSp>
      <p:grpSp>
        <p:nvGrpSpPr>
          <p:cNvPr id="539" name="Group 4"/>
          <p:cNvGrpSpPr/>
          <p:nvPr/>
        </p:nvGrpSpPr>
        <p:grpSpPr>
          <a:xfrm>
            <a:off x="0" y="-1582920"/>
            <a:ext cx="24534720" cy="4304160"/>
            <a:chOff x="0" y="-1582920"/>
            <a:chExt cx="24534720" cy="4304160"/>
          </a:xfrm>
        </p:grpSpPr>
        <p:sp>
          <p:nvSpPr>
            <p:cNvPr id="540"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541"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542"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543"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544"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545"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546"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547"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548"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549"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550"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551"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552"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553"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554"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555"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556"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557"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558"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559"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560"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561"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562"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563"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564"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565" name="Picture 2" descr="C:\Users\ASUS\Desktop\EIC\10k\Electron_CEMC_e_ge.JPG"/>
          <p:cNvPicPr/>
          <p:nvPr/>
        </p:nvPicPr>
        <p:blipFill>
          <a:blip r:embed="rId1"/>
          <a:stretch/>
        </p:blipFill>
        <p:spPr>
          <a:xfrm>
            <a:off x="734400" y="5129280"/>
            <a:ext cx="11266920" cy="5267160"/>
          </a:xfrm>
          <a:prstGeom prst="rect">
            <a:avLst/>
          </a:prstGeom>
          <a:ln>
            <a:noFill/>
          </a:ln>
        </p:spPr>
      </p:pic>
      <p:pic>
        <p:nvPicPr>
          <p:cNvPr id="566" name="Picture 2" descr="C:\Users\ASUS\Desktop\EIC\10k\Electron_CEMC_e_ge.JPG"/>
          <p:cNvPicPr/>
          <p:nvPr/>
        </p:nvPicPr>
        <p:blipFill>
          <a:blip r:embed="rId2"/>
          <a:stretch/>
        </p:blipFill>
        <p:spPr>
          <a:xfrm>
            <a:off x="12393720" y="5198040"/>
            <a:ext cx="11266920" cy="513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67" name="Group 1"/>
          <p:cNvGrpSpPr/>
          <p:nvPr/>
        </p:nvGrpSpPr>
        <p:grpSpPr>
          <a:xfrm>
            <a:off x="9871560" y="2302920"/>
            <a:ext cx="4485240" cy="1927080"/>
            <a:chOff x="9871560" y="2302920"/>
            <a:chExt cx="4485240" cy="1927080"/>
          </a:xfrm>
        </p:grpSpPr>
        <p:sp>
          <p:nvSpPr>
            <p:cNvPr id="568"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569" name="CustomShape 3"/>
            <p:cNvSpPr/>
            <p:nvPr/>
          </p:nvSpPr>
          <p:spPr>
            <a:xfrm>
              <a:off x="9871560" y="3713040"/>
              <a:ext cx="44852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phi/gphi vs gphi</a:t>
              </a:r>
              <a:endParaRPr b="0" lang="en-IN" sz="2800" spc="-1" strike="noStrike">
                <a:latin typeface="Arial"/>
              </a:endParaRPr>
            </a:p>
          </p:txBody>
        </p:sp>
      </p:grpSp>
      <p:grpSp>
        <p:nvGrpSpPr>
          <p:cNvPr id="570" name="Group 4"/>
          <p:cNvGrpSpPr/>
          <p:nvPr/>
        </p:nvGrpSpPr>
        <p:grpSpPr>
          <a:xfrm>
            <a:off x="0" y="-1582920"/>
            <a:ext cx="24534720" cy="4304160"/>
            <a:chOff x="0" y="-1582920"/>
            <a:chExt cx="24534720" cy="4304160"/>
          </a:xfrm>
        </p:grpSpPr>
        <p:sp>
          <p:nvSpPr>
            <p:cNvPr id="571"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572"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573"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574"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575"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576"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577"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578"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579"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580"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581"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582"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583"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584"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585"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586"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587"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588"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589"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590"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591"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592"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593"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594"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595"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596" name="Picture 2" descr="C:\Users\ASUS\Desktop\EIC\10k\Electron_CEMC_e_ge.JPG"/>
          <p:cNvPicPr/>
          <p:nvPr/>
        </p:nvPicPr>
        <p:blipFill>
          <a:blip r:embed="rId1"/>
          <a:stretch/>
        </p:blipFill>
        <p:spPr>
          <a:xfrm>
            <a:off x="734400" y="5129280"/>
            <a:ext cx="11266920" cy="5267160"/>
          </a:xfrm>
          <a:prstGeom prst="rect">
            <a:avLst/>
          </a:prstGeom>
          <a:ln>
            <a:noFill/>
          </a:ln>
        </p:spPr>
      </p:pic>
      <p:pic>
        <p:nvPicPr>
          <p:cNvPr id="597" name="Picture 2" descr="C:\Users\ASUS\Desktop\EIC\10k\Electron_CEMC_e_ge.JPG"/>
          <p:cNvPicPr/>
          <p:nvPr/>
        </p:nvPicPr>
        <p:blipFill>
          <a:blip r:embed="rId2"/>
          <a:stretch/>
        </p:blipFill>
        <p:spPr>
          <a:xfrm>
            <a:off x="12393720" y="5134680"/>
            <a:ext cx="11266920" cy="52563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98" name="Group 1"/>
          <p:cNvGrpSpPr/>
          <p:nvPr/>
        </p:nvGrpSpPr>
        <p:grpSpPr>
          <a:xfrm>
            <a:off x="10261800" y="2302920"/>
            <a:ext cx="3808440" cy="1927080"/>
            <a:chOff x="10261800" y="2302920"/>
            <a:chExt cx="3808440" cy="1927080"/>
          </a:xfrm>
        </p:grpSpPr>
        <p:sp>
          <p:nvSpPr>
            <p:cNvPr id="599"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600" name="CustomShape 3"/>
            <p:cNvSpPr/>
            <p:nvPr/>
          </p:nvSpPr>
          <p:spPr>
            <a:xfrm>
              <a:off x="10752480" y="3713040"/>
              <a:ext cx="272268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l-GR" sz="2800" spc="599" strike="noStrike">
                  <a:solidFill>
                    <a:srgbClr val="1b243b"/>
                  </a:solidFill>
                  <a:latin typeface="Nunito"/>
                  <a:ea typeface="Nunito"/>
                </a:rPr>
                <a:t>Δ</a:t>
              </a:r>
              <a:r>
                <a:rPr b="0" lang="en-US" sz="2800" spc="599" strike="noStrike">
                  <a:solidFill>
                    <a:srgbClr val="1b243b"/>
                  </a:solidFill>
                  <a:latin typeface="Nunito"/>
                  <a:ea typeface="Nunito"/>
                </a:rPr>
                <a:t>phi vs ge</a:t>
              </a:r>
              <a:endParaRPr b="0" lang="en-IN" sz="2800" spc="-1" strike="noStrike">
                <a:latin typeface="Arial"/>
              </a:endParaRPr>
            </a:p>
          </p:txBody>
        </p:sp>
      </p:grpSp>
      <p:grpSp>
        <p:nvGrpSpPr>
          <p:cNvPr id="601" name="Group 4"/>
          <p:cNvGrpSpPr/>
          <p:nvPr/>
        </p:nvGrpSpPr>
        <p:grpSpPr>
          <a:xfrm>
            <a:off x="0" y="-1582920"/>
            <a:ext cx="24534720" cy="4304160"/>
            <a:chOff x="0" y="-1582920"/>
            <a:chExt cx="24534720" cy="4304160"/>
          </a:xfrm>
        </p:grpSpPr>
        <p:sp>
          <p:nvSpPr>
            <p:cNvPr id="602"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603"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604"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605"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606"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607"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608"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609"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610"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611"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612"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613"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614"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615"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616"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617"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618"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619"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620"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621"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622"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623"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624"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625"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626"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627" name="Picture 2" descr="C:\Users\ASUS\Desktop\EIC\10k\Electron_CEMC_e_ge.JPG"/>
          <p:cNvPicPr/>
          <p:nvPr/>
        </p:nvPicPr>
        <p:blipFill>
          <a:blip r:embed="rId1"/>
          <a:stretch/>
        </p:blipFill>
        <p:spPr>
          <a:xfrm>
            <a:off x="749160" y="5120640"/>
            <a:ext cx="11237400" cy="5284800"/>
          </a:xfrm>
          <a:prstGeom prst="rect">
            <a:avLst/>
          </a:prstGeom>
          <a:ln>
            <a:noFill/>
          </a:ln>
        </p:spPr>
      </p:pic>
      <p:pic>
        <p:nvPicPr>
          <p:cNvPr id="628" name="Picture 2" descr="C:\Users\ASUS\Desktop\EIC\10k\Electron_CEMC_e_ge.JPG"/>
          <p:cNvPicPr/>
          <p:nvPr/>
        </p:nvPicPr>
        <p:blipFill>
          <a:blip r:embed="rId2"/>
          <a:stretch/>
        </p:blipFill>
        <p:spPr>
          <a:xfrm>
            <a:off x="12393720" y="5134680"/>
            <a:ext cx="11266920" cy="52563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29" name="Group 1"/>
          <p:cNvGrpSpPr/>
          <p:nvPr/>
        </p:nvGrpSpPr>
        <p:grpSpPr>
          <a:xfrm>
            <a:off x="10261800" y="2302920"/>
            <a:ext cx="3808440" cy="1927080"/>
            <a:chOff x="10261800" y="2302920"/>
            <a:chExt cx="3808440" cy="1927080"/>
          </a:xfrm>
        </p:grpSpPr>
        <p:sp>
          <p:nvSpPr>
            <p:cNvPr id="630" name="CustomShape 2"/>
            <p:cNvSpPr/>
            <p:nvPr/>
          </p:nvSpPr>
          <p:spPr>
            <a:xfrm>
              <a:off x="10261800" y="2302920"/>
              <a:ext cx="3808440" cy="1431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US" sz="8800" spc="299" strike="noStrike">
                  <a:solidFill>
                    <a:srgbClr val="1b243b"/>
                  </a:solidFill>
                  <a:latin typeface="Nunito"/>
                  <a:ea typeface="Nunito"/>
                </a:rPr>
                <a:t>CEMC</a:t>
              </a:r>
              <a:endParaRPr b="0" lang="en-IN" sz="8800" spc="-1" strike="noStrike">
                <a:latin typeface="Arial"/>
              </a:endParaRPr>
            </a:p>
          </p:txBody>
        </p:sp>
        <p:sp>
          <p:nvSpPr>
            <p:cNvPr id="631" name="CustomShape 3"/>
            <p:cNvSpPr/>
            <p:nvPr/>
          </p:nvSpPr>
          <p:spPr>
            <a:xfrm>
              <a:off x="10355040" y="3713040"/>
              <a:ext cx="3518640" cy="516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en-US" sz="2800" spc="599" strike="noStrike">
                  <a:solidFill>
                    <a:srgbClr val="1b243b"/>
                  </a:solidFill>
                  <a:latin typeface="Nunito"/>
                  <a:ea typeface="Nunito"/>
                </a:rPr>
                <a:t>geta vs count</a:t>
              </a:r>
              <a:endParaRPr b="0" lang="en-IN" sz="2800" spc="-1" strike="noStrike">
                <a:latin typeface="Arial"/>
              </a:endParaRPr>
            </a:p>
          </p:txBody>
        </p:sp>
      </p:grpSp>
      <p:grpSp>
        <p:nvGrpSpPr>
          <p:cNvPr id="632" name="Group 4"/>
          <p:cNvGrpSpPr/>
          <p:nvPr/>
        </p:nvGrpSpPr>
        <p:grpSpPr>
          <a:xfrm>
            <a:off x="0" y="-1582920"/>
            <a:ext cx="24534720" cy="4304160"/>
            <a:chOff x="0" y="-1582920"/>
            <a:chExt cx="24534720" cy="4304160"/>
          </a:xfrm>
        </p:grpSpPr>
        <p:sp>
          <p:nvSpPr>
            <p:cNvPr id="633" name="CustomShape 5"/>
            <p:cNvSpPr/>
            <p:nvPr/>
          </p:nvSpPr>
          <p:spPr>
            <a:xfrm>
              <a:off x="23378400" y="1004760"/>
              <a:ext cx="1134000" cy="1716480"/>
            </a:xfrm>
            <a:custGeom>
              <a:avLst/>
              <a:gdLst/>
              <a:ahLst/>
              <a:rect l="l" t="t" r="r" b="b"/>
              <a:pathLst>
                <a:path w="1152" h="1740">
                  <a:moveTo>
                    <a:pt x="0" y="1739"/>
                  </a:moveTo>
                  <a:lnTo>
                    <a:pt x="1151" y="918"/>
                  </a:lnTo>
                  <a:lnTo>
                    <a:pt x="1151" y="0"/>
                  </a:lnTo>
                  <a:lnTo>
                    <a:pt x="0" y="1739"/>
                  </a:lnTo>
                </a:path>
              </a:pathLst>
            </a:custGeom>
            <a:solidFill>
              <a:schemeClr val="accent3"/>
            </a:solidFill>
            <a:ln>
              <a:noFill/>
            </a:ln>
          </p:spPr>
          <p:style>
            <a:lnRef idx="0"/>
            <a:fillRef idx="0"/>
            <a:effectRef idx="0"/>
            <a:fontRef idx="minor"/>
          </p:style>
        </p:sp>
        <p:sp>
          <p:nvSpPr>
            <p:cNvPr id="634" name="CustomShape 6"/>
            <p:cNvSpPr/>
            <p:nvPr/>
          </p:nvSpPr>
          <p:spPr>
            <a:xfrm>
              <a:off x="23079240" y="-1515600"/>
              <a:ext cx="1455480" cy="4232880"/>
            </a:xfrm>
            <a:custGeom>
              <a:avLst/>
              <a:gdLst/>
              <a:ahLst/>
              <a:rect l="l" t="t" r="r" b="b"/>
              <a:pathLst>
                <a:path w="1479" h="4296">
                  <a:moveTo>
                    <a:pt x="0" y="0"/>
                  </a:moveTo>
                  <a:lnTo>
                    <a:pt x="327" y="4295"/>
                  </a:lnTo>
                  <a:lnTo>
                    <a:pt x="1478" y="2556"/>
                  </a:lnTo>
                  <a:lnTo>
                    <a:pt x="1478" y="0"/>
                  </a:lnTo>
                  <a:lnTo>
                    <a:pt x="0" y="0"/>
                  </a:lnTo>
                </a:path>
              </a:pathLst>
            </a:custGeom>
            <a:solidFill>
              <a:schemeClr val="accent3">
                <a:lumMod val="60000"/>
                <a:lumOff val="40000"/>
              </a:schemeClr>
            </a:solidFill>
            <a:ln>
              <a:noFill/>
            </a:ln>
          </p:spPr>
          <p:style>
            <a:lnRef idx="0"/>
            <a:fillRef idx="0"/>
            <a:effectRef idx="0"/>
            <a:fontRef idx="minor"/>
          </p:style>
        </p:sp>
        <p:sp>
          <p:nvSpPr>
            <p:cNvPr id="635" name="CustomShape 7"/>
            <p:cNvSpPr/>
            <p:nvPr/>
          </p:nvSpPr>
          <p:spPr>
            <a:xfrm>
              <a:off x="20776680" y="-1515600"/>
              <a:ext cx="2646360" cy="4232880"/>
            </a:xfrm>
            <a:custGeom>
              <a:avLst/>
              <a:gdLst/>
              <a:ahLst/>
              <a:rect l="l" t="t" r="r" b="b"/>
              <a:pathLst>
                <a:path w="2687" h="4296">
                  <a:moveTo>
                    <a:pt x="0" y="0"/>
                  </a:moveTo>
                  <a:lnTo>
                    <a:pt x="2686" y="4295"/>
                  </a:lnTo>
                  <a:lnTo>
                    <a:pt x="2359" y="0"/>
                  </a:lnTo>
                  <a:lnTo>
                    <a:pt x="0" y="0"/>
                  </a:lnTo>
                </a:path>
              </a:pathLst>
            </a:custGeom>
            <a:solidFill>
              <a:schemeClr val="accent3"/>
            </a:solidFill>
            <a:ln>
              <a:noFill/>
            </a:ln>
          </p:spPr>
          <p:style>
            <a:lnRef idx="0"/>
            <a:fillRef idx="0"/>
            <a:effectRef idx="0"/>
            <a:fontRef idx="minor"/>
          </p:style>
        </p:sp>
        <p:sp>
          <p:nvSpPr>
            <p:cNvPr id="636" name="CustomShape 8"/>
            <p:cNvSpPr/>
            <p:nvPr/>
          </p:nvSpPr>
          <p:spPr>
            <a:xfrm>
              <a:off x="20420280" y="-1515600"/>
              <a:ext cx="3002760" cy="4232880"/>
            </a:xfrm>
            <a:custGeom>
              <a:avLst/>
              <a:gdLst/>
              <a:ahLst/>
              <a:rect l="l" t="t" r="r" b="b"/>
              <a:pathLst>
                <a:path w="3049" h="4296">
                  <a:moveTo>
                    <a:pt x="0" y="0"/>
                  </a:moveTo>
                  <a:lnTo>
                    <a:pt x="43" y="3187"/>
                  </a:lnTo>
                  <a:lnTo>
                    <a:pt x="3048" y="4295"/>
                  </a:lnTo>
                  <a:lnTo>
                    <a:pt x="362" y="0"/>
                  </a:lnTo>
                  <a:lnTo>
                    <a:pt x="0" y="0"/>
                  </a:lnTo>
                </a:path>
              </a:pathLst>
            </a:custGeom>
            <a:solidFill>
              <a:schemeClr val="accent3">
                <a:lumMod val="60000"/>
                <a:lumOff val="40000"/>
              </a:schemeClr>
            </a:solidFill>
            <a:ln>
              <a:noFill/>
            </a:ln>
          </p:spPr>
          <p:style>
            <a:lnRef idx="0"/>
            <a:fillRef idx="0"/>
            <a:effectRef idx="0"/>
            <a:fontRef idx="minor"/>
          </p:style>
        </p:sp>
        <p:sp>
          <p:nvSpPr>
            <p:cNvPr id="637" name="CustomShape 9"/>
            <p:cNvSpPr/>
            <p:nvPr/>
          </p:nvSpPr>
          <p:spPr>
            <a:xfrm>
              <a:off x="17677800" y="-1515600"/>
              <a:ext cx="2785320" cy="3141720"/>
            </a:xfrm>
            <a:custGeom>
              <a:avLst/>
              <a:gdLst/>
              <a:ahLst/>
              <a:rect l="l" t="t" r="r" b="b"/>
              <a:pathLst>
                <a:path w="2826" h="3188">
                  <a:moveTo>
                    <a:pt x="2126" y="0"/>
                  </a:moveTo>
                  <a:lnTo>
                    <a:pt x="0" y="1954"/>
                  </a:lnTo>
                  <a:lnTo>
                    <a:pt x="2825" y="3187"/>
                  </a:lnTo>
                  <a:lnTo>
                    <a:pt x="2782" y="0"/>
                  </a:lnTo>
                  <a:lnTo>
                    <a:pt x="2126" y="0"/>
                  </a:lnTo>
                </a:path>
              </a:pathLst>
            </a:custGeom>
            <a:solidFill>
              <a:schemeClr val="accent3"/>
            </a:solidFill>
            <a:ln>
              <a:noFill/>
            </a:ln>
          </p:spPr>
          <p:style>
            <a:lnRef idx="0"/>
            <a:fillRef idx="0"/>
            <a:effectRef idx="0"/>
            <a:fontRef idx="minor"/>
          </p:style>
        </p:sp>
        <p:sp>
          <p:nvSpPr>
            <p:cNvPr id="638" name="CustomShape 10"/>
            <p:cNvSpPr/>
            <p:nvPr/>
          </p:nvSpPr>
          <p:spPr>
            <a:xfrm>
              <a:off x="17608320" y="-1515600"/>
              <a:ext cx="2168280" cy="1924920"/>
            </a:xfrm>
            <a:custGeom>
              <a:avLst/>
              <a:gdLst/>
              <a:ahLst/>
              <a:rect l="l" t="t" r="r" b="b"/>
              <a:pathLst>
                <a:path w="2199" h="1955">
                  <a:moveTo>
                    <a:pt x="0" y="0"/>
                  </a:moveTo>
                  <a:lnTo>
                    <a:pt x="72" y="1954"/>
                  </a:lnTo>
                  <a:lnTo>
                    <a:pt x="2198" y="0"/>
                  </a:lnTo>
                  <a:lnTo>
                    <a:pt x="0" y="0"/>
                  </a:lnTo>
                </a:path>
              </a:pathLst>
            </a:custGeom>
            <a:solidFill>
              <a:schemeClr val="accent3">
                <a:lumMod val="60000"/>
                <a:lumOff val="40000"/>
              </a:schemeClr>
            </a:solidFill>
            <a:ln>
              <a:noFill/>
            </a:ln>
          </p:spPr>
          <p:style>
            <a:lnRef idx="0"/>
            <a:fillRef idx="0"/>
            <a:effectRef idx="0"/>
            <a:fontRef idx="minor"/>
          </p:style>
        </p:sp>
        <p:sp>
          <p:nvSpPr>
            <p:cNvPr id="639" name="CustomShape 11"/>
            <p:cNvSpPr/>
            <p:nvPr/>
          </p:nvSpPr>
          <p:spPr>
            <a:xfrm>
              <a:off x="14888520" y="-1515240"/>
              <a:ext cx="2811600" cy="1924920"/>
            </a:xfrm>
            <a:custGeom>
              <a:avLst/>
              <a:gdLst/>
              <a:ahLst/>
              <a:rect l="l" t="t" r="r" b="b"/>
              <a:pathLst>
                <a:path w="2852" h="1955">
                  <a:moveTo>
                    <a:pt x="0" y="0"/>
                  </a:moveTo>
                  <a:lnTo>
                    <a:pt x="2851" y="1954"/>
                  </a:lnTo>
                  <a:lnTo>
                    <a:pt x="2779" y="0"/>
                  </a:lnTo>
                  <a:lnTo>
                    <a:pt x="0" y="0"/>
                  </a:lnTo>
                </a:path>
              </a:pathLst>
            </a:custGeom>
            <a:solidFill>
              <a:schemeClr val="accent3"/>
            </a:solidFill>
            <a:ln>
              <a:noFill/>
            </a:ln>
          </p:spPr>
          <p:style>
            <a:lnRef idx="0"/>
            <a:fillRef idx="0"/>
            <a:effectRef idx="0"/>
            <a:fontRef idx="minor"/>
          </p:style>
        </p:sp>
        <p:sp>
          <p:nvSpPr>
            <p:cNvPr id="640" name="CustomShape 12"/>
            <p:cNvSpPr/>
            <p:nvPr/>
          </p:nvSpPr>
          <p:spPr>
            <a:xfrm>
              <a:off x="13590000" y="-1515600"/>
              <a:ext cx="4137120" cy="3520080"/>
            </a:xfrm>
            <a:custGeom>
              <a:avLst/>
              <a:gdLst/>
              <a:ahLst/>
              <a:rect l="l" t="t" r="r" b="b"/>
              <a:pathLst>
                <a:path w="4196" h="3572">
                  <a:moveTo>
                    <a:pt x="0" y="0"/>
                  </a:moveTo>
                  <a:lnTo>
                    <a:pt x="1886" y="3571"/>
                  </a:lnTo>
                  <a:lnTo>
                    <a:pt x="4195" y="1954"/>
                  </a:lnTo>
                  <a:lnTo>
                    <a:pt x="1344" y="0"/>
                  </a:lnTo>
                  <a:lnTo>
                    <a:pt x="0" y="0"/>
                  </a:lnTo>
                </a:path>
              </a:pathLst>
            </a:custGeom>
            <a:solidFill>
              <a:schemeClr val="accent3">
                <a:lumMod val="60000"/>
                <a:lumOff val="40000"/>
              </a:schemeClr>
            </a:solidFill>
            <a:ln>
              <a:noFill/>
            </a:ln>
          </p:spPr>
          <p:style>
            <a:lnRef idx="0"/>
            <a:fillRef idx="0"/>
            <a:effectRef idx="0"/>
            <a:fontRef idx="minor"/>
          </p:style>
        </p:sp>
        <p:sp>
          <p:nvSpPr>
            <p:cNvPr id="641" name="CustomShape 13"/>
            <p:cNvSpPr/>
            <p:nvPr/>
          </p:nvSpPr>
          <p:spPr>
            <a:xfrm>
              <a:off x="11104200" y="-1537920"/>
              <a:ext cx="4345560" cy="3520080"/>
            </a:xfrm>
            <a:custGeom>
              <a:avLst/>
              <a:gdLst/>
              <a:ahLst/>
              <a:rect l="l" t="t" r="r" b="b"/>
              <a:pathLst>
                <a:path w="4408" h="3572">
                  <a:moveTo>
                    <a:pt x="965" y="0"/>
                  </a:moveTo>
                  <a:lnTo>
                    <a:pt x="0" y="1760"/>
                  </a:lnTo>
                  <a:lnTo>
                    <a:pt x="4407" y="3571"/>
                  </a:lnTo>
                  <a:lnTo>
                    <a:pt x="2521" y="0"/>
                  </a:lnTo>
                  <a:lnTo>
                    <a:pt x="965" y="0"/>
                  </a:lnTo>
                </a:path>
              </a:pathLst>
            </a:custGeom>
            <a:solidFill>
              <a:schemeClr val="accent2"/>
            </a:solidFill>
            <a:ln>
              <a:noFill/>
            </a:ln>
          </p:spPr>
          <p:style>
            <a:lnRef idx="0"/>
            <a:fillRef idx="0"/>
            <a:effectRef idx="0"/>
            <a:fontRef idx="minor"/>
          </p:style>
        </p:sp>
        <p:sp>
          <p:nvSpPr>
            <p:cNvPr id="642" name="CustomShape 14"/>
            <p:cNvSpPr/>
            <p:nvPr/>
          </p:nvSpPr>
          <p:spPr>
            <a:xfrm>
              <a:off x="9793080" y="-1515600"/>
              <a:ext cx="369000" cy="195120"/>
            </a:xfrm>
            <a:custGeom>
              <a:avLst/>
              <a:gdLst/>
              <a:ahLst/>
              <a:rect l="l" t="t" r="r" b="b"/>
              <a:pathLst>
                <a:path w="374" h="198">
                  <a:moveTo>
                    <a:pt x="112" y="0"/>
                  </a:moveTo>
                  <a:lnTo>
                    <a:pt x="0" y="197"/>
                  </a:lnTo>
                  <a:lnTo>
                    <a:pt x="373" y="0"/>
                  </a:lnTo>
                  <a:lnTo>
                    <a:pt x="112" y="0"/>
                  </a:lnTo>
                </a:path>
              </a:pathLst>
            </a:custGeom>
            <a:solidFill>
              <a:schemeClr val="accent2">
                <a:lumMod val="75000"/>
              </a:schemeClr>
            </a:solidFill>
            <a:ln>
              <a:noFill/>
            </a:ln>
          </p:spPr>
          <p:style>
            <a:lnRef idx="0"/>
            <a:fillRef idx="0"/>
            <a:effectRef idx="0"/>
            <a:fontRef idx="minor"/>
          </p:style>
        </p:sp>
        <p:sp>
          <p:nvSpPr>
            <p:cNvPr id="643" name="CustomShape 15"/>
            <p:cNvSpPr/>
            <p:nvPr/>
          </p:nvSpPr>
          <p:spPr>
            <a:xfrm>
              <a:off x="9698040" y="-1515600"/>
              <a:ext cx="225720" cy="195120"/>
            </a:xfrm>
            <a:custGeom>
              <a:avLst/>
              <a:gdLst/>
              <a:ahLst/>
              <a:rect l="l" t="t" r="r" b="b"/>
              <a:pathLst>
                <a:path w="231" h="198">
                  <a:moveTo>
                    <a:pt x="0" y="0"/>
                  </a:moveTo>
                  <a:lnTo>
                    <a:pt x="118" y="197"/>
                  </a:lnTo>
                  <a:lnTo>
                    <a:pt x="230" y="0"/>
                  </a:lnTo>
                  <a:lnTo>
                    <a:pt x="0" y="0"/>
                  </a:lnTo>
                </a:path>
              </a:pathLst>
            </a:custGeom>
            <a:solidFill>
              <a:schemeClr val="accent2">
                <a:lumMod val="75000"/>
              </a:schemeClr>
            </a:solidFill>
            <a:ln>
              <a:noFill/>
            </a:ln>
          </p:spPr>
          <p:style>
            <a:lnRef idx="0"/>
            <a:fillRef idx="0"/>
            <a:effectRef idx="0"/>
            <a:fontRef idx="minor"/>
          </p:style>
        </p:sp>
        <p:sp>
          <p:nvSpPr>
            <p:cNvPr id="644" name="CustomShape 16"/>
            <p:cNvSpPr/>
            <p:nvPr/>
          </p:nvSpPr>
          <p:spPr>
            <a:xfrm>
              <a:off x="8502120" y="-1364760"/>
              <a:ext cx="2646360" cy="2259720"/>
            </a:xfrm>
            <a:custGeom>
              <a:avLst/>
              <a:gdLst/>
              <a:ahLst/>
              <a:rect l="l" t="t" r="r" b="b"/>
              <a:pathLst>
                <a:path w="2686" h="2292">
                  <a:moveTo>
                    <a:pt x="2685" y="1563"/>
                  </a:moveTo>
                  <a:lnTo>
                    <a:pt x="1308" y="0"/>
                  </a:lnTo>
                  <a:lnTo>
                    <a:pt x="0" y="2291"/>
                  </a:lnTo>
                  <a:lnTo>
                    <a:pt x="2685" y="1563"/>
                  </a:lnTo>
                </a:path>
              </a:pathLst>
            </a:custGeom>
            <a:solidFill>
              <a:schemeClr val="accent2"/>
            </a:solidFill>
            <a:ln>
              <a:noFill/>
            </a:ln>
          </p:spPr>
          <p:style>
            <a:lnRef idx="0"/>
            <a:fillRef idx="0"/>
            <a:effectRef idx="0"/>
            <a:fontRef idx="minor"/>
          </p:style>
        </p:sp>
        <p:sp>
          <p:nvSpPr>
            <p:cNvPr id="645" name="CustomShape 17"/>
            <p:cNvSpPr/>
            <p:nvPr/>
          </p:nvSpPr>
          <p:spPr>
            <a:xfrm>
              <a:off x="6821280" y="-1364760"/>
              <a:ext cx="2985480" cy="2259720"/>
            </a:xfrm>
            <a:custGeom>
              <a:avLst/>
              <a:gdLst/>
              <a:ahLst/>
              <a:rect l="l" t="t" r="r" b="b"/>
              <a:pathLst>
                <a:path w="3030" h="2292">
                  <a:moveTo>
                    <a:pt x="3029" y="0"/>
                  </a:moveTo>
                  <a:lnTo>
                    <a:pt x="0" y="624"/>
                  </a:lnTo>
                  <a:lnTo>
                    <a:pt x="1721" y="2291"/>
                  </a:lnTo>
                  <a:lnTo>
                    <a:pt x="3029" y="0"/>
                  </a:lnTo>
                </a:path>
              </a:pathLst>
            </a:custGeom>
            <a:solidFill>
              <a:schemeClr val="accent2">
                <a:lumMod val="75000"/>
              </a:schemeClr>
            </a:solidFill>
            <a:ln>
              <a:noFill/>
            </a:ln>
          </p:spPr>
          <p:style>
            <a:lnRef idx="0"/>
            <a:fillRef idx="0"/>
            <a:effectRef idx="0"/>
            <a:fontRef idx="minor"/>
          </p:style>
        </p:sp>
        <p:sp>
          <p:nvSpPr>
            <p:cNvPr id="646" name="CustomShape 18"/>
            <p:cNvSpPr/>
            <p:nvPr/>
          </p:nvSpPr>
          <p:spPr>
            <a:xfrm>
              <a:off x="6829920" y="-1515600"/>
              <a:ext cx="2985480" cy="807840"/>
            </a:xfrm>
            <a:custGeom>
              <a:avLst/>
              <a:gdLst/>
              <a:ahLst/>
              <a:rect l="l" t="t" r="r" b="b"/>
              <a:pathLst>
                <a:path w="3030" h="822">
                  <a:moveTo>
                    <a:pt x="61" y="0"/>
                  </a:moveTo>
                  <a:lnTo>
                    <a:pt x="0" y="821"/>
                  </a:lnTo>
                  <a:lnTo>
                    <a:pt x="3029" y="197"/>
                  </a:lnTo>
                  <a:lnTo>
                    <a:pt x="2911" y="0"/>
                  </a:lnTo>
                  <a:lnTo>
                    <a:pt x="61" y="0"/>
                  </a:lnTo>
                </a:path>
              </a:pathLst>
            </a:custGeom>
            <a:solidFill>
              <a:schemeClr val="accent2">
                <a:lumMod val="50000"/>
              </a:schemeClr>
            </a:solidFill>
            <a:ln>
              <a:noFill/>
            </a:ln>
          </p:spPr>
          <p:style>
            <a:lnRef idx="0"/>
            <a:fillRef idx="0"/>
            <a:effectRef idx="0"/>
            <a:fontRef idx="minor"/>
          </p:style>
        </p:sp>
        <p:sp>
          <p:nvSpPr>
            <p:cNvPr id="647" name="CustomShape 19"/>
            <p:cNvSpPr/>
            <p:nvPr/>
          </p:nvSpPr>
          <p:spPr>
            <a:xfrm>
              <a:off x="5975280" y="-1515600"/>
              <a:ext cx="942840" cy="807840"/>
            </a:xfrm>
            <a:custGeom>
              <a:avLst/>
              <a:gdLst/>
              <a:ahLst/>
              <a:rect l="l" t="t" r="r" b="b"/>
              <a:pathLst>
                <a:path w="955" h="822">
                  <a:moveTo>
                    <a:pt x="0" y="0"/>
                  </a:moveTo>
                  <a:lnTo>
                    <a:pt x="893" y="821"/>
                  </a:lnTo>
                  <a:lnTo>
                    <a:pt x="954" y="0"/>
                  </a:lnTo>
                  <a:lnTo>
                    <a:pt x="0" y="0"/>
                  </a:lnTo>
                </a:path>
              </a:pathLst>
            </a:custGeom>
            <a:solidFill>
              <a:schemeClr val="accent1"/>
            </a:solidFill>
            <a:ln>
              <a:noFill/>
            </a:ln>
          </p:spPr>
          <p:style>
            <a:lnRef idx="0"/>
            <a:fillRef idx="0"/>
            <a:effectRef idx="0"/>
            <a:fontRef idx="minor"/>
          </p:style>
        </p:sp>
        <p:sp>
          <p:nvSpPr>
            <p:cNvPr id="648" name="CustomShape 20"/>
            <p:cNvSpPr/>
            <p:nvPr/>
          </p:nvSpPr>
          <p:spPr>
            <a:xfrm>
              <a:off x="5608440" y="-752040"/>
              <a:ext cx="2916000" cy="1642320"/>
            </a:xfrm>
            <a:custGeom>
              <a:avLst/>
              <a:gdLst/>
              <a:ahLst/>
              <a:rect l="l" t="t" r="r" b="b"/>
              <a:pathLst>
                <a:path w="2959" h="1668">
                  <a:moveTo>
                    <a:pt x="2958" y="1667"/>
                  </a:moveTo>
                  <a:lnTo>
                    <a:pt x="1237" y="0"/>
                  </a:lnTo>
                  <a:lnTo>
                    <a:pt x="0" y="1323"/>
                  </a:lnTo>
                  <a:lnTo>
                    <a:pt x="2958" y="1667"/>
                  </a:lnTo>
                </a:path>
              </a:pathLst>
            </a:custGeom>
            <a:solidFill>
              <a:schemeClr val="accent2"/>
            </a:solidFill>
            <a:ln>
              <a:noFill/>
            </a:ln>
          </p:spPr>
          <p:style>
            <a:lnRef idx="0"/>
            <a:fillRef idx="0"/>
            <a:effectRef idx="0"/>
            <a:fontRef idx="minor"/>
          </p:style>
        </p:sp>
        <p:sp>
          <p:nvSpPr>
            <p:cNvPr id="649" name="CustomShape 21"/>
            <p:cNvSpPr/>
            <p:nvPr/>
          </p:nvSpPr>
          <p:spPr>
            <a:xfrm>
              <a:off x="5092200" y="-1582560"/>
              <a:ext cx="1759680" cy="2111760"/>
            </a:xfrm>
            <a:custGeom>
              <a:avLst/>
              <a:gdLst/>
              <a:ahLst/>
              <a:rect l="l" t="t" r="r" b="b"/>
              <a:pathLst>
                <a:path w="1787" h="2145">
                  <a:moveTo>
                    <a:pt x="0" y="0"/>
                  </a:moveTo>
                  <a:lnTo>
                    <a:pt x="549" y="2144"/>
                  </a:lnTo>
                  <a:lnTo>
                    <a:pt x="1786" y="821"/>
                  </a:lnTo>
                  <a:lnTo>
                    <a:pt x="893" y="0"/>
                  </a:lnTo>
                  <a:lnTo>
                    <a:pt x="0" y="0"/>
                  </a:lnTo>
                </a:path>
              </a:pathLst>
            </a:custGeom>
            <a:solidFill>
              <a:schemeClr val="accent1"/>
            </a:solidFill>
            <a:ln>
              <a:noFill/>
            </a:ln>
          </p:spPr>
          <p:style>
            <a:lnRef idx="0"/>
            <a:fillRef idx="0"/>
            <a:effectRef idx="0"/>
            <a:fontRef idx="minor"/>
          </p:style>
        </p:sp>
        <p:sp>
          <p:nvSpPr>
            <p:cNvPr id="650" name="CustomShape 22"/>
            <p:cNvSpPr/>
            <p:nvPr/>
          </p:nvSpPr>
          <p:spPr>
            <a:xfrm>
              <a:off x="443160" y="-1235880"/>
              <a:ext cx="5232240" cy="2976840"/>
            </a:xfrm>
            <a:custGeom>
              <a:avLst/>
              <a:gdLst/>
              <a:ahLst/>
              <a:rect l="l" t="t" r="r" b="b"/>
              <a:pathLst>
                <a:path w="5311" h="3020">
                  <a:moveTo>
                    <a:pt x="5310" y="1771"/>
                  </a:moveTo>
                  <a:lnTo>
                    <a:pt x="853" y="0"/>
                  </a:lnTo>
                  <a:lnTo>
                    <a:pt x="0" y="3019"/>
                  </a:lnTo>
                  <a:lnTo>
                    <a:pt x="5310" y="1771"/>
                  </a:lnTo>
                </a:path>
              </a:pathLst>
            </a:custGeom>
            <a:solidFill>
              <a:schemeClr val="accent1">
                <a:lumMod val="50000"/>
              </a:schemeClr>
            </a:solidFill>
            <a:ln>
              <a:noFill/>
            </a:ln>
          </p:spPr>
          <p:style>
            <a:lnRef idx="0"/>
            <a:fillRef idx="0"/>
            <a:effectRef idx="0"/>
            <a:fontRef idx="minor"/>
          </p:style>
        </p:sp>
        <p:sp>
          <p:nvSpPr>
            <p:cNvPr id="651" name="CustomShape 23"/>
            <p:cNvSpPr/>
            <p:nvPr/>
          </p:nvSpPr>
          <p:spPr>
            <a:xfrm>
              <a:off x="1263960" y="-1582920"/>
              <a:ext cx="4393440" cy="2111760"/>
            </a:xfrm>
            <a:custGeom>
              <a:avLst/>
              <a:gdLst/>
              <a:ahLst/>
              <a:rect l="l" t="t" r="r" b="b"/>
              <a:pathLst>
                <a:path w="4458" h="2145">
                  <a:moveTo>
                    <a:pt x="936" y="0"/>
                  </a:moveTo>
                  <a:lnTo>
                    <a:pt x="0" y="373"/>
                  </a:lnTo>
                  <a:lnTo>
                    <a:pt x="4457" y="2144"/>
                  </a:lnTo>
                  <a:lnTo>
                    <a:pt x="3908" y="0"/>
                  </a:lnTo>
                  <a:lnTo>
                    <a:pt x="936" y="0"/>
                  </a:lnTo>
                </a:path>
              </a:pathLst>
            </a:custGeom>
            <a:solidFill>
              <a:schemeClr val="accent1">
                <a:lumMod val="75000"/>
              </a:schemeClr>
            </a:solidFill>
            <a:ln>
              <a:noFill/>
            </a:ln>
          </p:spPr>
          <p:style>
            <a:lnRef idx="0"/>
            <a:fillRef idx="0"/>
            <a:effectRef idx="0"/>
            <a:fontRef idx="minor"/>
          </p:style>
        </p:sp>
        <p:sp>
          <p:nvSpPr>
            <p:cNvPr id="652" name="CustomShape 24"/>
            <p:cNvSpPr/>
            <p:nvPr/>
          </p:nvSpPr>
          <p:spPr>
            <a:xfrm>
              <a:off x="1263960" y="-1560240"/>
              <a:ext cx="920880" cy="369000"/>
            </a:xfrm>
            <a:custGeom>
              <a:avLst/>
              <a:gdLst/>
              <a:ahLst/>
              <a:rect l="l" t="t" r="r" b="b"/>
              <a:pathLst>
                <a:path w="937" h="374">
                  <a:moveTo>
                    <a:pt x="72" y="0"/>
                  </a:moveTo>
                  <a:lnTo>
                    <a:pt x="0" y="373"/>
                  </a:lnTo>
                  <a:lnTo>
                    <a:pt x="936" y="0"/>
                  </a:lnTo>
                  <a:lnTo>
                    <a:pt x="72" y="0"/>
                  </a:lnTo>
                </a:path>
              </a:pathLst>
            </a:custGeom>
            <a:solidFill>
              <a:schemeClr val="accent1"/>
            </a:solidFill>
            <a:ln>
              <a:noFill/>
            </a:ln>
          </p:spPr>
          <p:style>
            <a:lnRef idx="0"/>
            <a:fillRef idx="0"/>
            <a:effectRef idx="0"/>
            <a:fontRef idx="minor"/>
          </p:style>
        </p:sp>
        <p:sp>
          <p:nvSpPr>
            <p:cNvPr id="653" name="CustomShape 25"/>
            <p:cNvSpPr/>
            <p:nvPr/>
          </p:nvSpPr>
          <p:spPr>
            <a:xfrm>
              <a:off x="734400" y="-1560240"/>
              <a:ext cx="621000" cy="369000"/>
            </a:xfrm>
            <a:custGeom>
              <a:avLst/>
              <a:gdLst/>
              <a:ahLst/>
              <a:rect l="l" t="t" r="r" b="b"/>
              <a:pathLst>
                <a:path w="629" h="374">
                  <a:moveTo>
                    <a:pt x="0" y="0"/>
                  </a:moveTo>
                  <a:lnTo>
                    <a:pt x="556" y="373"/>
                  </a:lnTo>
                  <a:lnTo>
                    <a:pt x="628" y="0"/>
                  </a:lnTo>
                  <a:lnTo>
                    <a:pt x="0" y="0"/>
                  </a:lnTo>
                </a:path>
              </a:pathLst>
            </a:custGeom>
            <a:solidFill>
              <a:schemeClr val="accent1"/>
            </a:solidFill>
            <a:ln>
              <a:noFill/>
            </a:ln>
          </p:spPr>
          <p:style>
            <a:lnRef idx="0"/>
            <a:fillRef idx="0"/>
            <a:effectRef idx="0"/>
            <a:fontRef idx="minor"/>
          </p:style>
        </p:sp>
        <p:sp>
          <p:nvSpPr>
            <p:cNvPr id="654" name="CustomShape 26"/>
            <p:cNvSpPr/>
            <p:nvPr/>
          </p:nvSpPr>
          <p:spPr>
            <a:xfrm>
              <a:off x="0" y="-541080"/>
              <a:ext cx="447120" cy="2259720"/>
            </a:xfrm>
            <a:custGeom>
              <a:avLst/>
              <a:gdLst/>
              <a:ahLst/>
              <a:rect l="l" t="t" r="r" b="b"/>
              <a:pathLst>
                <a:path w="453" h="2292">
                  <a:moveTo>
                    <a:pt x="0" y="2104"/>
                  </a:moveTo>
                  <a:lnTo>
                    <a:pt x="452" y="2291"/>
                  </a:lnTo>
                  <a:lnTo>
                    <a:pt x="0" y="0"/>
                  </a:lnTo>
                  <a:lnTo>
                    <a:pt x="0" y="2104"/>
                  </a:lnTo>
                </a:path>
              </a:pathLst>
            </a:custGeom>
            <a:solidFill>
              <a:schemeClr val="accent1">
                <a:lumMod val="50000"/>
              </a:schemeClr>
            </a:solidFill>
            <a:ln>
              <a:noFill/>
            </a:ln>
          </p:spPr>
          <p:style>
            <a:lnRef idx="0"/>
            <a:fillRef idx="0"/>
            <a:effectRef idx="0"/>
            <a:fontRef idx="minor"/>
          </p:style>
        </p:sp>
        <p:sp>
          <p:nvSpPr>
            <p:cNvPr id="655" name="CustomShape 27"/>
            <p:cNvSpPr/>
            <p:nvPr/>
          </p:nvSpPr>
          <p:spPr>
            <a:xfrm>
              <a:off x="0" y="-1582920"/>
              <a:ext cx="1285920" cy="3341880"/>
            </a:xfrm>
            <a:custGeom>
              <a:avLst/>
              <a:gdLst/>
              <a:ahLst/>
              <a:rect l="l" t="t" r="r" b="b"/>
              <a:pathLst>
                <a:path w="1306" h="3393">
                  <a:moveTo>
                    <a:pt x="0" y="0"/>
                  </a:moveTo>
                  <a:lnTo>
                    <a:pt x="0" y="1101"/>
                  </a:lnTo>
                  <a:lnTo>
                    <a:pt x="452" y="3392"/>
                  </a:lnTo>
                  <a:lnTo>
                    <a:pt x="1305" y="373"/>
                  </a:lnTo>
                  <a:lnTo>
                    <a:pt x="749" y="0"/>
                  </a:lnTo>
                  <a:lnTo>
                    <a:pt x="0" y="0"/>
                  </a:lnTo>
                </a:path>
              </a:pathLst>
            </a:custGeom>
            <a:solidFill>
              <a:schemeClr val="accent1">
                <a:lumMod val="75000"/>
              </a:schemeClr>
            </a:solidFill>
            <a:ln>
              <a:noFill/>
            </a:ln>
          </p:spPr>
          <p:style>
            <a:lnRef idx="0"/>
            <a:fillRef idx="0"/>
            <a:effectRef idx="0"/>
            <a:fontRef idx="minor"/>
          </p:style>
        </p:sp>
        <p:sp>
          <p:nvSpPr>
            <p:cNvPr id="656" name="CustomShape 28"/>
            <p:cNvSpPr/>
            <p:nvPr/>
          </p:nvSpPr>
          <p:spPr>
            <a:xfrm>
              <a:off x="8462880" y="165240"/>
              <a:ext cx="6987960" cy="1785960"/>
            </a:xfrm>
            <a:custGeom>
              <a:avLst/>
              <a:gdLst/>
              <a:ahLst/>
              <a:rect l="l" t="t" r="r" b="b"/>
              <a:pathLst>
                <a:path w="7093" h="1812">
                  <a:moveTo>
                    <a:pt x="7092" y="1811"/>
                  </a:moveTo>
                  <a:lnTo>
                    <a:pt x="0" y="728"/>
                  </a:lnTo>
                  <a:lnTo>
                    <a:pt x="2685" y="0"/>
                  </a:lnTo>
                  <a:lnTo>
                    <a:pt x="7092" y="1811"/>
                  </a:lnTo>
                </a:path>
              </a:pathLst>
            </a:custGeom>
            <a:solidFill>
              <a:schemeClr val="accent2">
                <a:lumMod val="75000"/>
              </a:schemeClr>
            </a:solidFill>
            <a:ln>
              <a:noFill/>
            </a:ln>
          </p:spPr>
          <p:style>
            <a:lnRef idx="0"/>
            <a:fillRef idx="0"/>
            <a:effectRef idx="0"/>
            <a:fontRef idx="minor"/>
          </p:style>
        </p:sp>
        <p:sp>
          <p:nvSpPr>
            <p:cNvPr id="657" name="CustomShape 29"/>
            <p:cNvSpPr/>
            <p:nvPr/>
          </p:nvSpPr>
          <p:spPr>
            <a:xfrm>
              <a:off x="9776160" y="-1551960"/>
              <a:ext cx="2307240" cy="1733760"/>
            </a:xfrm>
            <a:custGeom>
              <a:avLst/>
              <a:gdLst/>
              <a:ahLst/>
              <a:rect l="l" t="t" r="r" b="b"/>
              <a:pathLst>
                <a:path w="2343" h="1761">
                  <a:moveTo>
                    <a:pt x="373" y="0"/>
                  </a:moveTo>
                  <a:lnTo>
                    <a:pt x="0" y="197"/>
                  </a:lnTo>
                  <a:lnTo>
                    <a:pt x="1377" y="1760"/>
                  </a:lnTo>
                  <a:lnTo>
                    <a:pt x="2342" y="0"/>
                  </a:lnTo>
                  <a:lnTo>
                    <a:pt x="373" y="0"/>
                  </a:lnTo>
                </a:path>
              </a:pathLst>
            </a:custGeom>
            <a:solidFill>
              <a:schemeClr val="accent2">
                <a:lumMod val="75000"/>
              </a:schemeClr>
            </a:solidFill>
            <a:ln>
              <a:noFill/>
            </a:ln>
          </p:spPr>
          <p:style>
            <a:lnRef idx="0"/>
            <a:fillRef idx="0"/>
            <a:effectRef idx="0"/>
            <a:fontRef idx="minor"/>
          </p:style>
        </p:sp>
      </p:grpSp>
      <p:pic>
        <p:nvPicPr>
          <p:cNvPr id="658" name="Picture 2" descr="C:\Users\ASUS\Desktop\EIC\10k\Electron_CEMC_e_ge.JPG"/>
          <p:cNvPicPr/>
          <p:nvPr/>
        </p:nvPicPr>
        <p:blipFill>
          <a:blip r:embed="rId1"/>
          <a:stretch/>
        </p:blipFill>
        <p:spPr>
          <a:xfrm>
            <a:off x="734400" y="5129280"/>
            <a:ext cx="11266920" cy="5267520"/>
          </a:xfrm>
          <a:prstGeom prst="rect">
            <a:avLst/>
          </a:prstGeom>
          <a:ln>
            <a:noFill/>
          </a:ln>
        </p:spPr>
      </p:pic>
      <p:pic>
        <p:nvPicPr>
          <p:cNvPr id="659" name="Picture 2" descr="C:\Users\ASUS\Desktop\EIC\10k\Electron_CEMC_e_ge.JPG"/>
          <p:cNvPicPr/>
          <p:nvPr/>
        </p:nvPicPr>
        <p:blipFill>
          <a:blip r:embed="rId2"/>
          <a:stretch/>
        </p:blipFill>
        <p:spPr>
          <a:xfrm>
            <a:off x="12393720" y="5148720"/>
            <a:ext cx="11266920" cy="52286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29346</TotalTime>
  <Application>LibreOffice/6.4.4.2$Linux_X86_64 LibreOffice_project/40$Build-2</Application>
  <Words>121</Words>
  <Paragraphs>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dc:creator>Designed by Slidesmash</dc:creator>
  <dc:description/>
  <dc:language>en-IN</dc:language>
  <cp:lastModifiedBy/>
  <dcterms:modified xsi:type="dcterms:W3CDTF">2021-01-15T00:02:11Z</dcterms:modified>
  <cp:revision>5844</cp:revision>
  <dc:subject/>
  <dc:title>Designed by Slidesmash</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1</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25</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