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y="13716000" cx="24377650"/>
  <p:notesSz cx="6858000" cy="9144000"/>
  <p:embeddedFontLst>
    <p:embeddedFont>
      <p:font typeface="Nunito"/>
      <p:regular r:id="rId58"/>
      <p:bold r:id="rId59"/>
      <p:italic r:id="rId60"/>
      <p:boldItalic r:id="rId61"/>
    </p:embeddedFont>
    <p:embeddedFont>
      <p:font typeface="Lato Light"/>
      <p:regular r:id="rId62"/>
      <p:bold r:id="rId63"/>
      <p:italic r:id="rId64"/>
      <p:boldItalic r:id="rId65"/>
    </p:embeddedFont>
    <p:embeddedFont>
      <p:font typeface="Nunito Light"/>
      <p:regular r:id="rId66"/>
      <p:bold r:id="rId67"/>
      <p:italic r:id="rId68"/>
      <p:boldItalic r:id="rId6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8136">
          <p15:clr>
            <a:srgbClr val="A4A3A4"/>
          </p15:clr>
        </p15:guide>
        <p15:guide id="2" pos="14278">
          <p15:clr>
            <a:srgbClr val="A4A3A4"/>
          </p15:clr>
        </p15:guide>
        <p15:guide id="3" pos="1078">
          <p15:clr>
            <a:srgbClr val="A4A3A4"/>
          </p15:clr>
        </p15:guide>
        <p15:guide id="4" pos="7678">
          <p15:clr>
            <a:srgbClr val="A4A3A4"/>
          </p15:clr>
        </p15:guide>
        <p15:guide id="5" orient="horz" pos="504">
          <p15:clr>
            <a:srgbClr val="A4A3A4"/>
          </p15:clr>
        </p15:guide>
        <p15:guide id="6" orient="horz" pos="8640">
          <p15:clr>
            <a:srgbClr val="A4A3A4"/>
          </p15:clr>
        </p15:guide>
        <p15:guide id="7" orient="horz" pos="4632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70" roundtripDataSignature="AMtx7mjPkH61Ls8epbgNhZ9JCeP0ScTv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136" orient="horz"/>
        <p:guide pos="14278"/>
        <p:guide pos="1078"/>
        <p:guide pos="7678"/>
        <p:guide pos="504" orient="horz"/>
        <p:guide pos="8640" orient="horz"/>
        <p:guide pos="463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0" Type="http://customschemas.google.com/relationships/presentationmetadata" Target="meta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LatoLight-regular.fntdata"/><Relationship Id="rId61" Type="http://schemas.openxmlformats.org/officeDocument/2006/relationships/font" Target="fonts/Nunito-boldItalic.fntdata"/><Relationship Id="rId20" Type="http://schemas.openxmlformats.org/officeDocument/2006/relationships/slide" Target="slides/slide15.xml"/><Relationship Id="rId64" Type="http://schemas.openxmlformats.org/officeDocument/2006/relationships/font" Target="fonts/LatoLight-italic.fntdata"/><Relationship Id="rId63" Type="http://schemas.openxmlformats.org/officeDocument/2006/relationships/font" Target="fonts/LatoLight-bold.fntdata"/><Relationship Id="rId22" Type="http://schemas.openxmlformats.org/officeDocument/2006/relationships/slide" Target="slides/slide17.xml"/><Relationship Id="rId66" Type="http://schemas.openxmlformats.org/officeDocument/2006/relationships/font" Target="fonts/NunitoLight-regular.fntdata"/><Relationship Id="rId21" Type="http://schemas.openxmlformats.org/officeDocument/2006/relationships/slide" Target="slides/slide16.xml"/><Relationship Id="rId65" Type="http://schemas.openxmlformats.org/officeDocument/2006/relationships/font" Target="fonts/LatoLight-boldItalic.fntdata"/><Relationship Id="rId24" Type="http://schemas.openxmlformats.org/officeDocument/2006/relationships/slide" Target="slides/slide19.xml"/><Relationship Id="rId68" Type="http://schemas.openxmlformats.org/officeDocument/2006/relationships/font" Target="fonts/NunitoLight-italic.fntdata"/><Relationship Id="rId23" Type="http://schemas.openxmlformats.org/officeDocument/2006/relationships/slide" Target="slides/slide18.xml"/><Relationship Id="rId67" Type="http://schemas.openxmlformats.org/officeDocument/2006/relationships/font" Target="fonts/NunitoLight-bold.fntdata"/><Relationship Id="rId60" Type="http://schemas.openxmlformats.org/officeDocument/2006/relationships/font" Target="fonts/Nunito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NunitoLight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Nunito-bold.fntdata"/><Relationship Id="rId14" Type="http://schemas.openxmlformats.org/officeDocument/2006/relationships/slide" Target="slides/slide9.xml"/><Relationship Id="rId58" Type="http://schemas.openxmlformats.org/officeDocument/2006/relationships/font" Target="fonts/Nunito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1" name="Google Shape;181;p1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7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9" name="Google Shape;299;p7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bcd0341dfc_0_24:notes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8" name="Google Shape;308;gbcd0341dfc_0_24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8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7" name="Google Shape;317;p8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bcd0341dfc_0_32:notes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6" name="Google Shape;326;gbcd0341dfc_0_32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5" name="Google Shape;335;p9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bcd0341dfc_0_40:notes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4" name="Google Shape;344;gbcd0341dfc_0_40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bcd0341d1d_0_64:notes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3" name="Google Shape;353;gbcd0341d1d_0_64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bcd0341dfc_0_80:notes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2" name="Google Shape;362;gbcd0341dfc_0_80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0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1" name="Google Shape;371;p10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1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0" name="Google Shape;380;p11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2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0" name="Google Shape;390;p12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bcd0341dfc_0_48:notes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9" name="Google Shape;399;gbcd0341dfc_0_48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3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8" name="Google Shape;408;p13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bcd0341dfc_0_56:notes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7" name="Google Shape;417;gbcd0341dfc_0_56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4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6" name="Google Shape;426;p14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bcd0341dfc_0_64:notes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35" name="Google Shape;435;gbcd0341dfc_0_64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5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44" name="Google Shape;444;p15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bcd0341dfc_0_72:notes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53" name="Google Shape;453;gbcd0341dfc_0_72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62" name="Google Shape;462;p16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bcd0341dfc_0_88:notes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1" name="Google Shape;471;gbcd0341dfc_0_88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5" name="Google Shape;235;p3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7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80" name="Google Shape;480;p17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bcd0341dfc_0_96:notes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89" name="Google Shape;489;gbcd0341dfc_0_96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bcd0341d1d_0_88:notes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98" name="Google Shape;498;gbcd0341d1d_0_88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bcd0341dfc_0_104:notes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07" name="Google Shape;507;gbcd0341dfc_0_104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16" name="Google Shape;516;p18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9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25" name="Google Shape;525;p19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0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5" name="Google Shape;535;p20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bcd0341d1d_0_8:notes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44" name="Google Shape;544;gbcd0341d1d_0_8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1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53" name="Google Shape;553;p21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bcd0341d1d_0_16:notes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62" name="Google Shape;562;gbcd0341d1d_0_16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5" name="Google Shape;245;p4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2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71" name="Google Shape;571;p22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bcd0341d1d_0_24:notes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0" name="Google Shape;580;gbcd0341d1d_0_24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3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9" name="Google Shape;589;p23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bcd0341d1d_0_32:notes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98" name="Google Shape;598;gbcd0341d1d_0_32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4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07" name="Google Shape;607;p24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bcd0341d1d_0_48:notes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16" name="Google Shape;616;gbcd0341d1d_0_48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5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25" name="Google Shape;625;p25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bcd0341d1d_0_56:notes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34" name="Google Shape;634;gbcd0341d1d_0_56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bcd0341d1d_0_72:notes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43" name="Google Shape;643;gbcd0341d1d_0_72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bcd0341d1d_0_80:notes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52" name="Google Shape;652;gbcd0341d1d_0_80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bcd0341dfc_0_0:notes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4" name="Google Shape;254;gbcd0341dfc_0_0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6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61" name="Google Shape;661;p26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3" name="Google Shape;263;p5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bcd0341dfc_0_8:notes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2" name="Google Shape;272;gbcd0341dfc_0_8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1" name="Google Shape;281;p6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bcd0341dfc_0_16:notes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0" name="Google Shape;290;gbcd0341dfc_0_16:notes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Picture">
  <p:cSld name="Big Pictur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0"/>
          <p:cNvSpPr/>
          <p:nvPr>
            <p:ph idx="2" type="pic"/>
          </p:nvPr>
        </p:nvSpPr>
        <p:spPr>
          <a:xfrm>
            <a:off x="0" y="0"/>
            <a:ext cx="24377649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 features">
  <p:cSld name="App feature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1"/>
          <p:cNvSpPr/>
          <p:nvPr>
            <p:ph idx="2" type="pic"/>
          </p:nvPr>
        </p:nvSpPr>
        <p:spPr>
          <a:xfrm>
            <a:off x="4770022" y="2436714"/>
            <a:ext cx="4290417" cy="76274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grpSp>
        <p:nvGrpSpPr>
          <p:cNvPr id="14" name="Google Shape;14;p31"/>
          <p:cNvGrpSpPr/>
          <p:nvPr/>
        </p:nvGrpSpPr>
        <p:grpSpPr>
          <a:xfrm rot="10800000">
            <a:off x="-23445" y="10974729"/>
            <a:ext cx="24535151" cy="4304369"/>
            <a:chOff x="0" y="-156114"/>
            <a:chExt cx="24535151" cy="4304369"/>
          </a:xfrm>
        </p:grpSpPr>
        <p:sp>
          <p:nvSpPr>
            <p:cNvPr id="15" name="Google Shape;15;p31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" name="Google Shape;16;p31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" name="Google Shape;17;p31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" name="Google Shape;18;p31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" name="Google Shape;19;p31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" name="Google Shape;20;p31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" name="Google Shape;21;p31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2" name="Google Shape;22;p31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3" name="Google Shape;23;p31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4" name="Google Shape;24;p31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5" name="Google Shape;25;p31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6" name="Google Shape;26;p31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7" name="Google Shape;27;p31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8" name="Google Shape;28;p31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9" name="Google Shape;29;p31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0" name="Google Shape;30;p31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1" name="Google Shape;31;p31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2" name="Google Shape;32;p31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3" name="Google Shape;33;p31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4" name="Google Shape;34;p31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5" name="Google Shape;35;p31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6" name="Google Shape;36;p31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7" name="Google Shape;37;p31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" name="Google Shape;38;p31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9" name="Google Shape;39;p31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32"/>
          <p:cNvGrpSpPr/>
          <p:nvPr/>
        </p:nvGrpSpPr>
        <p:grpSpPr>
          <a:xfrm rot="5400000">
            <a:off x="-16715231" y="-397360"/>
            <a:ext cx="24535151" cy="4304369"/>
            <a:chOff x="0" y="-156114"/>
            <a:chExt cx="24535151" cy="4304369"/>
          </a:xfrm>
        </p:grpSpPr>
        <p:sp>
          <p:nvSpPr>
            <p:cNvPr id="42" name="Google Shape;42;p32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3" name="Google Shape;43;p32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4" name="Google Shape;44;p32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5" name="Google Shape;45;p32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6" name="Google Shape;46;p32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7" name="Google Shape;47;p32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8" name="Google Shape;48;p32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49" name="Google Shape;49;p32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0" name="Google Shape;50;p32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1" name="Google Shape;51;p32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2" name="Google Shape;52;p32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" name="Google Shape;53;p32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4" name="Google Shape;54;p32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5" name="Google Shape;55;p32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6" name="Google Shape;56;p32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7" name="Google Shape;57;p32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8" name="Google Shape;58;p32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9" name="Google Shape;59;p32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0" name="Google Shape;60;p32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1" name="Google Shape;61;p32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2" name="Google Shape;62;p32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3" name="Google Shape;63;p32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4" name="Google Shape;64;p32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5" name="Google Shape;65;p32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66" name="Google Shape;66;p32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efault">
  <p:cSld name="2_Defaul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33"/>
          <p:cNvGrpSpPr/>
          <p:nvPr/>
        </p:nvGrpSpPr>
        <p:grpSpPr>
          <a:xfrm rot="10800000">
            <a:off x="-23445" y="10974729"/>
            <a:ext cx="24535151" cy="4304369"/>
            <a:chOff x="0" y="-156114"/>
            <a:chExt cx="24535151" cy="4304369"/>
          </a:xfrm>
        </p:grpSpPr>
        <p:sp>
          <p:nvSpPr>
            <p:cNvPr id="69" name="Google Shape;69;p33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0" name="Google Shape;70;p33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1" name="Google Shape;71;p33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2" name="Google Shape;72;p33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3" name="Google Shape;73;p33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4" name="Google Shape;74;p33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5" name="Google Shape;75;p33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6" name="Google Shape;76;p33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7" name="Google Shape;77;p33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8" name="Google Shape;78;p33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79" name="Google Shape;79;p33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0" name="Google Shape;80;p33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1" name="Google Shape;81;p33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2" name="Google Shape;82;p33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3" name="Google Shape;83;p33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4" name="Google Shape;84;p33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5" name="Google Shape;85;p33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6" name="Google Shape;86;p33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7" name="Google Shape;87;p33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8" name="Google Shape;88;p33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89" name="Google Shape;89;p33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0" name="Google Shape;90;p33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1" name="Google Shape;91;p33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2" name="Google Shape;92;p33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3" name="Google Shape;93;p33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efault">
  <p:cSld name="1_Defaul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ktop Web Mockup">
  <p:cSld name="Desktop Web Mockup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5"/>
          <p:cNvSpPr/>
          <p:nvPr>
            <p:ph idx="2" type="pic"/>
          </p:nvPr>
        </p:nvSpPr>
        <p:spPr>
          <a:xfrm>
            <a:off x="12901752" y="3940389"/>
            <a:ext cx="6780686" cy="387036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grpSp>
        <p:nvGrpSpPr>
          <p:cNvPr id="97" name="Google Shape;97;p35"/>
          <p:cNvGrpSpPr/>
          <p:nvPr/>
        </p:nvGrpSpPr>
        <p:grpSpPr>
          <a:xfrm rot="10800000">
            <a:off x="-23445" y="10974729"/>
            <a:ext cx="24535151" cy="4304369"/>
            <a:chOff x="0" y="-156114"/>
            <a:chExt cx="24535151" cy="4304369"/>
          </a:xfrm>
        </p:grpSpPr>
        <p:sp>
          <p:nvSpPr>
            <p:cNvPr id="98" name="Google Shape;98;p35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99" name="Google Shape;99;p35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0" name="Google Shape;100;p35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1" name="Google Shape;101;p35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2" name="Google Shape;102;p35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3" name="Google Shape;103;p35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4" name="Google Shape;104;p35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5" name="Google Shape;105;p35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6" name="Google Shape;106;p35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7" name="Google Shape;107;p35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8" name="Google Shape;108;p35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9" name="Google Shape;109;p35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0" name="Google Shape;110;p35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1" name="Google Shape;111;p35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2" name="Google Shape;112;p35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3" name="Google Shape;113;p35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4" name="Google Shape;114;p35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5" name="Google Shape;115;p35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6" name="Google Shape;116;p35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7" name="Google Shape;117;p35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8" name="Google Shape;118;p35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19" name="Google Shape;119;p35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0" name="Google Shape;120;p35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1" name="Google Shape;121;p35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2" name="Google Shape;122;p35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pp features">
  <p:cSld name="1_App features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6"/>
          <p:cNvSpPr/>
          <p:nvPr>
            <p:ph idx="2" type="pic"/>
          </p:nvPr>
        </p:nvSpPr>
        <p:spPr>
          <a:xfrm>
            <a:off x="3410888" y="3912686"/>
            <a:ext cx="7567384" cy="478034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grpSp>
        <p:nvGrpSpPr>
          <p:cNvPr id="125" name="Google Shape;125;p36"/>
          <p:cNvGrpSpPr/>
          <p:nvPr/>
        </p:nvGrpSpPr>
        <p:grpSpPr>
          <a:xfrm rot="10800000">
            <a:off x="-23445" y="10974729"/>
            <a:ext cx="24535151" cy="4304369"/>
            <a:chOff x="0" y="-156114"/>
            <a:chExt cx="24535151" cy="4304369"/>
          </a:xfrm>
        </p:grpSpPr>
        <p:sp>
          <p:nvSpPr>
            <p:cNvPr id="126" name="Google Shape;126;p36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7" name="Google Shape;127;p36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8" name="Google Shape;128;p36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29" name="Google Shape;129;p36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0" name="Google Shape;130;p36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1" name="Google Shape;131;p36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2" name="Google Shape;132;p36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3" name="Google Shape;133;p36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4" name="Google Shape;134;p36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5" name="Google Shape;135;p36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6" name="Google Shape;136;p36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7" name="Google Shape;137;p36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8" name="Google Shape;138;p36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39" name="Google Shape;139;p36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0" name="Google Shape;140;p36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1" name="Google Shape;141;p36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2" name="Google Shape;142;p36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3" name="Google Shape;143;p36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4" name="Google Shape;144;p36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5" name="Google Shape;145;p36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6" name="Google Shape;146;p36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7" name="Google Shape;147;p36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8" name="Google Shape;148;p36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49" name="Google Shape;149;p36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0" name="Google Shape;150;p36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ative Break Picture">
  <p:cSld name="Creative Break Pictur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7"/>
          <p:cNvSpPr/>
          <p:nvPr>
            <p:ph idx="2" type="pic"/>
          </p:nvPr>
        </p:nvSpPr>
        <p:spPr>
          <a:xfrm>
            <a:off x="13905213" y="1952726"/>
            <a:ext cx="8420998" cy="84209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grpSp>
        <p:nvGrpSpPr>
          <p:cNvPr id="153" name="Google Shape;153;p37"/>
          <p:cNvGrpSpPr/>
          <p:nvPr/>
        </p:nvGrpSpPr>
        <p:grpSpPr>
          <a:xfrm rot="10800000">
            <a:off x="-23445" y="10974729"/>
            <a:ext cx="24535151" cy="4304369"/>
            <a:chOff x="0" y="-156114"/>
            <a:chExt cx="24535151" cy="4304369"/>
          </a:xfrm>
        </p:grpSpPr>
        <p:sp>
          <p:nvSpPr>
            <p:cNvPr id="154" name="Google Shape;154;p37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5" name="Google Shape;155;p37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6" name="Google Shape;156;p37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7" name="Google Shape;157;p37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8" name="Google Shape;158;p37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59" name="Google Shape;159;p37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0" name="Google Shape;160;p37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1" name="Google Shape;161;p37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2" name="Google Shape;162;p37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3" name="Google Shape;163;p37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4" name="Google Shape;164;p37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5" name="Google Shape;165;p37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6" name="Google Shape;166;p37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7" name="Google Shape;167;p37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8" name="Google Shape;168;p37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69" name="Google Shape;169;p37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0" name="Google Shape;170;p37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1" name="Google Shape;171;p37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2" name="Google Shape;172;p37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3" name="Google Shape;173;p37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4" name="Google Shape;174;p37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5" name="Google Shape;175;p37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6" name="Google Shape;176;p37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7" name="Google Shape;177;p37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78" name="Google Shape;178;p37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4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Relationship Id="rId4" Type="http://schemas.openxmlformats.org/officeDocument/2006/relationships/image" Target="../media/image4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0.png"/><Relationship Id="rId4" Type="http://schemas.openxmlformats.org/officeDocument/2006/relationships/image" Target="../media/image3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8.png"/><Relationship Id="rId4" Type="http://schemas.openxmlformats.org/officeDocument/2006/relationships/image" Target="../media/image3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0.png"/><Relationship Id="rId4" Type="http://schemas.openxmlformats.org/officeDocument/2006/relationships/image" Target="../media/image4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2.png"/><Relationship Id="rId4" Type="http://schemas.openxmlformats.org/officeDocument/2006/relationships/image" Target="../media/image6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7.png"/><Relationship Id="rId4" Type="http://schemas.openxmlformats.org/officeDocument/2006/relationships/image" Target="../media/image4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0.png"/><Relationship Id="rId4" Type="http://schemas.openxmlformats.org/officeDocument/2006/relationships/image" Target="../media/image5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3.png"/><Relationship Id="rId4" Type="http://schemas.openxmlformats.org/officeDocument/2006/relationships/image" Target="../media/image5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4.png"/><Relationship Id="rId4" Type="http://schemas.openxmlformats.org/officeDocument/2006/relationships/image" Target="../media/image6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7.png"/><Relationship Id="rId4" Type="http://schemas.openxmlformats.org/officeDocument/2006/relationships/image" Target="../media/image6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6.png"/><Relationship Id="rId4" Type="http://schemas.openxmlformats.org/officeDocument/2006/relationships/image" Target="../media/image6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7.png"/><Relationship Id="rId4" Type="http://schemas.openxmlformats.org/officeDocument/2006/relationships/image" Target="../media/image6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2.png"/><Relationship Id="rId4" Type="http://schemas.openxmlformats.org/officeDocument/2006/relationships/image" Target="../media/image6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6.png"/><Relationship Id="rId4" Type="http://schemas.openxmlformats.org/officeDocument/2006/relationships/image" Target="../media/image8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3.png"/><Relationship Id="rId4" Type="http://schemas.openxmlformats.org/officeDocument/2006/relationships/image" Target="../media/image8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78.png"/><Relationship Id="rId4" Type="http://schemas.openxmlformats.org/officeDocument/2006/relationships/image" Target="../media/image8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3.png"/><Relationship Id="rId4" Type="http://schemas.openxmlformats.org/officeDocument/2006/relationships/image" Target="../media/image7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2.png"/><Relationship Id="rId4" Type="http://schemas.openxmlformats.org/officeDocument/2006/relationships/image" Target="../media/image8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9.png"/><Relationship Id="rId4" Type="http://schemas.openxmlformats.org/officeDocument/2006/relationships/image" Target="../media/image8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90.png"/><Relationship Id="rId4" Type="http://schemas.openxmlformats.org/officeDocument/2006/relationships/image" Target="../media/image9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89.png"/><Relationship Id="rId4" Type="http://schemas.openxmlformats.org/officeDocument/2006/relationships/image" Target="../media/image8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8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4" Type="http://schemas.openxmlformats.org/officeDocument/2006/relationships/image" Target="../media/image4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"/>
          <p:cNvSpPr txBox="1"/>
          <p:nvPr/>
        </p:nvSpPr>
        <p:spPr>
          <a:xfrm>
            <a:off x="3239793" y="5678106"/>
            <a:ext cx="17942732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Simulation Statistics</a:t>
            </a:r>
            <a:endParaRPr b="1" i="0" sz="140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4" name="Google Shape;184;p1"/>
          <p:cNvSpPr txBox="1"/>
          <p:nvPr/>
        </p:nvSpPr>
        <p:spPr>
          <a:xfrm>
            <a:off x="8968240" y="7709723"/>
            <a:ext cx="644118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BY SAGAR AND SIDDHANT</a:t>
            </a:r>
            <a:endParaRPr b="0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85" name="Google Shape;185;p1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186" name="Google Shape;186;p1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3188" w="2826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955" w="2199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955" w="2852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3572" w="4196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3572" w="4408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98" w="374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98" w="231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2292" w="2686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2292" w="3030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822" w="3030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822" w="955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668" w="2959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2145" w="1787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3020" w="5311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2145" w="4458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374" w="937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374" w="629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2292" w="453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3393" w="1306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812" w="7093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761" w="2343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7"/>
          <p:cNvGrpSpPr/>
          <p:nvPr/>
        </p:nvGrpSpPr>
        <p:grpSpPr>
          <a:xfrm>
            <a:off x="10425350" y="1211011"/>
            <a:ext cx="3482042" cy="1933194"/>
            <a:chOff x="9979071" y="2302957"/>
            <a:chExt cx="3482042" cy="1933194"/>
          </a:xfrm>
        </p:grpSpPr>
        <p:sp>
          <p:nvSpPr>
            <p:cNvPr id="302" name="Google Shape;302;p7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03" name="Google Shape;303;p7"/>
            <p:cNvSpPr txBox="1"/>
            <p:nvPr/>
          </p:nvSpPr>
          <p:spPr>
            <a:xfrm>
              <a:off x="10205827" y="3712931"/>
              <a:ext cx="29241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Δe/ge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descr="C:\Users\ASUS\Desktop\EIC\10k\Electron_CEMC_e_ge.JPG" id="304" name="Google Shape;30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8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05" name="Google Shape;30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8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gbcd0341dfc_0_24"/>
          <p:cNvGrpSpPr/>
          <p:nvPr/>
        </p:nvGrpSpPr>
        <p:grpSpPr>
          <a:xfrm>
            <a:off x="10425350" y="1211011"/>
            <a:ext cx="3482100" cy="2364274"/>
            <a:chOff x="9979071" y="2302957"/>
            <a:chExt cx="3482100" cy="2364274"/>
          </a:xfrm>
        </p:grpSpPr>
        <p:sp>
          <p:nvSpPr>
            <p:cNvPr id="311" name="Google Shape;311;gbcd0341dfc_0_24"/>
            <p:cNvSpPr txBox="1"/>
            <p:nvPr/>
          </p:nvSpPr>
          <p:spPr>
            <a:xfrm>
              <a:off x="9979071" y="2302957"/>
              <a:ext cx="3482100" cy="14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12" name="Google Shape;312;gbcd0341dfc_0_24"/>
            <p:cNvSpPr txBox="1"/>
            <p:nvPr/>
          </p:nvSpPr>
          <p:spPr>
            <a:xfrm>
              <a:off x="10205827" y="3712931"/>
              <a:ext cx="29241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Δe/ge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(Histogram)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313" name="Google Shape;313;gbcd0341dfc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9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bcd0341dfc_0_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9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8"/>
          <p:cNvGrpSpPr/>
          <p:nvPr/>
        </p:nvGrpSpPr>
        <p:grpSpPr>
          <a:xfrm>
            <a:off x="10425350" y="1211011"/>
            <a:ext cx="3482042" cy="1933194"/>
            <a:chOff x="9979071" y="2302957"/>
            <a:chExt cx="3482042" cy="1933194"/>
          </a:xfrm>
        </p:grpSpPr>
        <p:sp>
          <p:nvSpPr>
            <p:cNvPr id="320" name="Google Shape;320;p8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21" name="Google Shape;321;p8"/>
            <p:cNvSpPr txBox="1"/>
            <p:nvPr/>
          </p:nvSpPr>
          <p:spPr>
            <a:xfrm>
              <a:off x="10341281" y="3712931"/>
              <a:ext cx="26532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Δphi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descr="C:\Users\ASUS\Desktop\EIC\10k\Electron_CEMC_e_ge.JPG" id="322" name="Google Shape;32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8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23" name="Google Shape;32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8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gbcd0341dfc_0_32"/>
          <p:cNvGrpSpPr/>
          <p:nvPr/>
        </p:nvGrpSpPr>
        <p:grpSpPr>
          <a:xfrm>
            <a:off x="10425350" y="1211011"/>
            <a:ext cx="3482100" cy="2364274"/>
            <a:chOff x="9979071" y="2302957"/>
            <a:chExt cx="3482100" cy="2364274"/>
          </a:xfrm>
        </p:grpSpPr>
        <p:sp>
          <p:nvSpPr>
            <p:cNvPr id="329" name="Google Shape;329;gbcd0341dfc_0_32"/>
            <p:cNvSpPr txBox="1"/>
            <p:nvPr/>
          </p:nvSpPr>
          <p:spPr>
            <a:xfrm>
              <a:off x="9979071" y="2302957"/>
              <a:ext cx="3482100" cy="14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30" name="Google Shape;330;gbcd0341dfc_0_32"/>
            <p:cNvSpPr txBox="1"/>
            <p:nvPr/>
          </p:nvSpPr>
          <p:spPr>
            <a:xfrm>
              <a:off x="10341281" y="3712931"/>
              <a:ext cx="26532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Δphi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(Histogram)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331" name="Google Shape;331;gbcd0341dfc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9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bcd0341dfc_0_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9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9"/>
          <p:cNvGrpSpPr/>
          <p:nvPr/>
        </p:nvGrpSpPr>
        <p:grpSpPr>
          <a:xfrm>
            <a:off x="10425350" y="1211011"/>
            <a:ext cx="3482042" cy="1933194"/>
            <a:chOff x="9979071" y="2302957"/>
            <a:chExt cx="3482042" cy="1933194"/>
          </a:xfrm>
        </p:grpSpPr>
        <p:sp>
          <p:nvSpPr>
            <p:cNvPr id="338" name="Google Shape;338;p9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39" name="Google Shape;339;p9"/>
            <p:cNvSpPr txBox="1"/>
            <p:nvPr/>
          </p:nvSpPr>
          <p:spPr>
            <a:xfrm>
              <a:off x="10338075" y="3712931"/>
              <a:ext cx="265970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Δeta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descr="C:\Users\ASUS\Desktop\EIC\10k\Electron_CEMC_e_ge.JPG" id="340" name="Google Shape;34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8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41" name="Google Shape;34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8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gbcd0341dfc_0_40"/>
          <p:cNvGrpSpPr/>
          <p:nvPr/>
        </p:nvGrpSpPr>
        <p:grpSpPr>
          <a:xfrm>
            <a:off x="10425350" y="1211011"/>
            <a:ext cx="3482100" cy="2364274"/>
            <a:chOff x="9979071" y="2302957"/>
            <a:chExt cx="3482100" cy="2364274"/>
          </a:xfrm>
        </p:grpSpPr>
        <p:sp>
          <p:nvSpPr>
            <p:cNvPr id="347" name="Google Shape;347;gbcd0341dfc_0_40"/>
            <p:cNvSpPr txBox="1"/>
            <p:nvPr/>
          </p:nvSpPr>
          <p:spPr>
            <a:xfrm>
              <a:off x="9979071" y="2302957"/>
              <a:ext cx="3482100" cy="14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48" name="Google Shape;348;gbcd0341dfc_0_40"/>
            <p:cNvSpPr txBox="1"/>
            <p:nvPr/>
          </p:nvSpPr>
          <p:spPr>
            <a:xfrm>
              <a:off x="10338075" y="3712931"/>
              <a:ext cx="26598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Δeta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(Histogram)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349" name="Google Shape;349;gbcd0341dfc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9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gbcd0341dfc_0_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9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gbcd0341d1d_0_64"/>
          <p:cNvGrpSpPr/>
          <p:nvPr/>
        </p:nvGrpSpPr>
        <p:grpSpPr>
          <a:xfrm>
            <a:off x="10425350" y="1211011"/>
            <a:ext cx="3482100" cy="1933174"/>
            <a:chOff x="9979071" y="2302957"/>
            <a:chExt cx="3482100" cy="1933174"/>
          </a:xfrm>
        </p:grpSpPr>
        <p:sp>
          <p:nvSpPr>
            <p:cNvPr id="356" name="Google Shape;356;gbcd0341d1d_0_64"/>
            <p:cNvSpPr txBox="1"/>
            <p:nvPr/>
          </p:nvSpPr>
          <p:spPr>
            <a:xfrm>
              <a:off x="9979071" y="2302957"/>
              <a:ext cx="3482100" cy="14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57" name="Google Shape;357;gbcd0341d1d_0_64"/>
            <p:cNvSpPr txBox="1"/>
            <p:nvPr/>
          </p:nvSpPr>
          <p:spPr>
            <a:xfrm>
              <a:off x="10338075" y="3712931"/>
              <a:ext cx="26598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358" name="Google Shape;358;gbcd0341d1d_0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9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gbcd0341d1d_0_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9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gbcd0341dfc_0_80"/>
          <p:cNvGrpSpPr/>
          <p:nvPr/>
        </p:nvGrpSpPr>
        <p:grpSpPr>
          <a:xfrm>
            <a:off x="10425350" y="1211011"/>
            <a:ext cx="3482100" cy="2364274"/>
            <a:chOff x="9979071" y="2302957"/>
            <a:chExt cx="3482100" cy="2364274"/>
          </a:xfrm>
        </p:grpSpPr>
        <p:sp>
          <p:nvSpPr>
            <p:cNvPr id="365" name="Google Shape;365;gbcd0341dfc_0_80"/>
            <p:cNvSpPr txBox="1"/>
            <p:nvPr/>
          </p:nvSpPr>
          <p:spPr>
            <a:xfrm>
              <a:off x="9979071" y="2302957"/>
              <a:ext cx="3482100" cy="14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66" name="Google Shape;366;gbcd0341dfc_0_80"/>
            <p:cNvSpPr txBox="1"/>
            <p:nvPr/>
          </p:nvSpPr>
          <p:spPr>
            <a:xfrm>
              <a:off x="10338075" y="3712931"/>
              <a:ext cx="26598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(Histogram)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367" name="Google Shape;367;gbcd0341dfc_0_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9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gbcd0341dfc_0_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9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10"/>
          <p:cNvGrpSpPr/>
          <p:nvPr/>
        </p:nvGrpSpPr>
        <p:grpSpPr>
          <a:xfrm>
            <a:off x="10425350" y="1211011"/>
            <a:ext cx="3482042" cy="1933194"/>
            <a:chOff x="9979071" y="2302957"/>
            <a:chExt cx="3482042" cy="1933194"/>
          </a:xfrm>
        </p:grpSpPr>
        <p:sp>
          <p:nvSpPr>
            <p:cNvPr id="374" name="Google Shape;374;p10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75" name="Google Shape;375;p10"/>
            <p:cNvSpPr txBox="1"/>
            <p:nvPr/>
          </p:nvSpPr>
          <p:spPr>
            <a:xfrm>
              <a:off x="10177774" y="3712931"/>
              <a:ext cx="29803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Distribution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descr="C:\Users\ASUS\Desktop\EIC\10k\Electron_CEMC_e_ge.JPG" id="376" name="Google Shape;37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8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77" name="Google Shape;37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8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1"/>
          <p:cNvSpPr txBox="1"/>
          <p:nvPr/>
        </p:nvSpPr>
        <p:spPr>
          <a:xfrm>
            <a:off x="4452983" y="5442274"/>
            <a:ext cx="5852884" cy="2015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EEMC</a:t>
            </a:r>
            <a:endParaRPr b="1" sz="15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83" name="Google Shape;383;p11"/>
          <p:cNvGrpSpPr/>
          <p:nvPr/>
        </p:nvGrpSpPr>
        <p:grpSpPr>
          <a:xfrm>
            <a:off x="-858390" y="4477832"/>
            <a:ext cx="4092370" cy="4233061"/>
            <a:chOff x="-858390" y="4477832"/>
            <a:chExt cx="4092370" cy="4233061"/>
          </a:xfrm>
        </p:grpSpPr>
        <p:sp>
          <p:nvSpPr>
            <p:cNvPr id="384" name="Google Shape;384;p11"/>
            <p:cNvSpPr/>
            <p:nvPr/>
          </p:nvSpPr>
          <p:spPr>
            <a:xfrm>
              <a:off x="2099658" y="6974920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1777142" y="4477832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525459" y="4477832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858390" y="4477832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2"/>
          <p:cNvGrpSpPr/>
          <p:nvPr/>
        </p:nvGrpSpPr>
        <p:grpSpPr>
          <a:xfrm>
            <a:off x="2160397" y="2920027"/>
            <a:ext cx="4366888" cy="4373904"/>
            <a:chOff x="2681870" y="3666200"/>
            <a:chExt cx="4366888" cy="4373904"/>
          </a:xfrm>
        </p:grpSpPr>
        <p:sp>
          <p:nvSpPr>
            <p:cNvPr id="216" name="Google Shape;216;p2"/>
            <p:cNvSpPr/>
            <p:nvPr/>
          </p:nvSpPr>
          <p:spPr>
            <a:xfrm rot="4800">
              <a:off x="2684917" y="3669242"/>
              <a:ext cx="4360794" cy="4367820"/>
            </a:xfrm>
            <a:custGeom>
              <a:rect b="b" l="l" r="r" t="t"/>
              <a:pathLst>
                <a:path extrusionOk="0" h="743" w="742">
                  <a:moveTo>
                    <a:pt x="742" y="372"/>
                  </a:moveTo>
                  <a:cubicBezTo>
                    <a:pt x="742" y="577"/>
                    <a:pt x="576" y="743"/>
                    <a:pt x="371" y="743"/>
                  </a:cubicBezTo>
                  <a:cubicBezTo>
                    <a:pt x="166" y="743"/>
                    <a:pt x="0" y="577"/>
                    <a:pt x="0" y="372"/>
                  </a:cubicBezTo>
                  <a:cubicBezTo>
                    <a:pt x="0" y="166"/>
                    <a:pt x="166" y="0"/>
                    <a:pt x="371" y="0"/>
                  </a:cubicBezTo>
                  <a:cubicBezTo>
                    <a:pt x="576" y="0"/>
                    <a:pt x="742" y="166"/>
                    <a:pt x="742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1" anchor="ctr" bIns="44975" lIns="89975" spcFirstLastPara="1" rIns="89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 txBox="1"/>
            <p:nvPr/>
          </p:nvSpPr>
          <p:spPr>
            <a:xfrm>
              <a:off x="2845838" y="5523359"/>
              <a:ext cx="3980417" cy="738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182825" spcFirstLastPara="1" rIns="182825" wrap="square" tIns="914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e</a:t>
              </a:r>
              <a:r>
                <a:rPr baseline="30000" lang="en-US" sz="3600">
                  <a:solidFill>
                    <a:schemeClr val="lt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-</a:t>
              </a:r>
              <a:r>
                <a:rPr lang="en-US" sz="3600">
                  <a:solidFill>
                    <a:schemeClr val="lt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(100k)</a:t>
              </a:r>
              <a:endParaRPr sz="2800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grpSp>
        <p:nvGrpSpPr>
          <p:cNvPr id="218" name="Google Shape;218;p2"/>
          <p:cNvGrpSpPr/>
          <p:nvPr/>
        </p:nvGrpSpPr>
        <p:grpSpPr>
          <a:xfrm>
            <a:off x="6304783" y="6900703"/>
            <a:ext cx="4372773" cy="4373913"/>
            <a:chOff x="5896296" y="6808091"/>
            <a:chExt cx="4372773" cy="4373913"/>
          </a:xfrm>
        </p:grpSpPr>
        <p:sp>
          <p:nvSpPr>
            <p:cNvPr id="219" name="Google Shape;219;p2"/>
            <p:cNvSpPr/>
            <p:nvPr/>
          </p:nvSpPr>
          <p:spPr>
            <a:xfrm rot="4800">
              <a:off x="5899343" y="6811138"/>
              <a:ext cx="4366679" cy="4367820"/>
            </a:xfrm>
            <a:custGeom>
              <a:rect b="b" l="l" r="r" t="t"/>
              <a:pathLst>
                <a:path extrusionOk="0" h="743" w="743">
                  <a:moveTo>
                    <a:pt x="743" y="372"/>
                  </a:moveTo>
                  <a:cubicBezTo>
                    <a:pt x="743" y="577"/>
                    <a:pt x="576" y="743"/>
                    <a:pt x="371" y="743"/>
                  </a:cubicBezTo>
                  <a:cubicBezTo>
                    <a:pt x="166" y="743"/>
                    <a:pt x="0" y="577"/>
                    <a:pt x="0" y="372"/>
                  </a:cubicBezTo>
                  <a:cubicBezTo>
                    <a:pt x="0" y="167"/>
                    <a:pt x="166" y="0"/>
                    <a:pt x="371" y="0"/>
                  </a:cubicBezTo>
                  <a:cubicBezTo>
                    <a:pt x="576" y="0"/>
                    <a:pt x="743" y="167"/>
                    <a:pt x="743" y="3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4975" lIns="89975" spcFirstLastPara="1" rIns="89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 txBox="1"/>
            <p:nvPr/>
          </p:nvSpPr>
          <p:spPr>
            <a:xfrm>
              <a:off x="6411407" y="8663355"/>
              <a:ext cx="3320536" cy="769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182825" spcFirstLastPara="1" rIns="182825" wrap="square" tIns="914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>
                  <a:solidFill>
                    <a:schemeClr val="lt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Eta: [-4,4] </a:t>
              </a:r>
              <a:endParaRPr sz="3800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grpSp>
        <p:nvGrpSpPr>
          <p:cNvPr id="221" name="Google Shape;221;p2"/>
          <p:cNvGrpSpPr/>
          <p:nvPr/>
        </p:nvGrpSpPr>
        <p:grpSpPr>
          <a:xfrm>
            <a:off x="10495459" y="2746888"/>
            <a:ext cx="4372773" cy="4373913"/>
            <a:chOff x="9060667" y="3657448"/>
            <a:chExt cx="4372773" cy="4373913"/>
          </a:xfrm>
        </p:grpSpPr>
        <p:sp>
          <p:nvSpPr>
            <p:cNvPr id="222" name="Google Shape;222;p2"/>
            <p:cNvSpPr/>
            <p:nvPr/>
          </p:nvSpPr>
          <p:spPr>
            <a:xfrm rot="4800">
              <a:off x="9063714" y="3660494"/>
              <a:ext cx="4366679" cy="4367820"/>
            </a:xfrm>
            <a:custGeom>
              <a:rect b="b" l="l" r="r" t="t"/>
              <a:pathLst>
                <a:path extrusionOk="0" h="743" w="743">
                  <a:moveTo>
                    <a:pt x="743" y="371"/>
                  </a:moveTo>
                  <a:cubicBezTo>
                    <a:pt x="743" y="576"/>
                    <a:pt x="576" y="743"/>
                    <a:pt x="371" y="743"/>
                  </a:cubicBezTo>
                  <a:cubicBezTo>
                    <a:pt x="166" y="743"/>
                    <a:pt x="0" y="576"/>
                    <a:pt x="0" y="371"/>
                  </a:cubicBezTo>
                  <a:cubicBezTo>
                    <a:pt x="0" y="166"/>
                    <a:pt x="166" y="0"/>
                    <a:pt x="371" y="0"/>
                  </a:cubicBezTo>
                  <a:cubicBezTo>
                    <a:pt x="576" y="0"/>
                    <a:pt x="743" y="166"/>
                    <a:pt x="743" y="3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1" anchor="ctr" bIns="44975" lIns="89975" spcFirstLastPara="1" rIns="89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 txBox="1"/>
            <p:nvPr/>
          </p:nvSpPr>
          <p:spPr>
            <a:xfrm>
              <a:off x="9370781" y="5431338"/>
              <a:ext cx="3635937" cy="769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182825" spcFirstLastPara="1" rIns="182825" wrap="square" tIns="914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>
                  <a:solidFill>
                    <a:schemeClr val="lt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p: [0,30] GeV/c</a:t>
              </a:r>
              <a:endParaRPr sz="3800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grpSp>
        <p:nvGrpSpPr>
          <p:cNvPr id="224" name="Google Shape;224;p2"/>
          <p:cNvGrpSpPr/>
          <p:nvPr/>
        </p:nvGrpSpPr>
        <p:grpSpPr>
          <a:xfrm>
            <a:off x="14313495" y="6689535"/>
            <a:ext cx="4372773" cy="4373913"/>
            <a:chOff x="12210375" y="6799263"/>
            <a:chExt cx="4372773" cy="4373913"/>
          </a:xfrm>
        </p:grpSpPr>
        <p:sp>
          <p:nvSpPr>
            <p:cNvPr id="225" name="Google Shape;225;p2"/>
            <p:cNvSpPr/>
            <p:nvPr/>
          </p:nvSpPr>
          <p:spPr>
            <a:xfrm rot="4800">
              <a:off x="12213422" y="6802310"/>
              <a:ext cx="4366679" cy="4367820"/>
            </a:xfrm>
            <a:custGeom>
              <a:rect b="b" l="l" r="r" t="t"/>
              <a:pathLst>
                <a:path extrusionOk="0" h="743" w="743">
                  <a:moveTo>
                    <a:pt x="743" y="371"/>
                  </a:moveTo>
                  <a:cubicBezTo>
                    <a:pt x="743" y="576"/>
                    <a:pt x="577" y="743"/>
                    <a:pt x="372" y="743"/>
                  </a:cubicBezTo>
                  <a:cubicBezTo>
                    <a:pt x="166" y="743"/>
                    <a:pt x="0" y="576"/>
                    <a:pt x="0" y="371"/>
                  </a:cubicBezTo>
                  <a:cubicBezTo>
                    <a:pt x="0" y="166"/>
                    <a:pt x="166" y="0"/>
                    <a:pt x="372" y="0"/>
                  </a:cubicBezTo>
                  <a:cubicBezTo>
                    <a:pt x="577" y="0"/>
                    <a:pt x="743" y="166"/>
                    <a:pt x="743" y="3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1" anchor="ctr" bIns="44975" lIns="89975" spcFirstLastPara="1" rIns="89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 txBox="1"/>
            <p:nvPr/>
          </p:nvSpPr>
          <p:spPr>
            <a:xfrm>
              <a:off x="12924451" y="9087660"/>
              <a:ext cx="2995508" cy="665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182825" spcFirstLastPara="1" rIns="182825" wrap="square" tIns="914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 txBox="1"/>
            <p:nvPr/>
          </p:nvSpPr>
          <p:spPr>
            <a:xfrm>
              <a:off x="12787546" y="8629805"/>
              <a:ext cx="3223853" cy="769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182825" spcFirstLastPara="1" rIns="182825" wrap="square" tIns="914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>
                  <a:solidFill>
                    <a:schemeClr val="lt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phi: [-pi,pi]</a:t>
              </a:r>
              <a:endParaRPr sz="3800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grpSp>
        <p:nvGrpSpPr>
          <p:cNvPr id="228" name="Google Shape;228;p2"/>
          <p:cNvGrpSpPr/>
          <p:nvPr/>
        </p:nvGrpSpPr>
        <p:grpSpPr>
          <a:xfrm>
            <a:off x="18277613" y="2749293"/>
            <a:ext cx="4372773" cy="4373913"/>
            <a:chOff x="15374747" y="3642716"/>
            <a:chExt cx="4372773" cy="4373913"/>
          </a:xfrm>
        </p:grpSpPr>
        <p:sp>
          <p:nvSpPr>
            <p:cNvPr id="229" name="Google Shape;229;p2"/>
            <p:cNvSpPr/>
            <p:nvPr/>
          </p:nvSpPr>
          <p:spPr>
            <a:xfrm rot="4800">
              <a:off x="15377794" y="3645762"/>
              <a:ext cx="4366679" cy="4367820"/>
            </a:xfrm>
            <a:custGeom>
              <a:rect b="b" l="l" r="r" t="t"/>
              <a:pathLst>
                <a:path extrusionOk="0" h="743" w="743">
                  <a:moveTo>
                    <a:pt x="743" y="371"/>
                  </a:moveTo>
                  <a:cubicBezTo>
                    <a:pt x="743" y="577"/>
                    <a:pt x="576" y="743"/>
                    <a:pt x="371" y="743"/>
                  </a:cubicBezTo>
                  <a:cubicBezTo>
                    <a:pt x="166" y="743"/>
                    <a:pt x="0" y="577"/>
                    <a:pt x="0" y="371"/>
                  </a:cubicBezTo>
                  <a:cubicBezTo>
                    <a:pt x="0" y="166"/>
                    <a:pt x="166" y="0"/>
                    <a:pt x="371" y="0"/>
                  </a:cubicBezTo>
                  <a:cubicBezTo>
                    <a:pt x="576" y="0"/>
                    <a:pt x="743" y="166"/>
                    <a:pt x="743" y="3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1" anchor="ctr" bIns="44975" lIns="89975" spcFirstLastPara="1" rIns="89975" wrap="square" tIns="44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 txBox="1"/>
            <p:nvPr/>
          </p:nvSpPr>
          <p:spPr>
            <a:xfrm>
              <a:off x="15655388" y="5414201"/>
              <a:ext cx="3825672" cy="769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182825" spcFirstLastPara="1" rIns="182825" wrap="square" tIns="914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>
                  <a:solidFill>
                    <a:schemeClr val="lt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cut: e&gt;0.2 GeV</a:t>
              </a:r>
              <a:endParaRPr sz="3800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sp>
        <p:nvSpPr>
          <p:cNvPr id="231" name="Google Shape;231;p2"/>
          <p:cNvSpPr/>
          <p:nvPr/>
        </p:nvSpPr>
        <p:spPr>
          <a:xfrm>
            <a:off x="2883037" y="804672"/>
            <a:ext cx="1834242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Simulation Parameters</a:t>
            </a:r>
            <a:endParaRPr b="1" sz="72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232" name="Google Shape;232;p2"/>
          <p:cNvSpPr txBox="1"/>
          <p:nvPr/>
        </p:nvSpPr>
        <p:spPr>
          <a:xfrm>
            <a:off x="19995692" y="10889914"/>
            <a:ext cx="3300648" cy="7694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default units</a:t>
            </a:r>
            <a:endParaRPr sz="38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12"/>
          <p:cNvGrpSpPr/>
          <p:nvPr/>
        </p:nvGrpSpPr>
        <p:grpSpPr>
          <a:xfrm>
            <a:off x="10425350" y="1211011"/>
            <a:ext cx="3482042" cy="1933194"/>
            <a:chOff x="9979071" y="2302957"/>
            <a:chExt cx="3482042" cy="1933194"/>
          </a:xfrm>
        </p:grpSpPr>
        <p:sp>
          <p:nvSpPr>
            <p:cNvPr id="393" name="Google Shape;393;p12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94" name="Google Shape;394;p12"/>
            <p:cNvSpPr txBox="1"/>
            <p:nvPr/>
          </p:nvSpPr>
          <p:spPr>
            <a:xfrm>
              <a:off x="10740428" y="3712931"/>
              <a:ext cx="18549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descr="C:\Users\ASUS\Desktop\EIC\10k\Electron_CEMC_e_ge.JPG" id="395" name="Google Shape;39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8" cy="755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396" name="Google Shape;39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8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gbcd0341dfc_0_48"/>
          <p:cNvGrpSpPr/>
          <p:nvPr/>
        </p:nvGrpSpPr>
        <p:grpSpPr>
          <a:xfrm>
            <a:off x="10425350" y="1211011"/>
            <a:ext cx="3482100" cy="2364264"/>
            <a:chOff x="9979071" y="2302957"/>
            <a:chExt cx="3482100" cy="2364264"/>
          </a:xfrm>
        </p:grpSpPr>
        <p:sp>
          <p:nvSpPr>
            <p:cNvPr id="402" name="Google Shape;402;gbcd0341dfc_0_48"/>
            <p:cNvSpPr txBox="1"/>
            <p:nvPr/>
          </p:nvSpPr>
          <p:spPr>
            <a:xfrm>
              <a:off x="9979071" y="2302957"/>
              <a:ext cx="3482100" cy="14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03" name="Google Shape;403;gbcd0341dfc_0_48"/>
            <p:cNvSpPr txBox="1"/>
            <p:nvPr/>
          </p:nvSpPr>
          <p:spPr>
            <a:xfrm>
              <a:off x="10526521" y="3712921"/>
              <a:ext cx="23382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(Histogram)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404" name="Google Shape;404;gbcd0341dfc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9" cy="75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gbcd0341dfc_0_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9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3"/>
          <p:cNvGrpSpPr/>
          <p:nvPr/>
        </p:nvGrpSpPr>
        <p:grpSpPr>
          <a:xfrm>
            <a:off x="10425350" y="1211011"/>
            <a:ext cx="3482042" cy="1933194"/>
            <a:chOff x="9979071" y="2302957"/>
            <a:chExt cx="3482042" cy="1933194"/>
          </a:xfrm>
        </p:grpSpPr>
        <p:sp>
          <p:nvSpPr>
            <p:cNvPr id="411" name="Google Shape;411;p13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12" name="Google Shape;412;p13"/>
            <p:cNvSpPr txBox="1"/>
            <p:nvPr/>
          </p:nvSpPr>
          <p:spPr>
            <a:xfrm>
              <a:off x="10280367" y="3712931"/>
              <a:ext cx="277511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phi vs gphi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descr="C:\Users\ASUS\Desktop\EIC\10k\Electron_CEMC_e_ge.JPG" id="413" name="Google Shape;41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8" cy="755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14" name="Google Shape;41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8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gbcd0341dfc_0_56"/>
          <p:cNvGrpSpPr/>
          <p:nvPr/>
        </p:nvGrpSpPr>
        <p:grpSpPr>
          <a:xfrm>
            <a:off x="10425350" y="1211011"/>
            <a:ext cx="3482100" cy="2364274"/>
            <a:chOff x="9979071" y="2302957"/>
            <a:chExt cx="3482100" cy="2364274"/>
          </a:xfrm>
        </p:grpSpPr>
        <p:sp>
          <p:nvSpPr>
            <p:cNvPr id="420" name="Google Shape;420;gbcd0341dfc_0_56"/>
            <p:cNvSpPr txBox="1"/>
            <p:nvPr/>
          </p:nvSpPr>
          <p:spPr>
            <a:xfrm>
              <a:off x="9979071" y="2302957"/>
              <a:ext cx="3482100" cy="14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21" name="Google Shape;421;gbcd0341dfc_0_56"/>
            <p:cNvSpPr txBox="1"/>
            <p:nvPr/>
          </p:nvSpPr>
          <p:spPr>
            <a:xfrm>
              <a:off x="10280367" y="3712931"/>
              <a:ext cx="27750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phi vs gphi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(Histogram)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422" name="Google Shape;422;gbcd0341dfc_0_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9" cy="75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gbcd0341dfc_0_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9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4"/>
          <p:cNvGrpSpPr/>
          <p:nvPr/>
        </p:nvGrpSpPr>
        <p:grpSpPr>
          <a:xfrm>
            <a:off x="10425350" y="1211011"/>
            <a:ext cx="3482042" cy="1933194"/>
            <a:chOff x="9979071" y="2302957"/>
            <a:chExt cx="3482042" cy="1933194"/>
          </a:xfrm>
        </p:grpSpPr>
        <p:sp>
          <p:nvSpPr>
            <p:cNvPr id="429" name="Google Shape;429;p14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30" name="Google Shape;430;p14"/>
            <p:cNvSpPr txBox="1"/>
            <p:nvPr/>
          </p:nvSpPr>
          <p:spPr>
            <a:xfrm>
              <a:off x="10273954" y="3712931"/>
              <a:ext cx="27879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eta vs geta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descr="C:\Users\ASUS\Desktop\EIC\10k\Electron_CEMC_e_ge.JPG" id="431" name="Google Shape;43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8" cy="755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32" name="Google Shape;43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8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gbcd0341dfc_0_64"/>
          <p:cNvGrpSpPr/>
          <p:nvPr/>
        </p:nvGrpSpPr>
        <p:grpSpPr>
          <a:xfrm>
            <a:off x="10425350" y="1211011"/>
            <a:ext cx="3482100" cy="2364274"/>
            <a:chOff x="9979071" y="2302957"/>
            <a:chExt cx="3482100" cy="2364274"/>
          </a:xfrm>
        </p:grpSpPr>
        <p:sp>
          <p:nvSpPr>
            <p:cNvPr id="438" name="Google Shape;438;gbcd0341dfc_0_64"/>
            <p:cNvSpPr txBox="1"/>
            <p:nvPr/>
          </p:nvSpPr>
          <p:spPr>
            <a:xfrm>
              <a:off x="9979071" y="2302957"/>
              <a:ext cx="3482100" cy="14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39" name="Google Shape;439;gbcd0341dfc_0_64"/>
            <p:cNvSpPr txBox="1"/>
            <p:nvPr/>
          </p:nvSpPr>
          <p:spPr>
            <a:xfrm>
              <a:off x="10273954" y="3712931"/>
              <a:ext cx="27879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eta vs geta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(Histogram)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440" name="Google Shape;440;gbcd0341dfc_0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9" cy="75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gbcd0341dfc_0_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9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5"/>
          <p:cNvGrpSpPr/>
          <p:nvPr/>
        </p:nvGrpSpPr>
        <p:grpSpPr>
          <a:xfrm>
            <a:off x="10425350" y="1211011"/>
            <a:ext cx="3482042" cy="1933194"/>
            <a:chOff x="9979071" y="2302957"/>
            <a:chExt cx="3482042" cy="1933194"/>
          </a:xfrm>
        </p:grpSpPr>
        <p:sp>
          <p:nvSpPr>
            <p:cNvPr id="447" name="Google Shape;447;p15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48" name="Google Shape;448;p15"/>
            <p:cNvSpPr txBox="1"/>
            <p:nvPr/>
          </p:nvSpPr>
          <p:spPr>
            <a:xfrm>
              <a:off x="10205827" y="3712931"/>
              <a:ext cx="29241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Δe/ge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descr="C:\Users\ASUS\Desktop\EIC\10k\Electron_CEMC_e_ge.JPG" id="449" name="Google Shape;44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8" cy="755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50" name="Google Shape;45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8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gbcd0341dfc_0_72"/>
          <p:cNvGrpSpPr/>
          <p:nvPr/>
        </p:nvGrpSpPr>
        <p:grpSpPr>
          <a:xfrm>
            <a:off x="10425350" y="1211011"/>
            <a:ext cx="3482100" cy="2364274"/>
            <a:chOff x="9979071" y="2302957"/>
            <a:chExt cx="3482100" cy="2364274"/>
          </a:xfrm>
        </p:grpSpPr>
        <p:sp>
          <p:nvSpPr>
            <p:cNvPr id="456" name="Google Shape;456;gbcd0341dfc_0_72"/>
            <p:cNvSpPr txBox="1"/>
            <p:nvPr/>
          </p:nvSpPr>
          <p:spPr>
            <a:xfrm>
              <a:off x="9979071" y="2302957"/>
              <a:ext cx="3482100" cy="14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57" name="Google Shape;457;gbcd0341dfc_0_72"/>
            <p:cNvSpPr txBox="1"/>
            <p:nvPr/>
          </p:nvSpPr>
          <p:spPr>
            <a:xfrm>
              <a:off x="10205827" y="3712931"/>
              <a:ext cx="29241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Δe/ge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(Histogram)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458" name="Google Shape;458;gbcd0341dfc_0_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9" cy="75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gbcd0341dfc_0_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9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16"/>
          <p:cNvGrpSpPr/>
          <p:nvPr/>
        </p:nvGrpSpPr>
        <p:grpSpPr>
          <a:xfrm>
            <a:off x="10425350" y="1211011"/>
            <a:ext cx="3482042" cy="1933194"/>
            <a:chOff x="9979071" y="2302957"/>
            <a:chExt cx="3482042" cy="1933194"/>
          </a:xfrm>
        </p:grpSpPr>
        <p:sp>
          <p:nvSpPr>
            <p:cNvPr id="465" name="Google Shape;465;p16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66" name="Google Shape;466;p16"/>
            <p:cNvSpPr txBox="1"/>
            <p:nvPr/>
          </p:nvSpPr>
          <p:spPr>
            <a:xfrm>
              <a:off x="10341281" y="3712931"/>
              <a:ext cx="26532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Δphi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descr="C:\Users\ASUS\Desktop\EIC\10k\Electron_CEMC_e_ge.JPG" id="467" name="Google Shape;46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8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68" name="Google Shape;46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8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gbcd0341dfc_0_88"/>
          <p:cNvGrpSpPr/>
          <p:nvPr/>
        </p:nvGrpSpPr>
        <p:grpSpPr>
          <a:xfrm>
            <a:off x="10425350" y="1211011"/>
            <a:ext cx="3482100" cy="2364274"/>
            <a:chOff x="9979071" y="2302957"/>
            <a:chExt cx="3482100" cy="2364274"/>
          </a:xfrm>
        </p:grpSpPr>
        <p:sp>
          <p:nvSpPr>
            <p:cNvPr id="474" name="Google Shape;474;gbcd0341dfc_0_88"/>
            <p:cNvSpPr txBox="1"/>
            <p:nvPr/>
          </p:nvSpPr>
          <p:spPr>
            <a:xfrm>
              <a:off x="9979071" y="2302957"/>
              <a:ext cx="3482100" cy="14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75" name="Google Shape;475;gbcd0341dfc_0_88"/>
            <p:cNvSpPr txBox="1"/>
            <p:nvPr/>
          </p:nvSpPr>
          <p:spPr>
            <a:xfrm>
              <a:off x="10341281" y="3712931"/>
              <a:ext cx="26532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Δphi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(Histogram)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476" name="Google Shape;476;gbcd0341dfc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9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gbcd0341dfc_0_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9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 txBox="1"/>
          <p:nvPr/>
        </p:nvSpPr>
        <p:spPr>
          <a:xfrm>
            <a:off x="4452983" y="5442274"/>
            <a:ext cx="5852884" cy="2015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CEMC</a:t>
            </a:r>
            <a:endParaRPr b="1" sz="15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38" name="Google Shape;238;p3"/>
          <p:cNvGrpSpPr/>
          <p:nvPr/>
        </p:nvGrpSpPr>
        <p:grpSpPr>
          <a:xfrm>
            <a:off x="-858390" y="4477832"/>
            <a:ext cx="4092370" cy="4233061"/>
            <a:chOff x="-858390" y="4477832"/>
            <a:chExt cx="4092370" cy="4233061"/>
          </a:xfrm>
        </p:grpSpPr>
        <p:sp>
          <p:nvSpPr>
            <p:cNvPr id="239" name="Google Shape;239;p3"/>
            <p:cNvSpPr/>
            <p:nvPr/>
          </p:nvSpPr>
          <p:spPr>
            <a:xfrm>
              <a:off x="2099658" y="6974920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1777142" y="4477832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-525459" y="4477832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-858390" y="4477832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p17"/>
          <p:cNvGrpSpPr/>
          <p:nvPr/>
        </p:nvGrpSpPr>
        <p:grpSpPr>
          <a:xfrm>
            <a:off x="10425350" y="1211011"/>
            <a:ext cx="3482042" cy="1933194"/>
            <a:chOff x="9979071" y="2302957"/>
            <a:chExt cx="3482042" cy="1933194"/>
          </a:xfrm>
        </p:grpSpPr>
        <p:sp>
          <p:nvSpPr>
            <p:cNvPr id="483" name="Google Shape;483;p17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84" name="Google Shape;484;p17"/>
            <p:cNvSpPr txBox="1"/>
            <p:nvPr/>
          </p:nvSpPr>
          <p:spPr>
            <a:xfrm>
              <a:off x="10338075" y="3712931"/>
              <a:ext cx="265970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Δeta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descr="C:\Users\ASUS\Desktop\EIC\10k\Electron_CEMC_e_ge.JPG" id="485" name="Google Shape;48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8" cy="755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486" name="Google Shape;48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8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gbcd0341dfc_0_96"/>
          <p:cNvGrpSpPr/>
          <p:nvPr/>
        </p:nvGrpSpPr>
        <p:grpSpPr>
          <a:xfrm>
            <a:off x="10425350" y="1211011"/>
            <a:ext cx="3482100" cy="2364274"/>
            <a:chOff x="9979071" y="2302957"/>
            <a:chExt cx="3482100" cy="2364274"/>
          </a:xfrm>
        </p:grpSpPr>
        <p:sp>
          <p:nvSpPr>
            <p:cNvPr id="492" name="Google Shape;492;gbcd0341dfc_0_96"/>
            <p:cNvSpPr txBox="1"/>
            <p:nvPr/>
          </p:nvSpPr>
          <p:spPr>
            <a:xfrm>
              <a:off x="9979071" y="2302957"/>
              <a:ext cx="3482100" cy="14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93" name="Google Shape;493;gbcd0341dfc_0_96"/>
            <p:cNvSpPr txBox="1"/>
            <p:nvPr/>
          </p:nvSpPr>
          <p:spPr>
            <a:xfrm>
              <a:off x="10338075" y="3712931"/>
              <a:ext cx="26598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Δeta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(Histogram)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494" name="Google Shape;494;gbcd0341dfc_0_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9" cy="75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gbcd0341dfc_0_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9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00;gbcd0341d1d_0_88"/>
          <p:cNvGrpSpPr/>
          <p:nvPr/>
        </p:nvGrpSpPr>
        <p:grpSpPr>
          <a:xfrm>
            <a:off x="10425350" y="1211011"/>
            <a:ext cx="3482100" cy="1933174"/>
            <a:chOff x="9979071" y="2302957"/>
            <a:chExt cx="3482100" cy="1933174"/>
          </a:xfrm>
        </p:grpSpPr>
        <p:sp>
          <p:nvSpPr>
            <p:cNvPr id="501" name="Google Shape;501;gbcd0341d1d_0_88"/>
            <p:cNvSpPr txBox="1"/>
            <p:nvPr/>
          </p:nvSpPr>
          <p:spPr>
            <a:xfrm>
              <a:off x="9979071" y="2302957"/>
              <a:ext cx="3482100" cy="14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02" name="Google Shape;502;gbcd0341d1d_0_88"/>
            <p:cNvSpPr txBox="1"/>
            <p:nvPr/>
          </p:nvSpPr>
          <p:spPr>
            <a:xfrm>
              <a:off x="10338075" y="3712931"/>
              <a:ext cx="26598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503" name="Google Shape;503;gbcd0341d1d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9" cy="75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gbcd0341d1d_0_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9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gbcd0341dfc_0_104"/>
          <p:cNvGrpSpPr/>
          <p:nvPr/>
        </p:nvGrpSpPr>
        <p:grpSpPr>
          <a:xfrm>
            <a:off x="10425350" y="1211011"/>
            <a:ext cx="3482100" cy="2364274"/>
            <a:chOff x="9979071" y="2302957"/>
            <a:chExt cx="3482100" cy="2364274"/>
          </a:xfrm>
        </p:grpSpPr>
        <p:sp>
          <p:nvSpPr>
            <p:cNvPr id="510" name="Google Shape;510;gbcd0341dfc_0_104"/>
            <p:cNvSpPr txBox="1"/>
            <p:nvPr/>
          </p:nvSpPr>
          <p:spPr>
            <a:xfrm>
              <a:off x="9979071" y="2302957"/>
              <a:ext cx="3482100" cy="14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11" name="Google Shape;511;gbcd0341dfc_0_104"/>
            <p:cNvSpPr txBox="1"/>
            <p:nvPr/>
          </p:nvSpPr>
          <p:spPr>
            <a:xfrm>
              <a:off x="10338075" y="3712931"/>
              <a:ext cx="26598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(Histogram)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512" name="Google Shape;512;gbcd0341dfc_0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9" cy="75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gbcd0341dfc_0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9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18"/>
          <p:cNvGrpSpPr/>
          <p:nvPr/>
        </p:nvGrpSpPr>
        <p:grpSpPr>
          <a:xfrm>
            <a:off x="10425350" y="1211011"/>
            <a:ext cx="3482042" cy="1933194"/>
            <a:chOff x="9979071" y="2302957"/>
            <a:chExt cx="3482042" cy="1933194"/>
          </a:xfrm>
        </p:grpSpPr>
        <p:sp>
          <p:nvSpPr>
            <p:cNvPr id="519" name="Google Shape;519;p18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20" name="Google Shape;520;p18"/>
            <p:cNvSpPr txBox="1"/>
            <p:nvPr/>
          </p:nvSpPr>
          <p:spPr>
            <a:xfrm>
              <a:off x="10177774" y="3712931"/>
              <a:ext cx="29803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Distribution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descr="C:\Users\ASUS\Desktop\EIC\10k\Electron_CEMC_e_ge.JPG" id="521" name="Google Shape;5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8" cy="755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22" name="Google Shape;52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8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9"/>
          <p:cNvSpPr txBox="1"/>
          <p:nvPr/>
        </p:nvSpPr>
        <p:spPr>
          <a:xfrm>
            <a:off x="4452983" y="5442274"/>
            <a:ext cx="5852884" cy="2015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FEMC</a:t>
            </a:r>
            <a:endParaRPr b="1" sz="15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28" name="Google Shape;528;p19"/>
          <p:cNvGrpSpPr/>
          <p:nvPr/>
        </p:nvGrpSpPr>
        <p:grpSpPr>
          <a:xfrm>
            <a:off x="-858390" y="4477832"/>
            <a:ext cx="4092370" cy="4233061"/>
            <a:chOff x="-858390" y="4477832"/>
            <a:chExt cx="4092370" cy="4233061"/>
          </a:xfrm>
        </p:grpSpPr>
        <p:sp>
          <p:nvSpPr>
            <p:cNvPr id="529" name="Google Shape;529;p19"/>
            <p:cNvSpPr/>
            <p:nvPr/>
          </p:nvSpPr>
          <p:spPr>
            <a:xfrm>
              <a:off x="2099658" y="6974920"/>
              <a:ext cx="1134322" cy="1716691"/>
            </a:xfrm>
            <a:custGeom>
              <a:rect b="b" l="l" r="r" t="t"/>
              <a:pathLst>
                <a:path extrusionOk="0" h="1740" w="1152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0" name="Google Shape;530;p19"/>
            <p:cNvSpPr/>
            <p:nvPr/>
          </p:nvSpPr>
          <p:spPr>
            <a:xfrm>
              <a:off x="1777142" y="4477832"/>
              <a:ext cx="1455931" cy="4233061"/>
            </a:xfrm>
            <a:custGeom>
              <a:rect b="b" l="l" r="r" t="t"/>
              <a:pathLst>
                <a:path extrusionOk="0" h="4296" w="1479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-525459" y="4477832"/>
              <a:ext cx="2646748" cy="4233061"/>
            </a:xfrm>
            <a:custGeom>
              <a:rect b="b" l="l" r="r" t="t"/>
              <a:pathLst>
                <a:path extrusionOk="0" h="4296" w="2687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532" name="Google Shape;532;p19"/>
            <p:cNvSpPr/>
            <p:nvPr/>
          </p:nvSpPr>
          <p:spPr>
            <a:xfrm>
              <a:off x="-858390" y="4477832"/>
              <a:ext cx="3003125" cy="4233061"/>
            </a:xfrm>
            <a:custGeom>
              <a:rect b="b" l="l" r="r" t="t"/>
              <a:pathLst>
                <a:path extrusionOk="0" h="4296" w="3049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p20"/>
          <p:cNvGrpSpPr/>
          <p:nvPr/>
        </p:nvGrpSpPr>
        <p:grpSpPr>
          <a:xfrm>
            <a:off x="10425350" y="1211011"/>
            <a:ext cx="3482042" cy="1933194"/>
            <a:chOff x="9979071" y="2302957"/>
            <a:chExt cx="3482042" cy="1933194"/>
          </a:xfrm>
        </p:grpSpPr>
        <p:sp>
          <p:nvSpPr>
            <p:cNvPr id="538" name="Google Shape;538;p20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39" name="Google Shape;539;p20"/>
            <p:cNvSpPr txBox="1"/>
            <p:nvPr/>
          </p:nvSpPr>
          <p:spPr>
            <a:xfrm>
              <a:off x="10740428" y="3712931"/>
              <a:ext cx="18549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descr="C:\Users\ASUS\Desktop\EIC\10k\Electron_CEMC_e_ge.JPG" id="540" name="Google Shape;54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1" y="3944134"/>
            <a:ext cx="11132656" cy="7559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41" name="Google Shape;54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3" y="3956350"/>
            <a:ext cx="11132656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gbcd0341d1d_0_8"/>
          <p:cNvGrpSpPr/>
          <p:nvPr/>
        </p:nvGrpSpPr>
        <p:grpSpPr>
          <a:xfrm>
            <a:off x="10425350" y="1211011"/>
            <a:ext cx="3482100" cy="2364264"/>
            <a:chOff x="9979071" y="2302957"/>
            <a:chExt cx="3482100" cy="2364264"/>
          </a:xfrm>
        </p:grpSpPr>
        <p:sp>
          <p:nvSpPr>
            <p:cNvPr id="547" name="Google Shape;547;gbcd0341d1d_0_8"/>
            <p:cNvSpPr txBox="1"/>
            <p:nvPr/>
          </p:nvSpPr>
          <p:spPr>
            <a:xfrm>
              <a:off x="9979071" y="2302957"/>
              <a:ext cx="3482100" cy="14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48" name="Google Shape;548;gbcd0341d1d_0_8"/>
            <p:cNvSpPr txBox="1"/>
            <p:nvPr/>
          </p:nvSpPr>
          <p:spPr>
            <a:xfrm>
              <a:off x="10392896" y="3712921"/>
              <a:ext cx="25677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 vs ge (Histogram)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549" name="Google Shape;549;gbcd0341d1d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1" y="3944134"/>
            <a:ext cx="11132655" cy="755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gbcd0341d1d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3" y="3956350"/>
            <a:ext cx="11132655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21"/>
          <p:cNvGrpSpPr/>
          <p:nvPr/>
        </p:nvGrpSpPr>
        <p:grpSpPr>
          <a:xfrm>
            <a:off x="10425350" y="1211011"/>
            <a:ext cx="3482042" cy="1933194"/>
            <a:chOff x="9979071" y="2302957"/>
            <a:chExt cx="3482042" cy="1933194"/>
          </a:xfrm>
        </p:grpSpPr>
        <p:sp>
          <p:nvSpPr>
            <p:cNvPr id="556" name="Google Shape;556;p21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57" name="Google Shape;557;p21"/>
            <p:cNvSpPr txBox="1"/>
            <p:nvPr/>
          </p:nvSpPr>
          <p:spPr>
            <a:xfrm>
              <a:off x="10280367" y="3712931"/>
              <a:ext cx="277511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phi vs gphi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descr="C:\Users\ASUS\Desktop\EIC\10k\Electron_CEMC_e_ge.JPG" id="558" name="Google Shape;55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1" y="3944134"/>
            <a:ext cx="11132656" cy="755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59" name="Google Shape;55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3" y="3956350"/>
            <a:ext cx="11132656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gbcd0341d1d_0_16"/>
          <p:cNvGrpSpPr/>
          <p:nvPr/>
        </p:nvGrpSpPr>
        <p:grpSpPr>
          <a:xfrm>
            <a:off x="10425350" y="1211011"/>
            <a:ext cx="3482100" cy="2364274"/>
            <a:chOff x="9979071" y="2302957"/>
            <a:chExt cx="3482100" cy="2364274"/>
          </a:xfrm>
        </p:grpSpPr>
        <p:sp>
          <p:nvSpPr>
            <p:cNvPr id="565" name="Google Shape;565;gbcd0341d1d_0_16"/>
            <p:cNvSpPr txBox="1"/>
            <p:nvPr/>
          </p:nvSpPr>
          <p:spPr>
            <a:xfrm>
              <a:off x="9979071" y="2302957"/>
              <a:ext cx="3482100" cy="14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66" name="Google Shape;566;gbcd0341d1d_0_16"/>
            <p:cNvSpPr txBox="1"/>
            <p:nvPr/>
          </p:nvSpPr>
          <p:spPr>
            <a:xfrm>
              <a:off x="10280367" y="3712931"/>
              <a:ext cx="27750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phi vs gphi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(Histogram)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567" name="Google Shape;567;gbcd0341d1d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1" y="3944134"/>
            <a:ext cx="11132655" cy="75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gbcd0341d1d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3" y="3956350"/>
            <a:ext cx="11132655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4"/>
          <p:cNvGrpSpPr/>
          <p:nvPr/>
        </p:nvGrpSpPr>
        <p:grpSpPr>
          <a:xfrm>
            <a:off x="10425350" y="1211011"/>
            <a:ext cx="3482042" cy="1933194"/>
            <a:chOff x="9979071" y="2302957"/>
            <a:chExt cx="3482042" cy="1933194"/>
          </a:xfrm>
        </p:grpSpPr>
        <p:sp>
          <p:nvSpPr>
            <p:cNvPr id="248" name="Google Shape;248;p4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49" name="Google Shape;249;p4"/>
            <p:cNvSpPr txBox="1"/>
            <p:nvPr/>
          </p:nvSpPr>
          <p:spPr>
            <a:xfrm>
              <a:off x="10740428" y="3712931"/>
              <a:ext cx="18549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descr="C:\Users\ASUS\Desktop\EIC\10k\Electron_CEMC_e_ge.JPG" id="250" name="Google Shape;25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9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51" name="Google Shape;25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8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22"/>
          <p:cNvGrpSpPr/>
          <p:nvPr/>
        </p:nvGrpSpPr>
        <p:grpSpPr>
          <a:xfrm>
            <a:off x="10425350" y="1211011"/>
            <a:ext cx="3482042" cy="1933194"/>
            <a:chOff x="9979071" y="2302957"/>
            <a:chExt cx="3482042" cy="1933194"/>
          </a:xfrm>
        </p:grpSpPr>
        <p:sp>
          <p:nvSpPr>
            <p:cNvPr id="574" name="Google Shape;574;p22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75" name="Google Shape;575;p22"/>
            <p:cNvSpPr txBox="1"/>
            <p:nvPr/>
          </p:nvSpPr>
          <p:spPr>
            <a:xfrm>
              <a:off x="10273954" y="3712931"/>
              <a:ext cx="27879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eta vs geta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descr="C:\Users\ASUS\Desktop\EIC\10k\Electron_CEMC_e_ge.JPG" id="576" name="Google Shape;57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1" y="3944134"/>
            <a:ext cx="11132656" cy="755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77" name="Google Shape;57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3" y="3956350"/>
            <a:ext cx="11132656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gbcd0341d1d_0_24"/>
          <p:cNvGrpSpPr/>
          <p:nvPr/>
        </p:nvGrpSpPr>
        <p:grpSpPr>
          <a:xfrm>
            <a:off x="10425350" y="1211011"/>
            <a:ext cx="3482100" cy="2364274"/>
            <a:chOff x="9979071" y="2302957"/>
            <a:chExt cx="3482100" cy="2364274"/>
          </a:xfrm>
        </p:grpSpPr>
        <p:sp>
          <p:nvSpPr>
            <p:cNvPr id="583" name="Google Shape;583;gbcd0341d1d_0_24"/>
            <p:cNvSpPr txBox="1"/>
            <p:nvPr/>
          </p:nvSpPr>
          <p:spPr>
            <a:xfrm>
              <a:off x="9979071" y="2302957"/>
              <a:ext cx="3482100" cy="14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84" name="Google Shape;584;gbcd0341d1d_0_24"/>
            <p:cNvSpPr txBox="1"/>
            <p:nvPr/>
          </p:nvSpPr>
          <p:spPr>
            <a:xfrm>
              <a:off x="10273954" y="3712931"/>
              <a:ext cx="27879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eta vs geta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(Histogram)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585" name="Google Shape;585;gbcd0341d1d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1" y="3944134"/>
            <a:ext cx="11132655" cy="75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gbcd0341d1d_0_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3" y="3956350"/>
            <a:ext cx="11132655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oogle Shape;591;p23"/>
          <p:cNvGrpSpPr/>
          <p:nvPr/>
        </p:nvGrpSpPr>
        <p:grpSpPr>
          <a:xfrm>
            <a:off x="10425350" y="1211011"/>
            <a:ext cx="3482042" cy="1933194"/>
            <a:chOff x="9979071" y="2302957"/>
            <a:chExt cx="3482042" cy="1933194"/>
          </a:xfrm>
        </p:grpSpPr>
        <p:sp>
          <p:nvSpPr>
            <p:cNvPr id="592" name="Google Shape;592;p23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93" name="Google Shape;593;p23"/>
            <p:cNvSpPr txBox="1"/>
            <p:nvPr/>
          </p:nvSpPr>
          <p:spPr>
            <a:xfrm>
              <a:off x="10205827" y="3712931"/>
              <a:ext cx="29241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Δe/ge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descr="C:\Users\ASUS\Desktop\EIC\10k\Electron_CEMC_e_ge.JPG" id="594" name="Google Shape;59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1" y="3944134"/>
            <a:ext cx="11132656" cy="755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595" name="Google Shape;59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3" y="3956350"/>
            <a:ext cx="11132656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gbcd0341d1d_0_32"/>
          <p:cNvGrpSpPr/>
          <p:nvPr/>
        </p:nvGrpSpPr>
        <p:grpSpPr>
          <a:xfrm>
            <a:off x="10425350" y="1211011"/>
            <a:ext cx="3482100" cy="2364274"/>
            <a:chOff x="9979071" y="2302957"/>
            <a:chExt cx="3482100" cy="2364274"/>
          </a:xfrm>
        </p:grpSpPr>
        <p:sp>
          <p:nvSpPr>
            <p:cNvPr id="601" name="Google Shape;601;gbcd0341d1d_0_32"/>
            <p:cNvSpPr txBox="1"/>
            <p:nvPr/>
          </p:nvSpPr>
          <p:spPr>
            <a:xfrm>
              <a:off x="9979071" y="2302957"/>
              <a:ext cx="3482100" cy="14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02" name="Google Shape;602;gbcd0341d1d_0_32"/>
            <p:cNvSpPr txBox="1"/>
            <p:nvPr/>
          </p:nvSpPr>
          <p:spPr>
            <a:xfrm>
              <a:off x="10205827" y="3712931"/>
              <a:ext cx="29241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Δe/ge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(Histogram)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603" name="Google Shape;603;gbcd0341d1d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1" y="3944134"/>
            <a:ext cx="11132655" cy="75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gbcd0341d1d_0_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3" y="3956350"/>
            <a:ext cx="11132655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24"/>
          <p:cNvGrpSpPr/>
          <p:nvPr/>
        </p:nvGrpSpPr>
        <p:grpSpPr>
          <a:xfrm>
            <a:off x="10425350" y="1211011"/>
            <a:ext cx="3482042" cy="1933194"/>
            <a:chOff x="9979071" y="2302957"/>
            <a:chExt cx="3482042" cy="1933194"/>
          </a:xfrm>
        </p:grpSpPr>
        <p:sp>
          <p:nvSpPr>
            <p:cNvPr id="610" name="Google Shape;610;p24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11" name="Google Shape;611;p24"/>
            <p:cNvSpPr txBox="1"/>
            <p:nvPr/>
          </p:nvSpPr>
          <p:spPr>
            <a:xfrm>
              <a:off x="10341281" y="3712931"/>
              <a:ext cx="26532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Δphi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descr="C:\Users\ASUS\Desktop\EIC\10k\Electron_CEMC_e_ge.JPG" id="612" name="Google Shape;61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8" cy="755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13" name="Google Shape;61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3" y="3956350"/>
            <a:ext cx="11132656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gbcd0341d1d_0_48"/>
          <p:cNvGrpSpPr/>
          <p:nvPr/>
        </p:nvGrpSpPr>
        <p:grpSpPr>
          <a:xfrm>
            <a:off x="10425350" y="1211011"/>
            <a:ext cx="3482100" cy="2364274"/>
            <a:chOff x="9979071" y="2302957"/>
            <a:chExt cx="3482100" cy="2364274"/>
          </a:xfrm>
        </p:grpSpPr>
        <p:sp>
          <p:nvSpPr>
            <p:cNvPr id="619" name="Google Shape;619;gbcd0341d1d_0_48"/>
            <p:cNvSpPr txBox="1"/>
            <p:nvPr/>
          </p:nvSpPr>
          <p:spPr>
            <a:xfrm>
              <a:off x="9979071" y="2302957"/>
              <a:ext cx="3482100" cy="14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20" name="Google Shape;620;gbcd0341d1d_0_48"/>
            <p:cNvSpPr txBox="1"/>
            <p:nvPr/>
          </p:nvSpPr>
          <p:spPr>
            <a:xfrm>
              <a:off x="10341281" y="3712931"/>
              <a:ext cx="26532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Δphi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(Histogram)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621" name="Google Shape;621;gbcd0341d1d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9" cy="75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gbcd0341d1d_0_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3" y="3956350"/>
            <a:ext cx="11132655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25"/>
          <p:cNvGrpSpPr/>
          <p:nvPr/>
        </p:nvGrpSpPr>
        <p:grpSpPr>
          <a:xfrm>
            <a:off x="10425350" y="1211011"/>
            <a:ext cx="3482042" cy="1933194"/>
            <a:chOff x="9979071" y="2302957"/>
            <a:chExt cx="3482042" cy="1933194"/>
          </a:xfrm>
        </p:grpSpPr>
        <p:sp>
          <p:nvSpPr>
            <p:cNvPr id="628" name="Google Shape;628;p25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29" name="Google Shape;629;p25"/>
            <p:cNvSpPr txBox="1"/>
            <p:nvPr/>
          </p:nvSpPr>
          <p:spPr>
            <a:xfrm>
              <a:off x="10338075" y="3712931"/>
              <a:ext cx="265970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Δeta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descr="C:\Users\ASUS\Desktop\EIC\10k\Electron_CEMC_e_ge.JPG" id="630" name="Google Shape;63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1" y="3944134"/>
            <a:ext cx="11132656" cy="755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31" name="Google Shape;63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3" y="3956350"/>
            <a:ext cx="11132656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gbcd0341d1d_0_56"/>
          <p:cNvGrpSpPr/>
          <p:nvPr/>
        </p:nvGrpSpPr>
        <p:grpSpPr>
          <a:xfrm>
            <a:off x="10425350" y="1211011"/>
            <a:ext cx="3482100" cy="2364274"/>
            <a:chOff x="9979071" y="2302957"/>
            <a:chExt cx="3482100" cy="2364274"/>
          </a:xfrm>
        </p:grpSpPr>
        <p:sp>
          <p:nvSpPr>
            <p:cNvPr id="637" name="Google Shape;637;gbcd0341d1d_0_56"/>
            <p:cNvSpPr txBox="1"/>
            <p:nvPr/>
          </p:nvSpPr>
          <p:spPr>
            <a:xfrm>
              <a:off x="9979071" y="2302957"/>
              <a:ext cx="3482100" cy="14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38" name="Google Shape;638;gbcd0341d1d_0_56"/>
            <p:cNvSpPr txBox="1"/>
            <p:nvPr/>
          </p:nvSpPr>
          <p:spPr>
            <a:xfrm>
              <a:off x="10338075" y="3712931"/>
              <a:ext cx="26598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Δeta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(Histogram)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639" name="Google Shape;639;gbcd0341d1d_0_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1" y="3944134"/>
            <a:ext cx="11132655" cy="75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gbcd0341d1d_0_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3" y="3956350"/>
            <a:ext cx="11132655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gbcd0341d1d_0_72"/>
          <p:cNvGrpSpPr/>
          <p:nvPr/>
        </p:nvGrpSpPr>
        <p:grpSpPr>
          <a:xfrm>
            <a:off x="10425350" y="1211011"/>
            <a:ext cx="3482100" cy="1933174"/>
            <a:chOff x="9979071" y="2302957"/>
            <a:chExt cx="3482100" cy="1933174"/>
          </a:xfrm>
        </p:grpSpPr>
        <p:sp>
          <p:nvSpPr>
            <p:cNvPr id="646" name="Google Shape;646;gbcd0341d1d_0_72"/>
            <p:cNvSpPr txBox="1"/>
            <p:nvPr/>
          </p:nvSpPr>
          <p:spPr>
            <a:xfrm>
              <a:off x="9979071" y="2302957"/>
              <a:ext cx="3482100" cy="14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47" name="Google Shape;647;gbcd0341d1d_0_72"/>
            <p:cNvSpPr txBox="1"/>
            <p:nvPr/>
          </p:nvSpPr>
          <p:spPr>
            <a:xfrm>
              <a:off x="10338075" y="3712931"/>
              <a:ext cx="26598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648" name="Google Shape;648;gbcd0341d1d_0_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1" y="3944134"/>
            <a:ext cx="11132655" cy="75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gbcd0341d1d_0_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3" y="3956350"/>
            <a:ext cx="11132655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gbcd0341d1d_0_80"/>
          <p:cNvGrpSpPr/>
          <p:nvPr/>
        </p:nvGrpSpPr>
        <p:grpSpPr>
          <a:xfrm>
            <a:off x="10425350" y="1211011"/>
            <a:ext cx="3482100" cy="2364274"/>
            <a:chOff x="9979071" y="2302957"/>
            <a:chExt cx="3482100" cy="2364274"/>
          </a:xfrm>
        </p:grpSpPr>
        <p:sp>
          <p:nvSpPr>
            <p:cNvPr id="655" name="Google Shape;655;gbcd0341d1d_0_80"/>
            <p:cNvSpPr txBox="1"/>
            <p:nvPr/>
          </p:nvSpPr>
          <p:spPr>
            <a:xfrm>
              <a:off x="9979071" y="2302957"/>
              <a:ext cx="3482100" cy="14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56" name="Google Shape;656;gbcd0341d1d_0_80"/>
            <p:cNvSpPr txBox="1"/>
            <p:nvPr/>
          </p:nvSpPr>
          <p:spPr>
            <a:xfrm>
              <a:off x="10338075" y="3712931"/>
              <a:ext cx="26598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Δe vs ge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(Histogram)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657" name="Google Shape;657;gbcd0341d1d_0_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1" y="3944134"/>
            <a:ext cx="11132655" cy="75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gbcd0341d1d_0_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3" y="3956350"/>
            <a:ext cx="11132655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gbcd0341dfc_0_0"/>
          <p:cNvGrpSpPr/>
          <p:nvPr/>
        </p:nvGrpSpPr>
        <p:grpSpPr>
          <a:xfrm>
            <a:off x="10425350" y="1211011"/>
            <a:ext cx="3482100" cy="2364264"/>
            <a:chOff x="9979071" y="2302957"/>
            <a:chExt cx="3482100" cy="2364264"/>
          </a:xfrm>
        </p:grpSpPr>
        <p:sp>
          <p:nvSpPr>
            <p:cNvPr id="257" name="Google Shape;257;gbcd0341dfc_0_0"/>
            <p:cNvSpPr txBox="1"/>
            <p:nvPr/>
          </p:nvSpPr>
          <p:spPr>
            <a:xfrm>
              <a:off x="9979071" y="2302957"/>
              <a:ext cx="3482100" cy="14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58" name="Google Shape;258;gbcd0341dfc_0_0"/>
            <p:cNvSpPr txBox="1"/>
            <p:nvPr/>
          </p:nvSpPr>
          <p:spPr>
            <a:xfrm>
              <a:off x="10371496" y="3712921"/>
              <a:ext cx="26319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 vs ge (Histogram)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259" name="Google Shape;259;gbcd0341df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9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bcd0341df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9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Google Shape;663;p26"/>
          <p:cNvGrpSpPr/>
          <p:nvPr/>
        </p:nvGrpSpPr>
        <p:grpSpPr>
          <a:xfrm>
            <a:off x="10425350" y="1211011"/>
            <a:ext cx="3482042" cy="1933194"/>
            <a:chOff x="9979071" y="2302957"/>
            <a:chExt cx="3482042" cy="1933194"/>
          </a:xfrm>
        </p:grpSpPr>
        <p:sp>
          <p:nvSpPr>
            <p:cNvPr id="664" name="Google Shape;664;p26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65" name="Google Shape;665;p26"/>
            <p:cNvSpPr txBox="1"/>
            <p:nvPr/>
          </p:nvSpPr>
          <p:spPr>
            <a:xfrm>
              <a:off x="10177774" y="3712931"/>
              <a:ext cx="29803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Distribution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descr="C:\Users\ASUS\Desktop\EIC\10k\Electron_CEMC_e_ge.JPG" id="666" name="Google Shape;66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1" y="3944134"/>
            <a:ext cx="11132656" cy="755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667" name="Google Shape;66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3" y="3956350"/>
            <a:ext cx="11132656" cy="7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7"/>
          <p:cNvSpPr/>
          <p:nvPr/>
        </p:nvSpPr>
        <p:spPr>
          <a:xfrm>
            <a:off x="10280722" y="4239912"/>
            <a:ext cx="3837613" cy="3422760"/>
          </a:xfrm>
          <a:custGeom>
            <a:rect b="b" l="l" r="r" t="t"/>
            <a:pathLst>
              <a:path extrusionOk="0" h="6385" w="5893">
                <a:moveTo>
                  <a:pt x="5710" y="3569"/>
                </a:moveTo>
                <a:lnTo>
                  <a:pt x="5710" y="3569"/>
                </a:lnTo>
                <a:cubicBezTo>
                  <a:pt x="5829" y="3378"/>
                  <a:pt x="5892" y="3172"/>
                  <a:pt x="5892" y="2942"/>
                </a:cubicBezTo>
                <a:cubicBezTo>
                  <a:pt x="5892" y="2680"/>
                  <a:pt x="5797" y="2450"/>
                  <a:pt x="5607" y="2260"/>
                </a:cubicBezTo>
                <a:cubicBezTo>
                  <a:pt x="5408" y="2062"/>
                  <a:pt x="5178" y="1967"/>
                  <a:pt x="4909" y="1967"/>
                </a:cubicBezTo>
                <a:cubicBezTo>
                  <a:pt x="4234" y="1967"/>
                  <a:pt x="4234" y="1967"/>
                  <a:pt x="4234" y="1967"/>
                </a:cubicBezTo>
                <a:cubicBezTo>
                  <a:pt x="4361" y="1713"/>
                  <a:pt x="4425" y="1467"/>
                  <a:pt x="4425" y="1229"/>
                </a:cubicBezTo>
                <a:cubicBezTo>
                  <a:pt x="4425" y="928"/>
                  <a:pt x="4377" y="690"/>
                  <a:pt x="4290" y="515"/>
                </a:cubicBezTo>
                <a:cubicBezTo>
                  <a:pt x="4195" y="341"/>
                  <a:pt x="4068" y="206"/>
                  <a:pt x="3894" y="127"/>
                </a:cubicBezTo>
                <a:cubicBezTo>
                  <a:pt x="3727" y="40"/>
                  <a:pt x="3529" y="0"/>
                  <a:pt x="3315" y="0"/>
                </a:cubicBezTo>
                <a:cubicBezTo>
                  <a:pt x="3188" y="0"/>
                  <a:pt x="3069" y="48"/>
                  <a:pt x="2974" y="143"/>
                </a:cubicBezTo>
                <a:cubicBezTo>
                  <a:pt x="2863" y="254"/>
                  <a:pt x="2783" y="389"/>
                  <a:pt x="2736" y="555"/>
                </a:cubicBezTo>
                <a:cubicBezTo>
                  <a:pt x="2688" y="730"/>
                  <a:pt x="2648" y="888"/>
                  <a:pt x="2617" y="1039"/>
                </a:cubicBezTo>
                <a:cubicBezTo>
                  <a:pt x="2585" y="1198"/>
                  <a:pt x="2538" y="1309"/>
                  <a:pt x="2482" y="1372"/>
                </a:cubicBezTo>
                <a:cubicBezTo>
                  <a:pt x="2355" y="1507"/>
                  <a:pt x="2220" y="1673"/>
                  <a:pt x="2070" y="1864"/>
                </a:cubicBezTo>
                <a:cubicBezTo>
                  <a:pt x="1808" y="2197"/>
                  <a:pt x="1633" y="2395"/>
                  <a:pt x="1546" y="2458"/>
                </a:cubicBezTo>
                <a:cubicBezTo>
                  <a:pt x="491" y="2458"/>
                  <a:pt x="491" y="2458"/>
                  <a:pt x="491" y="2458"/>
                </a:cubicBezTo>
                <a:cubicBezTo>
                  <a:pt x="357" y="2458"/>
                  <a:pt x="238" y="2506"/>
                  <a:pt x="142" y="2601"/>
                </a:cubicBezTo>
                <a:cubicBezTo>
                  <a:pt x="47" y="2696"/>
                  <a:pt x="0" y="2816"/>
                  <a:pt x="0" y="2950"/>
                </a:cubicBezTo>
                <a:cubicBezTo>
                  <a:pt x="0" y="5401"/>
                  <a:pt x="0" y="5401"/>
                  <a:pt x="0" y="5401"/>
                </a:cubicBezTo>
                <a:cubicBezTo>
                  <a:pt x="0" y="5535"/>
                  <a:pt x="47" y="5655"/>
                  <a:pt x="142" y="5750"/>
                </a:cubicBezTo>
                <a:cubicBezTo>
                  <a:pt x="238" y="5845"/>
                  <a:pt x="357" y="5892"/>
                  <a:pt x="491" y="5892"/>
                </a:cubicBezTo>
                <a:cubicBezTo>
                  <a:pt x="1594" y="5892"/>
                  <a:pt x="1594" y="5892"/>
                  <a:pt x="1594" y="5892"/>
                </a:cubicBezTo>
                <a:cubicBezTo>
                  <a:pt x="1657" y="5892"/>
                  <a:pt x="1832" y="5948"/>
                  <a:pt x="2125" y="6051"/>
                </a:cubicBezTo>
                <a:cubicBezTo>
                  <a:pt x="2442" y="6154"/>
                  <a:pt x="2720" y="6241"/>
                  <a:pt x="2958" y="6297"/>
                </a:cubicBezTo>
                <a:cubicBezTo>
                  <a:pt x="3196" y="6352"/>
                  <a:pt x="3442" y="6384"/>
                  <a:pt x="3687" y="6384"/>
                </a:cubicBezTo>
                <a:cubicBezTo>
                  <a:pt x="4179" y="6384"/>
                  <a:pt x="4179" y="6384"/>
                  <a:pt x="4179" y="6384"/>
                </a:cubicBezTo>
                <a:cubicBezTo>
                  <a:pt x="4536" y="6384"/>
                  <a:pt x="4829" y="6281"/>
                  <a:pt x="5051" y="6075"/>
                </a:cubicBezTo>
                <a:cubicBezTo>
                  <a:pt x="5273" y="5869"/>
                  <a:pt x="5377" y="5591"/>
                  <a:pt x="5377" y="5234"/>
                </a:cubicBezTo>
                <a:cubicBezTo>
                  <a:pt x="5527" y="5036"/>
                  <a:pt x="5607" y="4806"/>
                  <a:pt x="5607" y="4552"/>
                </a:cubicBezTo>
                <a:cubicBezTo>
                  <a:pt x="5607" y="4497"/>
                  <a:pt x="5599" y="4441"/>
                  <a:pt x="5599" y="4385"/>
                </a:cubicBezTo>
                <a:cubicBezTo>
                  <a:pt x="5694" y="4211"/>
                  <a:pt x="5742" y="4029"/>
                  <a:pt x="5742" y="3830"/>
                </a:cubicBezTo>
                <a:cubicBezTo>
                  <a:pt x="5742" y="3743"/>
                  <a:pt x="5726" y="3656"/>
                  <a:pt x="5710" y="3569"/>
                </a:cubicBezTo>
                <a:close/>
                <a:moveTo>
                  <a:pt x="912" y="5329"/>
                </a:moveTo>
                <a:lnTo>
                  <a:pt x="912" y="5329"/>
                </a:lnTo>
                <a:cubicBezTo>
                  <a:pt x="864" y="5377"/>
                  <a:pt x="809" y="5401"/>
                  <a:pt x="737" y="5401"/>
                </a:cubicBezTo>
                <a:cubicBezTo>
                  <a:pt x="674" y="5401"/>
                  <a:pt x="610" y="5377"/>
                  <a:pt x="563" y="5329"/>
                </a:cubicBezTo>
                <a:cubicBezTo>
                  <a:pt x="515" y="5282"/>
                  <a:pt x="491" y="5226"/>
                  <a:pt x="491" y="5155"/>
                </a:cubicBezTo>
                <a:cubicBezTo>
                  <a:pt x="491" y="5091"/>
                  <a:pt x="515" y="5036"/>
                  <a:pt x="563" y="4988"/>
                </a:cubicBezTo>
                <a:cubicBezTo>
                  <a:pt x="610" y="4933"/>
                  <a:pt x="674" y="4909"/>
                  <a:pt x="737" y="4909"/>
                </a:cubicBezTo>
                <a:cubicBezTo>
                  <a:pt x="809" y="4909"/>
                  <a:pt x="864" y="4933"/>
                  <a:pt x="912" y="4988"/>
                </a:cubicBezTo>
                <a:cubicBezTo>
                  <a:pt x="959" y="5036"/>
                  <a:pt x="983" y="5091"/>
                  <a:pt x="983" y="5155"/>
                </a:cubicBezTo>
                <a:cubicBezTo>
                  <a:pt x="983" y="5226"/>
                  <a:pt x="959" y="5282"/>
                  <a:pt x="912" y="5329"/>
                </a:cubicBezTo>
                <a:close/>
                <a:moveTo>
                  <a:pt x="5321" y="3260"/>
                </a:moveTo>
                <a:lnTo>
                  <a:pt x="5321" y="3260"/>
                </a:lnTo>
                <a:cubicBezTo>
                  <a:pt x="5266" y="3378"/>
                  <a:pt x="5194" y="3434"/>
                  <a:pt x="5115" y="3442"/>
                </a:cubicBezTo>
                <a:cubicBezTo>
                  <a:pt x="5155" y="3482"/>
                  <a:pt x="5186" y="3545"/>
                  <a:pt x="5210" y="3624"/>
                </a:cubicBezTo>
                <a:cubicBezTo>
                  <a:pt x="5234" y="3695"/>
                  <a:pt x="5250" y="3767"/>
                  <a:pt x="5250" y="3830"/>
                </a:cubicBezTo>
                <a:cubicBezTo>
                  <a:pt x="5250" y="4013"/>
                  <a:pt x="5178" y="4163"/>
                  <a:pt x="5044" y="4290"/>
                </a:cubicBezTo>
                <a:cubicBezTo>
                  <a:pt x="5091" y="4370"/>
                  <a:pt x="5115" y="4457"/>
                  <a:pt x="5115" y="4552"/>
                </a:cubicBezTo>
                <a:cubicBezTo>
                  <a:pt x="5115" y="4647"/>
                  <a:pt x="5091" y="4743"/>
                  <a:pt x="5051" y="4838"/>
                </a:cubicBezTo>
                <a:cubicBezTo>
                  <a:pt x="5004" y="4933"/>
                  <a:pt x="4940" y="4996"/>
                  <a:pt x="4869" y="5036"/>
                </a:cubicBezTo>
                <a:cubicBezTo>
                  <a:pt x="4877" y="5115"/>
                  <a:pt x="4885" y="5186"/>
                  <a:pt x="4885" y="5250"/>
                </a:cubicBezTo>
                <a:cubicBezTo>
                  <a:pt x="4885" y="5678"/>
                  <a:pt x="4639" y="5892"/>
                  <a:pt x="4148" y="5892"/>
                </a:cubicBezTo>
                <a:cubicBezTo>
                  <a:pt x="3687" y="5892"/>
                  <a:pt x="3687" y="5892"/>
                  <a:pt x="3687" y="5892"/>
                </a:cubicBezTo>
                <a:cubicBezTo>
                  <a:pt x="3346" y="5892"/>
                  <a:pt x="2910" y="5797"/>
                  <a:pt x="2371" y="5615"/>
                </a:cubicBezTo>
                <a:cubicBezTo>
                  <a:pt x="2363" y="5607"/>
                  <a:pt x="2323" y="5599"/>
                  <a:pt x="2260" y="5575"/>
                </a:cubicBezTo>
                <a:cubicBezTo>
                  <a:pt x="2197" y="5551"/>
                  <a:pt x="2157" y="5535"/>
                  <a:pt x="2125" y="5528"/>
                </a:cubicBezTo>
                <a:cubicBezTo>
                  <a:pt x="2093" y="5512"/>
                  <a:pt x="2054" y="5504"/>
                  <a:pt x="1990" y="5480"/>
                </a:cubicBezTo>
                <a:cubicBezTo>
                  <a:pt x="1927" y="5464"/>
                  <a:pt x="1879" y="5448"/>
                  <a:pt x="1848" y="5440"/>
                </a:cubicBezTo>
                <a:cubicBezTo>
                  <a:pt x="1808" y="5432"/>
                  <a:pt x="1769" y="5424"/>
                  <a:pt x="1721" y="5417"/>
                </a:cubicBezTo>
                <a:cubicBezTo>
                  <a:pt x="1673" y="5408"/>
                  <a:pt x="1633" y="5401"/>
                  <a:pt x="1594" y="5401"/>
                </a:cubicBezTo>
                <a:cubicBezTo>
                  <a:pt x="1475" y="5401"/>
                  <a:pt x="1475" y="5401"/>
                  <a:pt x="1475" y="5401"/>
                </a:cubicBezTo>
                <a:cubicBezTo>
                  <a:pt x="1475" y="2950"/>
                  <a:pt x="1475" y="2950"/>
                  <a:pt x="1475" y="2950"/>
                </a:cubicBezTo>
                <a:cubicBezTo>
                  <a:pt x="1594" y="2950"/>
                  <a:pt x="1594" y="2950"/>
                  <a:pt x="1594" y="2950"/>
                </a:cubicBezTo>
                <a:cubicBezTo>
                  <a:pt x="1642" y="2950"/>
                  <a:pt x="1681" y="2934"/>
                  <a:pt x="1737" y="2911"/>
                </a:cubicBezTo>
                <a:cubicBezTo>
                  <a:pt x="1784" y="2887"/>
                  <a:pt x="1832" y="2855"/>
                  <a:pt x="1887" y="2807"/>
                </a:cubicBezTo>
                <a:cubicBezTo>
                  <a:pt x="1943" y="2760"/>
                  <a:pt x="1990" y="2720"/>
                  <a:pt x="2038" y="2673"/>
                </a:cubicBezTo>
                <a:cubicBezTo>
                  <a:pt x="2077" y="2625"/>
                  <a:pt x="2133" y="2569"/>
                  <a:pt x="2189" y="2506"/>
                </a:cubicBezTo>
                <a:cubicBezTo>
                  <a:pt x="2244" y="2435"/>
                  <a:pt x="2292" y="2379"/>
                  <a:pt x="2323" y="2340"/>
                </a:cubicBezTo>
                <a:cubicBezTo>
                  <a:pt x="2355" y="2300"/>
                  <a:pt x="2395" y="2244"/>
                  <a:pt x="2442" y="2181"/>
                </a:cubicBezTo>
                <a:cubicBezTo>
                  <a:pt x="2490" y="2118"/>
                  <a:pt x="2522" y="2086"/>
                  <a:pt x="2530" y="2070"/>
                </a:cubicBezTo>
                <a:cubicBezTo>
                  <a:pt x="2672" y="1895"/>
                  <a:pt x="2767" y="1777"/>
                  <a:pt x="2823" y="1721"/>
                </a:cubicBezTo>
                <a:cubicBezTo>
                  <a:pt x="2926" y="1610"/>
                  <a:pt x="3005" y="1467"/>
                  <a:pt x="3053" y="1301"/>
                </a:cubicBezTo>
                <a:cubicBezTo>
                  <a:pt x="3101" y="1126"/>
                  <a:pt x="3140" y="967"/>
                  <a:pt x="3172" y="817"/>
                </a:cubicBezTo>
                <a:cubicBezTo>
                  <a:pt x="3204" y="666"/>
                  <a:pt x="3251" y="555"/>
                  <a:pt x="3315" y="492"/>
                </a:cubicBezTo>
                <a:cubicBezTo>
                  <a:pt x="3561" y="492"/>
                  <a:pt x="3727" y="555"/>
                  <a:pt x="3806" y="674"/>
                </a:cubicBezTo>
                <a:cubicBezTo>
                  <a:pt x="3886" y="793"/>
                  <a:pt x="3933" y="976"/>
                  <a:pt x="3933" y="1229"/>
                </a:cubicBezTo>
                <a:cubicBezTo>
                  <a:pt x="3933" y="1380"/>
                  <a:pt x="3870" y="1586"/>
                  <a:pt x="3743" y="1848"/>
                </a:cubicBezTo>
                <a:cubicBezTo>
                  <a:pt x="3624" y="2101"/>
                  <a:pt x="3561" y="2308"/>
                  <a:pt x="3561" y="2458"/>
                </a:cubicBezTo>
                <a:cubicBezTo>
                  <a:pt x="4909" y="2458"/>
                  <a:pt x="4909" y="2458"/>
                  <a:pt x="4909" y="2458"/>
                </a:cubicBezTo>
                <a:cubicBezTo>
                  <a:pt x="5044" y="2458"/>
                  <a:pt x="5155" y="2506"/>
                  <a:pt x="5250" y="2601"/>
                </a:cubicBezTo>
                <a:cubicBezTo>
                  <a:pt x="5353" y="2704"/>
                  <a:pt x="5400" y="2816"/>
                  <a:pt x="5400" y="2950"/>
                </a:cubicBezTo>
                <a:cubicBezTo>
                  <a:pt x="5400" y="3038"/>
                  <a:pt x="5377" y="3140"/>
                  <a:pt x="5321" y="3260"/>
                </a:cubicBezTo>
                <a:close/>
                <a:moveTo>
                  <a:pt x="5321" y="3260"/>
                </a:moveTo>
                <a:lnTo>
                  <a:pt x="5321" y="32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SUS\Desktop\maxresdefault.jpg" id="677" name="Google Shape;67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288" y="0"/>
            <a:ext cx="24615648" cy="15215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5"/>
          <p:cNvGrpSpPr/>
          <p:nvPr/>
        </p:nvGrpSpPr>
        <p:grpSpPr>
          <a:xfrm>
            <a:off x="10425350" y="1211011"/>
            <a:ext cx="3482042" cy="1933194"/>
            <a:chOff x="9979071" y="2302957"/>
            <a:chExt cx="3482042" cy="1933194"/>
          </a:xfrm>
        </p:grpSpPr>
        <p:sp>
          <p:nvSpPr>
            <p:cNvPr id="266" name="Google Shape;266;p5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67" name="Google Shape;267;p5"/>
            <p:cNvSpPr txBox="1"/>
            <p:nvPr/>
          </p:nvSpPr>
          <p:spPr>
            <a:xfrm>
              <a:off x="10280367" y="3712931"/>
              <a:ext cx="277511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phi vs gphi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descr="C:\Users\ASUS\Desktop\EIC\10k\Electron_CEMC_e_ge.JPG" id="268" name="Google Shape;26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8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69" name="Google Shape;26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8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gbcd0341dfc_0_8"/>
          <p:cNvGrpSpPr/>
          <p:nvPr/>
        </p:nvGrpSpPr>
        <p:grpSpPr>
          <a:xfrm>
            <a:off x="10425350" y="1211011"/>
            <a:ext cx="3482100" cy="2364274"/>
            <a:chOff x="9979071" y="2302957"/>
            <a:chExt cx="3482100" cy="2364274"/>
          </a:xfrm>
        </p:grpSpPr>
        <p:sp>
          <p:nvSpPr>
            <p:cNvPr id="275" name="Google Shape;275;gbcd0341dfc_0_8"/>
            <p:cNvSpPr txBox="1"/>
            <p:nvPr/>
          </p:nvSpPr>
          <p:spPr>
            <a:xfrm>
              <a:off x="9979071" y="2302957"/>
              <a:ext cx="3482100" cy="14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76" name="Google Shape;276;gbcd0341dfc_0_8"/>
            <p:cNvSpPr txBox="1"/>
            <p:nvPr/>
          </p:nvSpPr>
          <p:spPr>
            <a:xfrm>
              <a:off x="10280367" y="3712931"/>
              <a:ext cx="27750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phi vs gphi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(Histogram)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277" name="Google Shape;277;gbcd0341dfc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9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bcd0341dfc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9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6"/>
          <p:cNvGrpSpPr/>
          <p:nvPr/>
        </p:nvGrpSpPr>
        <p:grpSpPr>
          <a:xfrm>
            <a:off x="10425350" y="1211011"/>
            <a:ext cx="3482042" cy="1933194"/>
            <a:chOff x="9979071" y="2302957"/>
            <a:chExt cx="3482042" cy="1933194"/>
          </a:xfrm>
        </p:grpSpPr>
        <p:sp>
          <p:nvSpPr>
            <p:cNvPr id="284" name="Google Shape;284;p6"/>
            <p:cNvSpPr txBox="1"/>
            <p:nvPr/>
          </p:nvSpPr>
          <p:spPr>
            <a:xfrm>
              <a:off x="9979071" y="2302957"/>
              <a:ext cx="348204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85" name="Google Shape;285;p6"/>
            <p:cNvSpPr txBox="1"/>
            <p:nvPr/>
          </p:nvSpPr>
          <p:spPr>
            <a:xfrm>
              <a:off x="10273954" y="3712931"/>
              <a:ext cx="27879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eta vs geta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descr="C:\Users\ASUS\Desktop\EIC\10k\Electron_CEMC_e_ge.JPG" id="286" name="Google Shape;28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8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\Desktop\EIC\10k\Electron_CEMC_e_ge.JPG" id="287" name="Google Shape;28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8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gbcd0341dfc_0_16"/>
          <p:cNvGrpSpPr/>
          <p:nvPr/>
        </p:nvGrpSpPr>
        <p:grpSpPr>
          <a:xfrm>
            <a:off x="10425350" y="1211011"/>
            <a:ext cx="3482100" cy="2364274"/>
            <a:chOff x="9979071" y="2302957"/>
            <a:chExt cx="3482100" cy="2364274"/>
          </a:xfrm>
        </p:grpSpPr>
        <p:sp>
          <p:nvSpPr>
            <p:cNvPr id="293" name="Google Shape;293;gbcd0341dfc_0_16"/>
            <p:cNvSpPr txBox="1"/>
            <p:nvPr/>
          </p:nvSpPr>
          <p:spPr>
            <a:xfrm>
              <a:off x="9979071" y="2302957"/>
              <a:ext cx="3482100" cy="14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CEMC</a:t>
              </a:r>
              <a:endParaRPr b="1" sz="8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94" name="Google Shape;294;gbcd0341dfc_0_16"/>
            <p:cNvSpPr txBox="1"/>
            <p:nvPr/>
          </p:nvSpPr>
          <p:spPr>
            <a:xfrm>
              <a:off x="10273954" y="3712931"/>
              <a:ext cx="27879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eta vs geta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(Histogram)</a:t>
              </a:r>
              <a:endPara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295" name="Google Shape;295;gbcd0341dfc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330" y="3944134"/>
            <a:ext cx="11132659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bcd0341dfc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6652" y="3956350"/>
            <a:ext cx="11132659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Custom 5">
      <a:dk1>
        <a:srgbClr val="1B243B"/>
      </a:dk1>
      <a:lt1>
        <a:srgbClr val="FFFFFF"/>
      </a:lt1>
      <a:dk2>
        <a:srgbClr val="1B243B"/>
      </a:dk2>
      <a:lt2>
        <a:srgbClr val="FFFFFF"/>
      </a:lt2>
      <a:accent1>
        <a:srgbClr val="165AB6"/>
      </a:accent1>
      <a:accent2>
        <a:srgbClr val="1B8BCD"/>
      </a:accent2>
      <a:accent3>
        <a:srgbClr val="27C7CF"/>
      </a:accent3>
      <a:accent4>
        <a:srgbClr val="27C78A"/>
      </a:accent4>
      <a:accent5>
        <a:srgbClr val="70C456"/>
      </a:accent5>
      <a:accent6>
        <a:srgbClr val="CAC9D0"/>
      </a:accent6>
      <a:hlink>
        <a:srgbClr val="216BA9"/>
      </a:hlink>
      <a:folHlink>
        <a:srgbClr val="1FB1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2014-11-12T21:47:38Z</dcterms:created>
  <dc:creator>Designed by Slidesmash</dc:creator>
</cp:coreProperties>
</file>