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FE8F7-FABB-4196-9303-87B5225E1D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9E8C60-E697-416F-81EF-E0EC544934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FAE671-1F62-4D4A-BAAB-9429280D9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C42CE-C2D1-4DE2-B0F2-E168C3E55A9F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717EDA-0DDF-4096-83AA-F64B7D2BA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E49B2-3E00-49C1-8BB0-A78B9F901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C914-6A80-4E1F-B2F9-AF9FD2926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121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F92C0-F98E-4474-BFC7-6242F9572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68269F-9947-4B0B-B801-9F77C585C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3A930-6AB1-4BB7-93E4-CF9328870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C42CE-C2D1-4DE2-B0F2-E168C3E55A9F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732AA-A109-48AA-921E-E4B30F21C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A7DBC6-CF88-492C-B748-495A4B7DC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C914-6A80-4E1F-B2F9-AF9FD2926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865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E6C2B4-FFA5-4A3A-A6F8-F8EE3F511D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C3EC08-E72B-4B46-A6E1-ADF7A44099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6EA348-C22F-473B-9144-9106CADB5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C42CE-C2D1-4DE2-B0F2-E168C3E55A9F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C0236-6CF3-4A35-BC86-F8B0D532D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F25759-4129-4C5D-AB07-7369CEC0F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C914-6A80-4E1F-B2F9-AF9FD2926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73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E1AC8-B418-490D-A5DA-D2DDECF9B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85594-7CD5-4598-8BF6-4A1204424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CEEC5-8D13-48E9-A918-755F96EE0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C42CE-C2D1-4DE2-B0F2-E168C3E55A9F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9F9BE-77EF-47E8-96CF-778B0306F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08189-EE68-408B-9860-87585A824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C914-6A80-4E1F-B2F9-AF9FD2926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9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539AC-2901-4520-979E-07EF66326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1F9B3D-53AD-4126-A9BD-39BD5D03FD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F8C63-EAF5-462F-B78B-81D226B60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C42CE-C2D1-4DE2-B0F2-E168C3E55A9F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0EEC88-3196-4C73-AC8E-0CA689F3A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48451-26F5-4B7F-9063-0E5A91A62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C914-6A80-4E1F-B2F9-AF9FD2926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32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29C5D-33C1-4C3F-89FE-1733BDD1E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EF3BF-C035-4AF5-BF83-B342BCEDFA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BBACCD-E298-4FB5-BDDA-E6F4FD382B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F5D4CC-DE3C-4FA0-9A2F-8EEB9D3D6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C42CE-C2D1-4DE2-B0F2-E168C3E55A9F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046D4A-2F4F-4DE8-A711-AEEA8E6CB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616775-5356-4944-A048-CC9A45C31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C914-6A80-4E1F-B2F9-AF9FD2926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317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DC395-963E-4FDD-A9F1-1A60F356B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7A9C04-C3AD-45AC-AC70-CC6BB84512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0974D7-BB5A-4720-8C29-25B2C6B64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A8A397-CD5E-4C3F-AD45-5F5259ECC0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5656E0-38C1-479F-B556-B6ED0CBD22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0A801C-BDA2-41AE-9043-F60D0D828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C42CE-C2D1-4DE2-B0F2-E168C3E55A9F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F5AEA7-AA8E-48E6-A7A7-CC69E4011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AEAF04-5CFC-41DF-9091-93613D525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C914-6A80-4E1F-B2F9-AF9FD2926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503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7FBEC-C459-4051-A220-8DFC2D510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8C3D31-FA48-42E9-A206-C6EF0F957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C42CE-C2D1-4DE2-B0F2-E168C3E55A9F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D0025E-26A6-4CD6-9041-D0C789142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DAF729-4773-4DAD-8BB1-BF076F728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C914-6A80-4E1F-B2F9-AF9FD2926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53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9FCB2A-86DB-4F06-8D68-AEA008F2C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C42CE-C2D1-4DE2-B0F2-E168C3E55A9F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61F907-07EA-46AB-8475-91677235B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E7334E-33D6-4CF9-9C51-E9D50885A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C914-6A80-4E1F-B2F9-AF9FD2926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616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83021-ECB1-46E2-9BBE-5077F9DAA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B0B76-0C5D-414F-82C3-74E3664F5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4330D1-F052-46C0-9668-96C824EC3F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521CB4-9429-4667-A319-09048445E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C42CE-C2D1-4DE2-B0F2-E168C3E55A9F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6C2C25-1362-456A-934D-FC3E58BB9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DD9391-7D5F-4B85-A467-4CD91AAA8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C914-6A80-4E1F-B2F9-AF9FD2926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57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A9562-2232-47C5-A1D1-F50F947A9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294468-5A82-489C-8018-6B2A5B75E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8BB88D-7CCB-49A7-BE54-FFEBD09A1A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8D3040-2C94-48ED-938A-DFA669D9D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C42CE-C2D1-4DE2-B0F2-E168C3E55A9F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4277AC-EDAE-4C8C-903E-A321399CB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6BBE1B-E701-4AC6-9D9A-E508CE68B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C914-6A80-4E1F-B2F9-AF9FD2926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957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A26727-922B-4CFA-9D65-377489B2A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48ECCB-2E01-49A9-B181-3C26A3553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739ABA-643E-4ADD-ADC8-A3D71010B5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C42CE-C2D1-4DE2-B0F2-E168C3E55A9F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95164-2AC8-4FBD-9613-B41ED365C6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7BC6AE-81E2-4B67-8DD5-9A6EFFD735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1C914-6A80-4E1F-B2F9-AF9FD2926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418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CB497-EBFC-4683-AB0A-A3E88F12FB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Eta ranges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46A611-6BB4-407E-ABD6-20FF624AEC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Extracted by </a:t>
            </a:r>
            <a:r>
              <a:rPr lang="en-US" dirty="0" err="1"/>
              <a:t>geantinos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076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, snow&#10;&#10;Description automatically generated">
            <a:extLst>
              <a:ext uri="{FF2B5EF4-FFF2-40B4-BE49-F238E27FC236}">
                <a16:creationId xmlns:a16="http://schemas.microsoft.com/office/drawing/2014/main" id="{2C8822E1-AFAB-4F6A-A472-63A0A87EC4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333" y="1905153"/>
            <a:ext cx="6784831" cy="4732906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D43E07FC-E771-41DF-B598-B06EE448D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 showers vs Hadronic Showers</a:t>
            </a:r>
          </a:p>
        </p:txBody>
      </p:sp>
    </p:spTree>
    <p:extLst>
      <p:ext uri="{BB962C8B-B14F-4D97-AF65-F5344CB8AC3E}">
        <p14:creationId xmlns:p14="http://schemas.microsoft.com/office/powerpoint/2010/main" val="3369193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&#10;&#10;Description automatically generated">
            <a:extLst>
              <a:ext uri="{FF2B5EF4-FFF2-40B4-BE49-F238E27FC236}">
                <a16:creationId xmlns:a16="http://schemas.microsoft.com/office/drawing/2014/main" id="{43374A0C-16FE-4A16-B131-AFBDB1A4FC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20" y="1496291"/>
            <a:ext cx="7578011" cy="5146099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D43E07FC-E771-41DF-B598-B06EE448D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FEMC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96C2EA-3312-4AD6-B8F3-797B765C794E}"/>
              </a:ext>
            </a:extLst>
          </p:cNvPr>
          <p:cNvSpPr txBox="1"/>
          <p:nvPr/>
        </p:nvSpPr>
        <p:spPr>
          <a:xfrm>
            <a:off x="8902851" y="3884674"/>
            <a:ext cx="2666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Suggested range 1.3 to 3.3</a:t>
            </a:r>
          </a:p>
        </p:txBody>
      </p:sp>
    </p:spTree>
    <p:extLst>
      <p:ext uri="{BB962C8B-B14F-4D97-AF65-F5344CB8AC3E}">
        <p14:creationId xmlns:p14="http://schemas.microsoft.com/office/powerpoint/2010/main" val="3943931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rt, box and whisker chart&#10;&#10;Description automatically generated">
            <a:extLst>
              <a:ext uri="{FF2B5EF4-FFF2-40B4-BE49-F238E27FC236}">
                <a16:creationId xmlns:a16="http://schemas.microsoft.com/office/drawing/2014/main" id="{DB797CBC-699D-44BB-A18B-4174799830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409988"/>
            <a:ext cx="7672153" cy="5210029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D43E07FC-E771-41DF-B598-B06EE448D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FHCAL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A67FF57-8561-4503-9FB5-73AC3994A295}"/>
              </a:ext>
            </a:extLst>
          </p:cNvPr>
          <p:cNvSpPr txBox="1"/>
          <p:nvPr/>
        </p:nvSpPr>
        <p:spPr>
          <a:xfrm>
            <a:off x="9260890" y="4015002"/>
            <a:ext cx="2666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Suggested range 1.2 to 3.5</a:t>
            </a:r>
          </a:p>
        </p:txBody>
      </p:sp>
    </p:spTree>
    <p:extLst>
      <p:ext uri="{BB962C8B-B14F-4D97-AF65-F5344CB8AC3E}">
        <p14:creationId xmlns:p14="http://schemas.microsoft.com/office/powerpoint/2010/main" val="134636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412E9-9587-4109-82DC-1F78ABC59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EEMC</a:t>
            </a:r>
          </a:p>
        </p:txBody>
      </p:sp>
      <p:pic>
        <p:nvPicPr>
          <p:cNvPr id="4" name="Picture 3" descr="Chart&#10;&#10;Description automatically generated">
            <a:extLst>
              <a:ext uri="{FF2B5EF4-FFF2-40B4-BE49-F238E27FC236}">
                <a16:creationId xmlns:a16="http://schemas.microsoft.com/office/drawing/2014/main" id="{C46ABD11-CC19-4E3A-B880-299A960A5F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666" y="1690688"/>
            <a:ext cx="6648450" cy="45148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7E528C7-83A9-4B2B-A713-A2A9D42650DC}"/>
              </a:ext>
            </a:extLst>
          </p:cNvPr>
          <p:cNvSpPr txBox="1"/>
          <p:nvPr/>
        </p:nvSpPr>
        <p:spPr>
          <a:xfrm>
            <a:off x="9260890" y="4015002"/>
            <a:ext cx="2807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Suggested range -3.5 to -1.7</a:t>
            </a:r>
          </a:p>
        </p:txBody>
      </p:sp>
    </p:spTree>
    <p:extLst>
      <p:ext uri="{BB962C8B-B14F-4D97-AF65-F5344CB8AC3E}">
        <p14:creationId xmlns:p14="http://schemas.microsoft.com/office/powerpoint/2010/main" val="3073006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412E9-9587-4109-82DC-1F78ABC59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CEMC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E528C7-83A9-4B2B-A713-A2A9D42650DC}"/>
              </a:ext>
            </a:extLst>
          </p:cNvPr>
          <p:cNvSpPr txBox="1"/>
          <p:nvPr/>
        </p:nvSpPr>
        <p:spPr>
          <a:xfrm>
            <a:off x="9260890" y="4015002"/>
            <a:ext cx="2737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Suggested range -1.5 to 1.2</a:t>
            </a:r>
          </a:p>
        </p:txBody>
      </p:sp>
      <p:pic>
        <p:nvPicPr>
          <p:cNvPr id="6" name="Picture 5" descr="Chart, line chart&#10;&#10;Description automatically generated">
            <a:extLst>
              <a:ext uri="{FF2B5EF4-FFF2-40B4-BE49-F238E27FC236}">
                <a16:creationId xmlns:a16="http://schemas.microsoft.com/office/drawing/2014/main" id="{7AFA6231-C5CD-4BA6-9500-7F0F49617C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828" y="1757577"/>
            <a:ext cx="664845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20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34884-FCFA-4441-8E91-F93CA015C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HCALIN</a:t>
            </a:r>
          </a:p>
        </p:txBody>
      </p:sp>
      <p:pic>
        <p:nvPicPr>
          <p:cNvPr id="6" name="Picture 5" descr="Chart&#10;&#10;Description automatically generated">
            <a:extLst>
              <a:ext uri="{FF2B5EF4-FFF2-40B4-BE49-F238E27FC236}">
                <a16:creationId xmlns:a16="http://schemas.microsoft.com/office/drawing/2014/main" id="{DBA836B6-B083-4412-A338-19E62682C9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775" y="2126909"/>
            <a:ext cx="6648450" cy="45148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496C840-F574-4C58-A62F-A75776F4DD1A}"/>
              </a:ext>
            </a:extLst>
          </p:cNvPr>
          <p:cNvSpPr txBox="1"/>
          <p:nvPr/>
        </p:nvSpPr>
        <p:spPr>
          <a:xfrm>
            <a:off x="9260890" y="4015002"/>
            <a:ext cx="2737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Suggested range -1.1 to 1.1</a:t>
            </a:r>
          </a:p>
        </p:txBody>
      </p:sp>
    </p:spTree>
    <p:extLst>
      <p:ext uri="{BB962C8B-B14F-4D97-AF65-F5344CB8AC3E}">
        <p14:creationId xmlns:p14="http://schemas.microsoft.com/office/powerpoint/2010/main" val="2860448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34884-FCFA-4441-8E91-F93CA015C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HCALOUT</a:t>
            </a:r>
          </a:p>
        </p:txBody>
      </p:sp>
      <p:pic>
        <p:nvPicPr>
          <p:cNvPr id="4" name="Picture 3" descr="Chart&#10;&#10;Description automatically generated">
            <a:extLst>
              <a:ext uri="{FF2B5EF4-FFF2-40B4-BE49-F238E27FC236}">
                <a16:creationId xmlns:a16="http://schemas.microsoft.com/office/drawing/2014/main" id="{7111CF02-FF91-4CBA-ACE5-59E83C88D4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440" y="1942243"/>
            <a:ext cx="6648450" cy="45148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7720464-8616-4B7B-8FD8-0A1EDE5E2E92}"/>
              </a:ext>
            </a:extLst>
          </p:cNvPr>
          <p:cNvSpPr txBox="1"/>
          <p:nvPr/>
        </p:nvSpPr>
        <p:spPr>
          <a:xfrm>
            <a:off x="9260890" y="4015002"/>
            <a:ext cx="2737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Suggested range -1.1 to 1.1</a:t>
            </a:r>
          </a:p>
        </p:txBody>
      </p:sp>
    </p:spTree>
    <p:extLst>
      <p:ext uri="{BB962C8B-B14F-4D97-AF65-F5344CB8AC3E}">
        <p14:creationId xmlns:p14="http://schemas.microsoft.com/office/powerpoint/2010/main" val="1517755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5828</TotalTime>
  <Words>51</Words>
  <Application>Microsoft Office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Eta ranges</vt:lpstr>
      <vt:lpstr>EM showers vs Hadronic Showers</vt:lpstr>
      <vt:lpstr>FEMC</vt:lpstr>
      <vt:lpstr>FHCAL</vt:lpstr>
      <vt:lpstr>EEMC</vt:lpstr>
      <vt:lpstr>CEMC</vt:lpstr>
      <vt:lpstr>HCALIN</vt:lpstr>
      <vt:lpstr>HCALOUT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pinkenbu</dc:creator>
  <cp:lastModifiedBy>pinkenbu</cp:lastModifiedBy>
  <cp:revision>9</cp:revision>
  <dcterms:created xsi:type="dcterms:W3CDTF">2021-02-13T01:58:29Z</dcterms:created>
  <dcterms:modified xsi:type="dcterms:W3CDTF">2021-02-24T18:16:27Z</dcterms:modified>
</cp:coreProperties>
</file>