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794" r:id="rId5"/>
    <p:sldId id="337" r:id="rId6"/>
    <p:sldId id="793" r:id="rId7"/>
    <p:sldId id="791" r:id="rId8"/>
    <p:sldId id="792" r:id="rId9"/>
    <p:sldId id="334" r:id="rId10"/>
    <p:sldId id="259" r:id="rId11"/>
    <p:sldId id="785" r:id="rId12"/>
    <p:sldId id="331" r:id="rId13"/>
    <p:sldId id="780" r:id="rId14"/>
    <p:sldId id="779" r:id="rId15"/>
    <p:sldId id="306" r:id="rId16"/>
    <p:sldId id="788" r:id="rId17"/>
    <p:sldId id="790" r:id="rId18"/>
    <p:sldId id="784" r:id="rId19"/>
    <p:sldId id="333" r:id="rId20"/>
    <p:sldId id="328" r:id="rId21"/>
    <p:sldId id="786" r:id="rId22"/>
    <p:sldId id="783" r:id="rId23"/>
    <p:sldId id="272" r:id="rId24"/>
    <p:sldId id="773"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B3029D-289B-4195-B7CA-6F04F9872C4B}" v="20" dt="2021-03-02T16:23:40.2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96357" autoAdjust="0"/>
  </p:normalViewPr>
  <p:slideViewPr>
    <p:cSldViewPr snapToGrid="0">
      <p:cViewPr varScale="1">
        <p:scale>
          <a:sx n="107" d="100"/>
          <a:sy n="107" d="100"/>
        </p:scale>
        <p:origin x="636" y="10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sani, Robert" userId="965db6cf-9e0b-4a76-8dac-042571d78c36" providerId="ADAL" clId="{2EB3029D-289B-4195-B7CA-6F04F9872C4B}"/>
    <pc:docChg chg="custSel modSld">
      <pc:chgData name="Pisani, Robert" userId="965db6cf-9e0b-4a76-8dac-042571d78c36" providerId="ADAL" clId="{2EB3029D-289B-4195-B7CA-6F04F9872C4B}" dt="2021-03-02T16:28:10.835" v="328" actId="20577"/>
      <pc:docMkLst>
        <pc:docMk/>
      </pc:docMkLst>
      <pc:sldChg chg="delSp modSp mod">
        <pc:chgData name="Pisani, Robert" userId="965db6cf-9e0b-4a76-8dac-042571d78c36" providerId="ADAL" clId="{2EB3029D-289B-4195-B7CA-6F04F9872C4B}" dt="2021-03-02T13:30:50.592" v="145" actId="20577"/>
        <pc:sldMkLst>
          <pc:docMk/>
          <pc:sldMk cId="463337518" sldId="259"/>
        </pc:sldMkLst>
        <pc:spChg chg="del mod">
          <ac:chgData name="Pisani, Robert" userId="965db6cf-9e0b-4a76-8dac-042571d78c36" providerId="ADAL" clId="{2EB3029D-289B-4195-B7CA-6F04F9872C4B}" dt="2021-03-02T13:30:43.913" v="143"/>
          <ac:spMkLst>
            <pc:docMk/>
            <pc:sldMk cId="463337518" sldId="259"/>
            <ac:spMk id="3" creationId="{D46705E6-FFE5-46D4-B362-6293A9DEDE85}"/>
          </ac:spMkLst>
        </pc:spChg>
        <pc:spChg chg="mod">
          <ac:chgData name="Pisani, Robert" userId="965db6cf-9e0b-4a76-8dac-042571d78c36" providerId="ADAL" clId="{2EB3029D-289B-4195-B7CA-6F04F9872C4B}" dt="2021-03-02T13:30:50.592" v="145" actId="20577"/>
          <ac:spMkLst>
            <pc:docMk/>
            <pc:sldMk cId="463337518" sldId="259"/>
            <ac:spMk id="22" creationId="{21A59D7D-923B-47DE-920A-DC9FAD2D76B2}"/>
          </ac:spMkLst>
        </pc:spChg>
        <pc:spChg chg="mod">
          <ac:chgData name="Pisani, Robert" userId="965db6cf-9e0b-4a76-8dac-042571d78c36" providerId="ADAL" clId="{2EB3029D-289B-4195-B7CA-6F04F9872C4B}" dt="2021-03-02T13:30:23.810" v="132" actId="20577"/>
          <ac:spMkLst>
            <pc:docMk/>
            <pc:sldMk cId="463337518" sldId="259"/>
            <ac:spMk id="57" creationId="{927C6BC8-B6D5-4E61-A194-903361072D53}"/>
          </ac:spMkLst>
        </pc:spChg>
      </pc:sldChg>
      <pc:sldChg chg="addSp delSp modSp mod">
        <pc:chgData name="Pisani, Robert" userId="965db6cf-9e0b-4a76-8dac-042571d78c36" providerId="ADAL" clId="{2EB3029D-289B-4195-B7CA-6F04F9872C4B}" dt="2021-03-02T15:41:21.326" v="198" actId="1076"/>
        <pc:sldMkLst>
          <pc:docMk/>
          <pc:sldMk cId="2444615717" sldId="306"/>
        </pc:sldMkLst>
        <pc:spChg chg="mod">
          <ac:chgData name="Pisani, Robert" userId="965db6cf-9e0b-4a76-8dac-042571d78c36" providerId="ADAL" clId="{2EB3029D-289B-4195-B7CA-6F04F9872C4B}" dt="2021-03-02T15:41:21.326" v="198" actId="1076"/>
          <ac:spMkLst>
            <pc:docMk/>
            <pc:sldMk cId="2444615717" sldId="306"/>
            <ac:spMk id="3" creationId="{B1FA11DB-C857-4403-A853-A548E33F3B90}"/>
          </ac:spMkLst>
        </pc:spChg>
        <pc:spChg chg="mod">
          <ac:chgData name="Pisani, Robert" userId="965db6cf-9e0b-4a76-8dac-042571d78c36" providerId="ADAL" clId="{2EB3029D-289B-4195-B7CA-6F04F9872C4B}" dt="2021-03-02T15:41:13.995" v="195" actId="1076"/>
          <ac:spMkLst>
            <pc:docMk/>
            <pc:sldMk cId="2444615717" sldId="306"/>
            <ac:spMk id="4" creationId="{1530A2AF-FF69-42AD-8F55-244C1E645679}"/>
          </ac:spMkLst>
        </pc:spChg>
        <pc:spChg chg="del">
          <ac:chgData name="Pisani, Robert" userId="965db6cf-9e0b-4a76-8dac-042571d78c36" providerId="ADAL" clId="{2EB3029D-289B-4195-B7CA-6F04F9872C4B}" dt="2021-03-02T15:39:49.619" v="171" actId="478"/>
          <ac:spMkLst>
            <pc:docMk/>
            <pc:sldMk cId="2444615717" sldId="306"/>
            <ac:spMk id="10" creationId="{4E258108-A606-44C2-8B34-5399D42623B6}"/>
          </ac:spMkLst>
        </pc:spChg>
        <pc:spChg chg="del">
          <ac:chgData name="Pisani, Robert" userId="965db6cf-9e0b-4a76-8dac-042571d78c36" providerId="ADAL" clId="{2EB3029D-289B-4195-B7CA-6F04F9872C4B}" dt="2021-03-02T15:39:47.056" v="170" actId="478"/>
          <ac:spMkLst>
            <pc:docMk/>
            <pc:sldMk cId="2444615717" sldId="306"/>
            <ac:spMk id="12" creationId="{0E7C6111-9CE2-46B8-ADF2-FAEA8250B17E}"/>
          </ac:spMkLst>
        </pc:spChg>
        <pc:spChg chg="add del mod">
          <ac:chgData name="Pisani, Robert" userId="965db6cf-9e0b-4a76-8dac-042571d78c36" providerId="ADAL" clId="{2EB3029D-289B-4195-B7CA-6F04F9872C4B}" dt="2021-03-02T15:39:43.051" v="168" actId="478"/>
          <ac:spMkLst>
            <pc:docMk/>
            <pc:sldMk cId="2444615717" sldId="306"/>
            <ac:spMk id="13" creationId="{FD4BA774-AFC8-4799-B66E-8075FEAEC9D3}"/>
          </ac:spMkLst>
        </pc:spChg>
        <pc:spChg chg="add del mod">
          <ac:chgData name="Pisani, Robert" userId="965db6cf-9e0b-4a76-8dac-042571d78c36" providerId="ADAL" clId="{2EB3029D-289B-4195-B7CA-6F04F9872C4B}" dt="2021-03-02T15:39:44.552" v="169" actId="478"/>
          <ac:spMkLst>
            <pc:docMk/>
            <pc:sldMk cId="2444615717" sldId="306"/>
            <ac:spMk id="19" creationId="{83398605-0F97-4ABC-B51B-144FE62FD18E}"/>
          </ac:spMkLst>
        </pc:spChg>
        <pc:spChg chg="add del mod">
          <ac:chgData name="Pisani, Robert" userId="965db6cf-9e0b-4a76-8dac-042571d78c36" providerId="ADAL" clId="{2EB3029D-289B-4195-B7CA-6F04F9872C4B}" dt="2021-03-02T15:39:52.955" v="173" actId="478"/>
          <ac:spMkLst>
            <pc:docMk/>
            <pc:sldMk cId="2444615717" sldId="306"/>
            <ac:spMk id="21" creationId="{E2F04FF0-65E4-4142-B02A-1E0407090511}"/>
          </ac:spMkLst>
        </pc:spChg>
        <pc:spChg chg="add del mod">
          <ac:chgData name="Pisani, Robert" userId="965db6cf-9e0b-4a76-8dac-042571d78c36" providerId="ADAL" clId="{2EB3029D-289B-4195-B7CA-6F04F9872C4B}" dt="2021-03-02T15:39:51.044" v="172" actId="478"/>
          <ac:spMkLst>
            <pc:docMk/>
            <pc:sldMk cId="2444615717" sldId="306"/>
            <ac:spMk id="24" creationId="{FDFE4AB1-CE51-4600-BBBF-7203C8E90DA7}"/>
          </ac:spMkLst>
        </pc:spChg>
        <pc:spChg chg="add mod ord">
          <ac:chgData name="Pisani, Robert" userId="965db6cf-9e0b-4a76-8dac-042571d78c36" providerId="ADAL" clId="{2EB3029D-289B-4195-B7CA-6F04F9872C4B}" dt="2021-03-02T15:41:05.884" v="192" actId="1076"/>
          <ac:spMkLst>
            <pc:docMk/>
            <pc:sldMk cId="2444615717" sldId="306"/>
            <ac:spMk id="25" creationId="{60097B71-B14D-4299-B610-CAE79B742099}"/>
          </ac:spMkLst>
        </pc:spChg>
        <pc:spChg chg="add mod ord">
          <ac:chgData name="Pisani, Robert" userId="965db6cf-9e0b-4a76-8dac-042571d78c36" providerId="ADAL" clId="{2EB3029D-289B-4195-B7CA-6F04F9872C4B}" dt="2021-03-02T15:41:02.118" v="191" actId="1076"/>
          <ac:spMkLst>
            <pc:docMk/>
            <pc:sldMk cId="2444615717" sldId="306"/>
            <ac:spMk id="26" creationId="{7829AE1B-818A-4784-9F92-667E29308056}"/>
          </ac:spMkLst>
        </pc:spChg>
        <pc:picChg chg="del mod">
          <ac:chgData name="Pisani, Robert" userId="965db6cf-9e0b-4a76-8dac-042571d78c36" providerId="ADAL" clId="{2EB3029D-289B-4195-B7CA-6F04F9872C4B}" dt="2021-03-02T15:39:40.416" v="166" actId="478"/>
          <ac:picMkLst>
            <pc:docMk/>
            <pc:sldMk cId="2444615717" sldId="306"/>
            <ac:picMk id="18" creationId="{9383D66C-F702-4DC9-867C-DF1BA14DA1B8}"/>
          </ac:picMkLst>
        </pc:picChg>
        <pc:picChg chg="del">
          <ac:chgData name="Pisani, Robert" userId="965db6cf-9e0b-4a76-8dac-042571d78c36" providerId="ADAL" clId="{2EB3029D-289B-4195-B7CA-6F04F9872C4B}" dt="2021-03-02T15:39:41.380" v="167" actId="478"/>
          <ac:picMkLst>
            <pc:docMk/>
            <pc:sldMk cId="2444615717" sldId="306"/>
            <ac:picMk id="22" creationId="{065340BD-5FCA-47AB-BEEB-B7D05FCAA36A}"/>
          </ac:picMkLst>
        </pc:picChg>
        <pc:picChg chg="add mod ord">
          <ac:chgData name="Pisani, Robert" userId="965db6cf-9e0b-4a76-8dac-042571d78c36" providerId="ADAL" clId="{2EB3029D-289B-4195-B7CA-6F04F9872C4B}" dt="2021-03-02T15:40:36.425" v="181" actId="14100"/>
          <ac:picMkLst>
            <pc:docMk/>
            <pc:sldMk cId="2444615717" sldId="306"/>
            <ac:picMk id="27" creationId="{55646225-A72D-427C-B53B-B549BA320B4C}"/>
          </ac:picMkLst>
        </pc:picChg>
        <pc:picChg chg="add mod ord">
          <ac:chgData name="Pisani, Robert" userId="965db6cf-9e0b-4a76-8dac-042571d78c36" providerId="ADAL" clId="{2EB3029D-289B-4195-B7CA-6F04F9872C4B}" dt="2021-03-02T15:40:46.633" v="186" actId="1076"/>
          <ac:picMkLst>
            <pc:docMk/>
            <pc:sldMk cId="2444615717" sldId="306"/>
            <ac:picMk id="28" creationId="{1BBF25F0-E423-4934-ACF5-F181DF6E0C8A}"/>
          </ac:picMkLst>
        </pc:picChg>
      </pc:sldChg>
      <pc:sldChg chg="addSp delSp modSp mod">
        <pc:chgData name="Pisani, Robert" userId="965db6cf-9e0b-4a76-8dac-042571d78c36" providerId="ADAL" clId="{2EB3029D-289B-4195-B7CA-6F04F9872C4B}" dt="2021-03-02T16:27:35.798" v="310" actId="20577"/>
        <pc:sldMkLst>
          <pc:docMk/>
          <pc:sldMk cId="261286345" sldId="334"/>
        </pc:sldMkLst>
        <pc:spChg chg="mod">
          <ac:chgData name="Pisani, Robert" userId="965db6cf-9e0b-4a76-8dac-042571d78c36" providerId="ADAL" clId="{2EB3029D-289B-4195-B7CA-6F04F9872C4B}" dt="2021-03-02T16:27:35.798" v="310" actId="20577"/>
          <ac:spMkLst>
            <pc:docMk/>
            <pc:sldMk cId="261286345" sldId="334"/>
            <ac:spMk id="2" creationId="{DF268A3F-0ECF-46E9-912F-AFBDFF067418}"/>
          </ac:spMkLst>
        </pc:spChg>
        <pc:spChg chg="mod">
          <ac:chgData name="Pisani, Robert" userId="965db6cf-9e0b-4a76-8dac-042571d78c36" providerId="ADAL" clId="{2EB3029D-289B-4195-B7CA-6F04F9872C4B}" dt="2021-03-02T16:26:47.926" v="301" actId="1076"/>
          <ac:spMkLst>
            <pc:docMk/>
            <pc:sldMk cId="261286345" sldId="334"/>
            <ac:spMk id="3" creationId="{B1C750AF-1514-4B72-B129-19280DED06A4}"/>
          </ac:spMkLst>
        </pc:spChg>
        <pc:spChg chg="add mod">
          <ac:chgData name="Pisani, Robert" userId="965db6cf-9e0b-4a76-8dac-042571d78c36" providerId="ADAL" clId="{2EB3029D-289B-4195-B7CA-6F04F9872C4B}" dt="2021-03-02T16:27:11.226" v="309" actId="1076"/>
          <ac:spMkLst>
            <pc:docMk/>
            <pc:sldMk cId="261286345" sldId="334"/>
            <ac:spMk id="20" creationId="{E8323671-7AC4-4284-8927-85DDC59B4AC3}"/>
          </ac:spMkLst>
        </pc:spChg>
        <pc:spChg chg="add mod">
          <ac:chgData name="Pisani, Robert" userId="965db6cf-9e0b-4a76-8dac-042571d78c36" providerId="ADAL" clId="{2EB3029D-289B-4195-B7CA-6F04F9872C4B}" dt="2021-03-02T16:25:42.502" v="297" actId="20577"/>
          <ac:spMkLst>
            <pc:docMk/>
            <pc:sldMk cId="261286345" sldId="334"/>
            <ac:spMk id="21" creationId="{7F898DD8-DF0C-4720-A734-56CA54F9D6C0}"/>
          </ac:spMkLst>
        </pc:spChg>
        <pc:picChg chg="add mod modCrop">
          <ac:chgData name="Pisani, Robert" userId="965db6cf-9e0b-4a76-8dac-042571d78c36" providerId="ADAL" clId="{2EB3029D-289B-4195-B7CA-6F04F9872C4B}" dt="2021-03-02T16:27:08.098" v="308" actId="14100"/>
          <ac:picMkLst>
            <pc:docMk/>
            <pc:sldMk cId="261286345" sldId="334"/>
            <ac:picMk id="13" creationId="{CAB4FD1E-F05C-4FB6-AB24-FD4E1F38A033}"/>
          </ac:picMkLst>
        </pc:picChg>
        <pc:cxnChg chg="add del mod">
          <ac:chgData name="Pisani, Robert" userId="965db6cf-9e0b-4a76-8dac-042571d78c36" providerId="ADAL" clId="{2EB3029D-289B-4195-B7CA-6F04F9872C4B}" dt="2021-03-02T16:23:32.468" v="215" actId="478"/>
          <ac:cxnSpMkLst>
            <pc:docMk/>
            <pc:sldMk cId="261286345" sldId="334"/>
            <ac:cxnSpMk id="19" creationId="{383BA7FC-E8A5-4629-92B1-B1A17AC254E3}"/>
          </ac:cxnSpMkLst>
        </pc:cxnChg>
        <pc:cxnChg chg="add mod">
          <ac:chgData name="Pisani, Robert" userId="965db6cf-9e0b-4a76-8dac-042571d78c36" providerId="ADAL" clId="{2EB3029D-289B-4195-B7CA-6F04F9872C4B}" dt="2021-03-02T16:25:53.024" v="298" actId="13822"/>
          <ac:cxnSpMkLst>
            <pc:docMk/>
            <pc:sldMk cId="261286345" sldId="334"/>
            <ac:cxnSpMk id="23" creationId="{700EA6F7-483B-40C4-9CCA-0C7CAE912D46}"/>
          </ac:cxnSpMkLst>
        </pc:cxnChg>
        <pc:cxnChg chg="add mod">
          <ac:chgData name="Pisani, Robert" userId="965db6cf-9e0b-4a76-8dac-042571d78c36" providerId="ADAL" clId="{2EB3029D-289B-4195-B7CA-6F04F9872C4B}" dt="2021-03-02T16:25:53.024" v="298" actId="13822"/>
          <ac:cxnSpMkLst>
            <pc:docMk/>
            <pc:sldMk cId="261286345" sldId="334"/>
            <ac:cxnSpMk id="25" creationId="{6AB501DC-1DF6-4412-A0B5-5E1915B59BB1}"/>
          </ac:cxnSpMkLst>
        </pc:cxnChg>
        <pc:cxnChg chg="add mod">
          <ac:chgData name="Pisani, Robert" userId="965db6cf-9e0b-4a76-8dac-042571d78c36" providerId="ADAL" clId="{2EB3029D-289B-4195-B7CA-6F04F9872C4B}" dt="2021-03-02T16:25:53.024" v="298" actId="13822"/>
          <ac:cxnSpMkLst>
            <pc:docMk/>
            <pc:sldMk cId="261286345" sldId="334"/>
            <ac:cxnSpMk id="27" creationId="{2A7105E9-FD9E-47E1-83D4-DE2E4E4D33A2}"/>
          </ac:cxnSpMkLst>
        </pc:cxnChg>
      </pc:sldChg>
      <pc:sldChg chg="modSp mod">
        <pc:chgData name="Pisani, Robert" userId="965db6cf-9e0b-4a76-8dac-042571d78c36" providerId="ADAL" clId="{2EB3029D-289B-4195-B7CA-6F04F9872C4B}" dt="2021-03-02T16:27:53.105" v="319" actId="20577"/>
        <pc:sldMkLst>
          <pc:docMk/>
          <pc:sldMk cId="1551679601" sldId="337"/>
        </pc:sldMkLst>
        <pc:spChg chg="mod">
          <ac:chgData name="Pisani, Robert" userId="965db6cf-9e0b-4a76-8dac-042571d78c36" providerId="ADAL" clId="{2EB3029D-289B-4195-B7CA-6F04F9872C4B}" dt="2021-03-02T16:27:53.105" v="319" actId="20577"/>
          <ac:spMkLst>
            <pc:docMk/>
            <pc:sldMk cId="1551679601" sldId="337"/>
            <ac:spMk id="3" creationId="{331038B1-9E60-4582-903E-2A98347CE6ED}"/>
          </ac:spMkLst>
        </pc:spChg>
      </pc:sldChg>
      <pc:sldChg chg="modSp mod">
        <pc:chgData name="Pisani, Robert" userId="965db6cf-9e0b-4a76-8dac-042571d78c36" providerId="ADAL" clId="{2EB3029D-289B-4195-B7CA-6F04F9872C4B}" dt="2021-03-02T13:33:24.370" v="164" actId="1076"/>
        <pc:sldMkLst>
          <pc:docMk/>
          <pc:sldMk cId="3240259957" sldId="779"/>
        </pc:sldMkLst>
        <pc:spChg chg="mod">
          <ac:chgData name="Pisani, Robert" userId="965db6cf-9e0b-4a76-8dac-042571d78c36" providerId="ADAL" clId="{2EB3029D-289B-4195-B7CA-6F04F9872C4B}" dt="2021-03-02T13:33:24.370" v="164" actId="1076"/>
          <ac:spMkLst>
            <pc:docMk/>
            <pc:sldMk cId="3240259957" sldId="779"/>
            <ac:spMk id="26" creationId="{839CF109-7C00-47BC-A78B-34CA98B5DD5E}"/>
          </ac:spMkLst>
        </pc:spChg>
      </pc:sldChg>
      <pc:sldChg chg="modSp mod">
        <pc:chgData name="Pisani, Robert" userId="965db6cf-9e0b-4a76-8dac-042571d78c36" providerId="ADAL" clId="{2EB3029D-289B-4195-B7CA-6F04F9872C4B}" dt="2021-03-02T13:32:53.064" v="163" actId="1076"/>
        <pc:sldMkLst>
          <pc:docMk/>
          <pc:sldMk cId="1561479917" sldId="780"/>
        </pc:sldMkLst>
        <pc:picChg chg="mod">
          <ac:chgData name="Pisani, Robert" userId="965db6cf-9e0b-4a76-8dac-042571d78c36" providerId="ADAL" clId="{2EB3029D-289B-4195-B7CA-6F04F9872C4B}" dt="2021-03-02T13:32:53.064" v="163" actId="1076"/>
          <ac:picMkLst>
            <pc:docMk/>
            <pc:sldMk cId="1561479917" sldId="780"/>
            <ac:picMk id="10" creationId="{7CEBD45E-BE05-47E4-B33D-87FB70518E99}"/>
          </ac:picMkLst>
        </pc:picChg>
      </pc:sldChg>
      <pc:sldChg chg="modSp mod">
        <pc:chgData name="Pisani, Robert" userId="965db6cf-9e0b-4a76-8dac-042571d78c36" providerId="ADAL" clId="{2EB3029D-289B-4195-B7CA-6F04F9872C4B}" dt="2021-03-02T13:31:51.362" v="158" actId="20577"/>
        <pc:sldMkLst>
          <pc:docMk/>
          <pc:sldMk cId="4175604698" sldId="785"/>
        </pc:sldMkLst>
        <pc:spChg chg="mod">
          <ac:chgData name="Pisani, Robert" userId="965db6cf-9e0b-4a76-8dac-042571d78c36" providerId="ADAL" clId="{2EB3029D-289B-4195-B7CA-6F04F9872C4B}" dt="2021-03-02T13:31:51.362" v="158" actId="20577"/>
          <ac:spMkLst>
            <pc:docMk/>
            <pc:sldMk cId="4175604698" sldId="785"/>
            <ac:spMk id="3" creationId="{95EBFF86-9734-48D7-8EA9-FC76560820A4}"/>
          </ac:spMkLst>
        </pc:spChg>
      </pc:sldChg>
      <pc:sldChg chg="modSp mod">
        <pc:chgData name="Pisani, Robert" userId="965db6cf-9e0b-4a76-8dac-042571d78c36" providerId="ADAL" clId="{2EB3029D-289B-4195-B7CA-6F04F9872C4B}" dt="2021-03-02T16:28:10.835" v="328" actId="20577"/>
        <pc:sldMkLst>
          <pc:docMk/>
          <pc:sldMk cId="586010342" sldId="786"/>
        </pc:sldMkLst>
        <pc:spChg chg="mod">
          <ac:chgData name="Pisani, Robert" userId="965db6cf-9e0b-4a76-8dac-042571d78c36" providerId="ADAL" clId="{2EB3029D-289B-4195-B7CA-6F04F9872C4B}" dt="2021-03-02T16:28:10.835" v="328" actId="20577"/>
          <ac:spMkLst>
            <pc:docMk/>
            <pc:sldMk cId="586010342" sldId="786"/>
            <ac:spMk id="3" creationId="{4088B1AF-5259-470F-86FF-175BC3B137E6}"/>
          </ac:spMkLst>
        </pc:spChg>
      </pc:sldChg>
      <pc:sldChg chg="modSp mod">
        <pc:chgData name="Pisani, Robert" userId="965db6cf-9e0b-4a76-8dac-042571d78c36" providerId="ADAL" clId="{2EB3029D-289B-4195-B7CA-6F04F9872C4B}" dt="2021-03-02T15:44:40.278" v="211" actId="14100"/>
        <pc:sldMkLst>
          <pc:docMk/>
          <pc:sldMk cId="3193095762" sldId="790"/>
        </pc:sldMkLst>
        <pc:spChg chg="mod">
          <ac:chgData name="Pisani, Robert" userId="965db6cf-9e0b-4a76-8dac-042571d78c36" providerId="ADAL" clId="{2EB3029D-289B-4195-B7CA-6F04F9872C4B}" dt="2021-03-02T15:41:38.759" v="204" actId="20577"/>
          <ac:spMkLst>
            <pc:docMk/>
            <pc:sldMk cId="3193095762" sldId="790"/>
            <ac:spMk id="15" creationId="{B5C94BEF-4B0E-42A4-B31A-785B4E0C2806}"/>
          </ac:spMkLst>
        </pc:spChg>
        <pc:spChg chg="mod">
          <ac:chgData name="Pisani, Robert" userId="965db6cf-9e0b-4a76-8dac-042571d78c36" providerId="ADAL" clId="{2EB3029D-289B-4195-B7CA-6F04F9872C4B}" dt="2021-03-02T15:44:40.278" v="211" actId="14100"/>
          <ac:spMkLst>
            <pc:docMk/>
            <pc:sldMk cId="3193095762" sldId="790"/>
            <ac:spMk id="18" creationId="{BA94F91E-8686-4DA5-9547-5A68E94F7109}"/>
          </ac:spMkLst>
        </pc:spChg>
      </pc:sldChg>
      <pc:sldChg chg="addSp modSp mod">
        <pc:chgData name="Pisani, Robert" userId="965db6cf-9e0b-4a76-8dac-042571d78c36" providerId="ADAL" clId="{2EB3029D-289B-4195-B7CA-6F04F9872C4B}" dt="2021-03-02T13:25:24.205" v="66" actId="20577"/>
        <pc:sldMkLst>
          <pc:docMk/>
          <pc:sldMk cId="1254664250" sldId="791"/>
        </pc:sldMkLst>
        <pc:spChg chg="add mod">
          <ac:chgData name="Pisani, Robert" userId="965db6cf-9e0b-4a76-8dac-042571d78c36" providerId="ADAL" clId="{2EB3029D-289B-4195-B7CA-6F04F9872C4B}" dt="2021-03-01T17:11:27.863" v="3" actId="208"/>
          <ac:spMkLst>
            <pc:docMk/>
            <pc:sldMk cId="1254664250" sldId="791"/>
            <ac:spMk id="5" creationId="{ED9A1FE9-EBD3-46D5-BF99-554DDCBC6C0D}"/>
          </ac:spMkLst>
        </pc:spChg>
        <pc:spChg chg="add mod">
          <ac:chgData name="Pisani, Robert" userId="965db6cf-9e0b-4a76-8dac-042571d78c36" providerId="ADAL" clId="{2EB3029D-289B-4195-B7CA-6F04F9872C4B}" dt="2021-03-02T13:25:17.447" v="62" actId="1076"/>
          <ac:spMkLst>
            <pc:docMk/>
            <pc:sldMk cId="1254664250" sldId="791"/>
            <ac:spMk id="6" creationId="{2440434B-7CC8-4FF9-935C-33DACFE47F85}"/>
          </ac:spMkLst>
        </pc:spChg>
        <pc:spChg chg="mod">
          <ac:chgData name="Pisani, Robert" userId="965db6cf-9e0b-4a76-8dac-042571d78c36" providerId="ADAL" clId="{2EB3029D-289B-4195-B7CA-6F04F9872C4B}" dt="2021-03-01T17:11:40.472" v="13" actId="20577"/>
          <ac:spMkLst>
            <pc:docMk/>
            <pc:sldMk cId="1254664250" sldId="791"/>
            <ac:spMk id="8" creationId="{4F75DF5D-F0AA-42F0-AAB4-8D9A66E3360D}"/>
          </ac:spMkLst>
        </pc:spChg>
        <pc:spChg chg="add mod">
          <ac:chgData name="Pisani, Robert" userId="965db6cf-9e0b-4a76-8dac-042571d78c36" providerId="ADAL" clId="{2EB3029D-289B-4195-B7CA-6F04F9872C4B}" dt="2021-03-02T13:25:24.205" v="66" actId="20577"/>
          <ac:spMkLst>
            <pc:docMk/>
            <pc:sldMk cId="1254664250" sldId="791"/>
            <ac:spMk id="9" creationId="{C199CB3E-5C6F-4F62-87FC-CE9F8B57946C}"/>
          </ac:spMkLst>
        </pc:spChg>
      </pc:sldChg>
      <pc:sldChg chg="modSp mod">
        <pc:chgData name="Pisani, Robert" userId="965db6cf-9e0b-4a76-8dac-042571d78c36" providerId="ADAL" clId="{2EB3029D-289B-4195-B7CA-6F04F9872C4B}" dt="2021-03-01T17:12:23.353" v="15" actId="208"/>
        <pc:sldMkLst>
          <pc:docMk/>
          <pc:sldMk cId="1418992947" sldId="793"/>
        </pc:sldMkLst>
        <pc:spChg chg="mod">
          <ac:chgData name="Pisani, Robert" userId="965db6cf-9e0b-4a76-8dac-042571d78c36" providerId="ADAL" clId="{2EB3029D-289B-4195-B7CA-6F04F9872C4B}" dt="2021-03-01T17:12:20.030" v="14" actId="208"/>
          <ac:spMkLst>
            <pc:docMk/>
            <pc:sldMk cId="1418992947" sldId="793"/>
            <ac:spMk id="10" creationId="{9F778003-4772-48A3-B24B-36EB6BF5B2DA}"/>
          </ac:spMkLst>
        </pc:spChg>
        <pc:spChg chg="mod">
          <ac:chgData name="Pisani, Robert" userId="965db6cf-9e0b-4a76-8dac-042571d78c36" providerId="ADAL" clId="{2EB3029D-289B-4195-B7CA-6F04F9872C4B}" dt="2021-03-01T17:12:23.353" v="15" actId="208"/>
          <ac:spMkLst>
            <pc:docMk/>
            <pc:sldMk cId="1418992947" sldId="793"/>
            <ac:spMk id="11" creationId="{07FB3815-A48B-4D6B-A686-30EFA0D98E96}"/>
          </ac:spMkLst>
        </pc:spChg>
      </pc:sldChg>
      <pc:sldChg chg="modSp mod">
        <pc:chgData name="Pisani, Robert" userId="965db6cf-9e0b-4a76-8dac-042571d78c36" providerId="ADAL" clId="{2EB3029D-289B-4195-B7CA-6F04F9872C4B}" dt="2021-03-01T17:16:44.317" v="24" actId="20577"/>
        <pc:sldMkLst>
          <pc:docMk/>
          <pc:sldMk cId="1572409697" sldId="794"/>
        </pc:sldMkLst>
        <pc:spChg chg="mod">
          <ac:chgData name="Pisani, Robert" userId="965db6cf-9e0b-4a76-8dac-042571d78c36" providerId="ADAL" clId="{2EB3029D-289B-4195-B7CA-6F04F9872C4B}" dt="2021-03-01T17:16:44.317" v="24" actId="20577"/>
          <ac:spMkLst>
            <pc:docMk/>
            <pc:sldMk cId="1572409697" sldId="794"/>
            <ac:spMk id="13" creationId="{9B8E84A4-79E5-4D33-B68A-76731FE21166}"/>
          </ac:spMkLst>
        </pc:spChg>
      </pc:sldChg>
    </pc:docChg>
  </pc:docChgLst>
  <pc:docChgLst>
    <pc:chgData name="Pisani, Robert" userId="965db6cf-9e0b-4a76-8dac-042571d78c36" providerId="ADAL" clId="{C0EA0519-0483-4662-AEE9-F14DDC0F6B92}"/>
    <pc:docChg chg="undo redo custSel addSld delSld modSld sldOrd">
      <pc:chgData name="Pisani, Robert" userId="965db6cf-9e0b-4a76-8dac-042571d78c36" providerId="ADAL" clId="{C0EA0519-0483-4662-AEE9-F14DDC0F6B92}" dt="2021-02-27T12:55:13.180" v="2355" actId="2696"/>
      <pc:docMkLst>
        <pc:docMk/>
      </pc:docMkLst>
      <pc:sldChg chg="modSp del mod">
        <pc:chgData name="Pisani, Robert" userId="965db6cf-9e0b-4a76-8dac-042571d78c36" providerId="ADAL" clId="{C0EA0519-0483-4662-AEE9-F14DDC0F6B92}" dt="2021-02-27T12:55:13.180" v="2355" actId="2696"/>
        <pc:sldMkLst>
          <pc:docMk/>
          <pc:sldMk cId="2952126500" sldId="256"/>
        </pc:sldMkLst>
        <pc:spChg chg="mod">
          <ac:chgData name="Pisani, Robert" userId="965db6cf-9e0b-4a76-8dac-042571d78c36" providerId="ADAL" clId="{C0EA0519-0483-4662-AEE9-F14DDC0F6B92}" dt="2021-02-23T21:24:55.552" v="81" actId="20577"/>
          <ac:spMkLst>
            <pc:docMk/>
            <pc:sldMk cId="2952126500" sldId="256"/>
            <ac:spMk id="2" creationId="{692CA003-8644-4786-9DA3-129E5CFB4C80}"/>
          </ac:spMkLst>
        </pc:spChg>
        <pc:spChg chg="mod">
          <ac:chgData name="Pisani, Robert" userId="965db6cf-9e0b-4a76-8dac-042571d78c36" providerId="ADAL" clId="{C0EA0519-0483-4662-AEE9-F14DDC0F6B92}" dt="2021-02-23T22:36:56.111" v="2127" actId="20577"/>
          <ac:spMkLst>
            <pc:docMk/>
            <pc:sldMk cId="2952126500" sldId="256"/>
            <ac:spMk id="3" creationId="{B27F4320-65BF-4E8A-A01B-F99D4F04A1E3}"/>
          </ac:spMkLst>
        </pc:spChg>
      </pc:sldChg>
      <pc:sldChg chg="addSp delSp modSp mod">
        <pc:chgData name="Pisani, Robert" userId="965db6cf-9e0b-4a76-8dac-042571d78c36" providerId="ADAL" clId="{C0EA0519-0483-4662-AEE9-F14DDC0F6B92}" dt="2021-02-23T21:45:29.319" v="792" actId="20577"/>
        <pc:sldMkLst>
          <pc:docMk/>
          <pc:sldMk cId="463337518" sldId="259"/>
        </pc:sldMkLst>
        <pc:spChg chg="mod">
          <ac:chgData name="Pisani, Robert" userId="965db6cf-9e0b-4a76-8dac-042571d78c36" providerId="ADAL" clId="{C0EA0519-0483-4662-AEE9-F14DDC0F6B92}" dt="2021-02-23T21:39:19.635" v="572" actId="1076"/>
          <ac:spMkLst>
            <pc:docMk/>
            <pc:sldMk cId="463337518" sldId="259"/>
            <ac:spMk id="2" creationId="{ECDD8C25-F7AB-4598-9104-0BAA919C0E8A}"/>
          </ac:spMkLst>
        </pc:spChg>
        <pc:spChg chg="del">
          <ac:chgData name="Pisani, Robert" userId="965db6cf-9e0b-4a76-8dac-042571d78c36" providerId="ADAL" clId="{C0EA0519-0483-4662-AEE9-F14DDC0F6B92}" dt="2021-02-23T21:39:14.670" v="571" actId="478"/>
          <ac:spMkLst>
            <pc:docMk/>
            <pc:sldMk cId="463337518" sldId="259"/>
            <ac:spMk id="6" creationId="{C2BFE66E-45BA-4A31-9395-70626F6C15EF}"/>
          </ac:spMkLst>
        </pc:spChg>
        <pc:spChg chg="mod">
          <ac:chgData name="Pisani, Robert" userId="965db6cf-9e0b-4a76-8dac-042571d78c36" providerId="ADAL" clId="{C0EA0519-0483-4662-AEE9-F14DDC0F6B92}" dt="2021-02-23T21:41:10.594" v="599" actId="1076"/>
          <ac:spMkLst>
            <pc:docMk/>
            <pc:sldMk cId="463337518" sldId="259"/>
            <ac:spMk id="7" creationId="{E715A146-FCA0-43D1-9AFC-8BCFB10A394F}"/>
          </ac:spMkLst>
        </pc:spChg>
        <pc:spChg chg="mod">
          <ac:chgData name="Pisani, Robert" userId="965db6cf-9e0b-4a76-8dac-042571d78c36" providerId="ADAL" clId="{C0EA0519-0483-4662-AEE9-F14DDC0F6B92}" dt="2021-02-23T21:38:42.197" v="559" actId="1076"/>
          <ac:spMkLst>
            <pc:docMk/>
            <pc:sldMk cId="463337518" sldId="259"/>
            <ac:spMk id="10" creationId="{A56C15C8-8CEA-4213-9799-A970E6F21A6B}"/>
          </ac:spMkLst>
        </pc:spChg>
        <pc:spChg chg="add">
          <ac:chgData name="Pisani, Robert" userId="965db6cf-9e0b-4a76-8dac-042571d78c36" providerId="ADAL" clId="{C0EA0519-0483-4662-AEE9-F14DDC0F6B92}" dt="2021-02-23T21:41:04.405" v="598" actId="11529"/>
          <ac:spMkLst>
            <pc:docMk/>
            <pc:sldMk cId="463337518" sldId="259"/>
            <ac:spMk id="11" creationId="{6001DF98-60F7-4711-83C9-1496BF8D4A0B}"/>
          </ac:spMkLst>
        </pc:spChg>
        <pc:spChg chg="mod">
          <ac:chgData name="Pisani, Robert" userId="965db6cf-9e0b-4a76-8dac-042571d78c36" providerId="ADAL" clId="{C0EA0519-0483-4662-AEE9-F14DDC0F6B92}" dt="2021-02-23T21:37:23.056" v="536" actId="1076"/>
          <ac:spMkLst>
            <pc:docMk/>
            <pc:sldMk cId="463337518" sldId="259"/>
            <ac:spMk id="12" creationId="{CDF27872-D687-4E0B-B593-00C1D0C777F7}"/>
          </ac:spMkLst>
        </pc:spChg>
        <pc:spChg chg="mod">
          <ac:chgData name="Pisani, Robert" userId="965db6cf-9e0b-4a76-8dac-042571d78c36" providerId="ADAL" clId="{C0EA0519-0483-4662-AEE9-F14DDC0F6B92}" dt="2021-02-23T21:37:57.099" v="546" actId="1076"/>
          <ac:spMkLst>
            <pc:docMk/>
            <pc:sldMk cId="463337518" sldId="259"/>
            <ac:spMk id="13" creationId="{174DF92C-AED9-4640-90D9-F591796CA631}"/>
          </ac:spMkLst>
        </pc:spChg>
        <pc:spChg chg="del">
          <ac:chgData name="Pisani, Robert" userId="965db6cf-9e0b-4a76-8dac-042571d78c36" providerId="ADAL" clId="{C0EA0519-0483-4662-AEE9-F14DDC0F6B92}" dt="2021-02-23T21:38:01.079" v="548" actId="478"/>
          <ac:spMkLst>
            <pc:docMk/>
            <pc:sldMk cId="463337518" sldId="259"/>
            <ac:spMk id="14" creationId="{385CFA37-FFDF-4289-B302-D403BF96BA12}"/>
          </ac:spMkLst>
        </pc:spChg>
        <pc:spChg chg="mod">
          <ac:chgData name="Pisani, Robert" userId="965db6cf-9e0b-4a76-8dac-042571d78c36" providerId="ADAL" clId="{C0EA0519-0483-4662-AEE9-F14DDC0F6B92}" dt="2021-02-23T21:37:09.725" v="532" actId="1076"/>
          <ac:spMkLst>
            <pc:docMk/>
            <pc:sldMk cId="463337518" sldId="259"/>
            <ac:spMk id="17" creationId="{15619FDF-5202-418A-8738-415980AB93A8}"/>
          </ac:spMkLst>
        </pc:spChg>
        <pc:spChg chg="mod">
          <ac:chgData name="Pisani, Robert" userId="965db6cf-9e0b-4a76-8dac-042571d78c36" providerId="ADAL" clId="{C0EA0519-0483-4662-AEE9-F14DDC0F6B92}" dt="2021-02-23T21:37:04.910" v="531" actId="1076"/>
          <ac:spMkLst>
            <pc:docMk/>
            <pc:sldMk cId="463337518" sldId="259"/>
            <ac:spMk id="18" creationId="{3CAEBB95-2F39-40D7-A5A6-69627EB866BA}"/>
          </ac:spMkLst>
        </pc:spChg>
        <pc:spChg chg="mod">
          <ac:chgData name="Pisani, Robert" userId="965db6cf-9e0b-4a76-8dac-042571d78c36" providerId="ADAL" clId="{C0EA0519-0483-4662-AEE9-F14DDC0F6B92}" dt="2021-02-23T21:39:36.415" v="578" actId="20577"/>
          <ac:spMkLst>
            <pc:docMk/>
            <pc:sldMk cId="463337518" sldId="259"/>
            <ac:spMk id="22" creationId="{21A59D7D-923B-47DE-920A-DC9FAD2D76B2}"/>
          </ac:spMkLst>
        </pc:spChg>
        <pc:spChg chg="add mod">
          <ac:chgData name="Pisani, Robert" userId="965db6cf-9e0b-4a76-8dac-042571d78c36" providerId="ADAL" clId="{C0EA0519-0483-4662-AEE9-F14DDC0F6B92}" dt="2021-02-23T21:40:39.594" v="592" actId="1076"/>
          <ac:spMkLst>
            <pc:docMk/>
            <pc:sldMk cId="463337518" sldId="259"/>
            <ac:spMk id="25" creationId="{07BA3354-93F2-498E-BA11-25245F679688}"/>
          </ac:spMkLst>
        </pc:spChg>
        <pc:spChg chg="add mod">
          <ac:chgData name="Pisani, Robert" userId="965db6cf-9e0b-4a76-8dac-042571d78c36" providerId="ADAL" clId="{C0EA0519-0483-4662-AEE9-F14DDC0F6B92}" dt="2021-02-23T21:40:52.860" v="596" actId="1076"/>
          <ac:spMkLst>
            <pc:docMk/>
            <pc:sldMk cId="463337518" sldId="259"/>
            <ac:spMk id="26" creationId="{9B2B06AC-758E-4E86-A9C2-AB4A169C5DC3}"/>
          </ac:spMkLst>
        </pc:spChg>
        <pc:spChg chg="add del mod">
          <ac:chgData name="Pisani, Robert" userId="965db6cf-9e0b-4a76-8dac-042571d78c36" providerId="ADAL" clId="{C0EA0519-0483-4662-AEE9-F14DDC0F6B92}" dt="2021-02-23T21:40:56.278" v="597" actId="478"/>
          <ac:spMkLst>
            <pc:docMk/>
            <pc:sldMk cId="463337518" sldId="259"/>
            <ac:spMk id="28" creationId="{7BF45034-BE52-443F-A39F-C94AA1CBCDC2}"/>
          </ac:spMkLst>
        </pc:spChg>
        <pc:spChg chg="add mod">
          <ac:chgData name="Pisani, Robert" userId="965db6cf-9e0b-4a76-8dac-042571d78c36" providerId="ADAL" clId="{C0EA0519-0483-4662-AEE9-F14DDC0F6B92}" dt="2021-02-23T21:40:30.780" v="589" actId="1076"/>
          <ac:spMkLst>
            <pc:docMk/>
            <pc:sldMk cId="463337518" sldId="259"/>
            <ac:spMk id="29" creationId="{49F1D96C-CFF6-4958-80EF-4A0A9F4D3EC8}"/>
          </ac:spMkLst>
        </pc:spChg>
        <pc:spChg chg="add del mod">
          <ac:chgData name="Pisani, Robert" userId="965db6cf-9e0b-4a76-8dac-042571d78c36" providerId="ADAL" clId="{C0EA0519-0483-4662-AEE9-F14DDC0F6B92}" dt="2021-02-23T21:41:56.318" v="623" actId="478"/>
          <ac:spMkLst>
            <pc:docMk/>
            <pc:sldMk cId="463337518" sldId="259"/>
            <ac:spMk id="36" creationId="{3F045A7C-3C90-408F-BA47-A50474975CED}"/>
          </ac:spMkLst>
        </pc:spChg>
        <pc:spChg chg="add del mod">
          <ac:chgData name="Pisani, Robert" userId="965db6cf-9e0b-4a76-8dac-042571d78c36" providerId="ADAL" clId="{C0EA0519-0483-4662-AEE9-F14DDC0F6B92}" dt="2021-02-23T21:42:01.830" v="626" actId="478"/>
          <ac:spMkLst>
            <pc:docMk/>
            <pc:sldMk cId="463337518" sldId="259"/>
            <ac:spMk id="37" creationId="{2DE29026-D88B-4A61-AB39-ADD8D3137674}"/>
          </ac:spMkLst>
        </pc:spChg>
        <pc:spChg chg="add del mod">
          <ac:chgData name="Pisani, Robert" userId="965db6cf-9e0b-4a76-8dac-042571d78c36" providerId="ADAL" clId="{C0EA0519-0483-4662-AEE9-F14DDC0F6B92}" dt="2021-02-23T21:41:30.038" v="607" actId="478"/>
          <ac:spMkLst>
            <pc:docMk/>
            <pc:sldMk cId="463337518" sldId="259"/>
            <ac:spMk id="38" creationId="{341CB308-31C3-4D5B-A64B-6D353289B373}"/>
          </ac:spMkLst>
        </pc:spChg>
        <pc:spChg chg="add del mod">
          <ac:chgData name="Pisani, Robert" userId="965db6cf-9e0b-4a76-8dac-042571d78c36" providerId="ADAL" clId="{C0EA0519-0483-4662-AEE9-F14DDC0F6B92}" dt="2021-02-23T21:41:54.590" v="622" actId="478"/>
          <ac:spMkLst>
            <pc:docMk/>
            <pc:sldMk cId="463337518" sldId="259"/>
            <ac:spMk id="39" creationId="{3AAC34DA-2B7C-439D-BD02-784A774CE4E0}"/>
          </ac:spMkLst>
        </pc:spChg>
        <pc:spChg chg="add del mod">
          <ac:chgData name="Pisani, Robert" userId="965db6cf-9e0b-4a76-8dac-042571d78c36" providerId="ADAL" clId="{C0EA0519-0483-4662-AEE9-F14DDC0F6B92}" dt="2021-02-23T21:41:59.030" v="625" actId="478"/>
          <ac:spMkLst>
            <pc:docMk/>
            <pc:sldMk cId="463337518" sldId="259"/>
            <ac:spMk id="40" creationId="{710CF884-66DE-4D6D-A0F9-88E91807D6B9}"/>
          </ac:spMkLst>
        </pc:spChg>
        <pc:spChg chg="add del mod">
          <ac:chgData name="Pisani, Robert" userId="965db6cf-9e0b-4a76-8dac-042571d78c36" providerId="ADAL" clId="{C0EA0519-0483-4662-AEE9-F14DDC0F6B92}" dt="2021-02-23T21:41:57.670" v="624" actId="478"/>
          <ac:spMkLst>
            <pc:docMk/>
            <pc:sldMk cId="463337518" sldId="259"/>
            <ac:spMk id="41" creationId="{47EB9455-A366-4E71-A9F2-C57AC1CBA056}"/>
          </ac:spMkLst>
        </pc:spChg>
        <pc:spChg chg="add del mod">
          <ac:chgData name="Pisani, Robert" userId="965db6cf-9e0b-4a76-8dac-042571d78c36" providerId="ADAL" clId="{C0EA0519-0483-4662-AEE9-F14DDC0F6B92}" dt="2021-02-23T21:41:26.406" v="605" actId="478"/>
          <ac:spMkLst>
            <pc:docMk/>
            <pc:sldMk cId="463337518" sldId="259"/>
            <ac:spMk id="42" creationId="{08B40907-2C14-4C68-803D-BAFBBA40E4E7}"/>
          </ac:spMkLst>
        </pc:spChg>
        <pc:spChg chg="add mod">
          <ac:chgData name="Pisani, Robert" userId="965db6cf-9e0b-4a76-8dac-042571d78c36" providerId="ADAL" clId="{C0EA0519-0483-4662-AEE9-F14DDC0F6B92}" dt="2021-02-23T21:40:36.470" v="591" actId="1076"/>
          <ac:spMkLst>
            <pc:docMk/>
            <pc:sldMk cId="463337518" sldId="259"/>
            <ac:spMk id="44" creationId="{97EF41CF-9C88-484F-87EE-7F6BE83EE057}"/>
          </ac:spMkLst>
        </pc:spChg>
        <pc:spChg chg="add mod">
          <ac:chgData name="Pisani, Robert" userId="965db6cf-9e0b-4a76-8dac-042571d78c36" providerId="ADAL" clId="{C0EA0519-0483-4662-AEE9-F14DDC0F6B92}" dt="2021-02-23T21:40:43.841" v="594" actId="1076"/>
          <ac:spMkLst>
            <pc:docMk/>
            <pc:sldMk cId="463337518" sldId="259"/>
            <ac:spMk id="45" creationId="{D56AFD80-125E-4F72-8B50-4B8C55AEAC34}"/>
          </ac:spMkLst>
        </pc:spChg>
        <pc:spChg chg="add mod">
          <ac:chgData name="Pisani, Robert" userId="965db6cf-9e0b-4a76-8dac-042571d78c36" providerId="ADAL" clId="{C0EA0519-0483-4662-AEE9-F14DDC0F6B92}" dt="2021-02-23T21:41:51.311" v="620" actId="1076"/>
          <ac:spMkLst>
            <pc:docMk/>
            <pc:sldMk cId="463337518" sldId="259"/>
            <ac:spMk id="46" creationId="{60FD072D-BEA4-44FC-8B42-27082299A6A3}"/>
          </ac:spMkLst>
        </pc:spChg>
        <pc:spChg chg="add mod">
          <ac:chgData name="Pisani, Robert" userId="965db6cf-9e0b-4a76-8dac-042571d78c36" providerId="ADAL" clId="{C0EA0519-0483-4662-AEE9-F14DDC0F6B92}" dt="2021-02-23T21:41:22.327" v="603" actId="1076"/>
          <ac:spMkLst>
            <pc:docMk/>
            <pc:sldMk cId="463337518" sldId="259"/>
            <ac:spMk id="47" creationId="{3B65BF5E-4C10-413E-B374-D7563BF414EB}"/>
          </ac:spMkLst>
        </pc:spChg>
        <pc:spChg chg="add mod">
          <ac:chgData name="Pisani, Robert" userId="965db6cf-9e0b-4a76-8dac-042571d78c36" providerId="ADAL" clId="{C0EA0519-0483-4662-AEE9-F14DDC0F6B92}" dt="2021-02-23T21:41:22.327" v="603" actId="1076"/>
          <ac:spMkLst>
            <pc:docMk/>
            <pc:sldMk cId="463337518" sldId="259"/>
            <ac:spMk id="48" creationId="{95835D7C-9FDA-4DAA-9C42-B4728FE6F427}"/>
          </ac:spMkLst>
        </pc:spChg>
        <pc:spChg chg="add del mod">
          <ac:chgData name="Pisani, Robert" userId="965db6cf-9e0b-4a76-8dac-042571d78c36" providerId="ADAL" clId="{C0EA0519-0483-4662-AEE9-F14DDC0F6B92}" dt="2021-02-23T21:41:32.839" v="609"/>
          <ac:spMkLst>
            <pc:docMk/>
            <pc:sldMk cId="463337518" sldId="259"/>
            <ac:spMk id="49" creationId="{DD25BC11-31AE-4D5A-84DF-6DE090F93B08}"/>
          </ac:spMkLst>
        </pc:spChg>
        <pc:spChg chg="add del mod">
          <ac:chgData name="Pisani, Robert" userId="965db6cf-9e0b-4a76-8dac-042571d78c36" providerId="ADAL" clId="{C0EA0519-0483-4662-AEE9-F14DDC0F6B92}" dt="2021-02-23T21:41:32.839" v="609"/>
          <ac:spMkLst>
            <pc:docMk/>
            <pc:sldMk cId="463337518" sldId="259"/>
            <ac:spMk id="50" creationId="{024AFA6C-0489-47CE-8AD8-F08E069FE018}"/>
          </ac:spMkLst>
        </pc:spChg>
        <pc:spChg chg="add mod">
          <ac:chgData name="Pisani, Robert" userId="965db6cf-9e0b-4a76-8dac-042571d78c36" providerId="ADAL" clId="{C0EA0519-0483-4662-AEE9-F14DDC0F6B92}" dt="2021-02-23T21:41:40.342" v="612" actId="1076"/>
          <ac:spMkLst>
            <pc:docMk/>
            <pc:sldMk cId="463337518" sldId="259"/>
            <ac:spMk id="51" creationId="{B587798D-A04C-411A-B25D-98A492DFB0EF}"/>
          </ac:spMkLst>
        </pc:spChg>
        <pc:spChg chg="add mod">
          <ac:chgData name="Pisani, Robert" userId="965db6cf-9e0b-4a76-8dac-042571d78c36" providerId="ADAL" clId="{C0EA0519-0483-4662-AEE9-F14DDC0F6B92}" dt="2021-02-23T21:42:10.095" v="628" actId="1076"/>
          <ac:spMkLst>
            <pc:docMk/>
            <pc:sldMk cId="463337518" sldId="259"/>
            <ac:spMk id="52" creationId="{A2A8F933-BCC8-4CF3-B639-788167EC404C}"/>
          </ac:spMkLst>
        </pc:spChg>
        <pc:spChg chg="add mod">
          <ac:chgData name="Pisani, Robert" userId="965db6cf-9e0b-4a76-8dac-042571d78c36" providerId="ADAL" clId="{C0EA0519-0483-4662-AEE9-F14DDC0F6B92}" dt="2021-02-23T21:43:26.503" v="661" actId="20577"/>
          <ac:spMkLst>
            <pc:docMk/>
            <pc:sldMk cId="463337518" sldId="259"/>
            <ac:spMk id="54" creationId="{A7235C2E-C7E4-4B76-A3B2-D7B7A3BD8E9A}"/>
          </ac:spMkLst>
        </pc:spChg>
        <pc:spChg chg="add mod">
          <ac:chgData name="Pisani, Robert" userId="965db6cf-9e0b-4a76-8dac-042571d78c36" providerId="ADAL" clId="{C0EA0519-0483-4662-AEE9-F14DDC0F6B92}" dt="2021-02-23T21:45:29.319" v="792" actId="20577"/>
          <ac:spMkLst>
            <pc:docMk/>
            <pc:sldMk cId="463337518" sldId="259"/>
            <ac:spMk id="57" creationId="{927C6BC8-B6D5-4E61-A194-903361072D53}"/>
          </ac:spMkLst>
        </pc:spChg>
        <pc:picChg chg="add mod">
          <ac:chgData name="Pisani, Robert" userId="965db6cf-9e0b-4a76-8dac-042571d78c36" providerId="ADAL" clId="{C0EA0519-0483-4662-AEE9-F14DDC0F6B92}" dt="2021-02-23T21:42:26.401" v="630" actId="1076"/>
          <ac:picMkLst>
            <pc:docMk/>
            <pc:sldMk cId="463337518" sldId="259"/>
            <ac:picMk id="32" creationId="{01E5A9D5-8D46-4841-9C97-81250F0CB086}"/>
          </ac:picMkLst>
        </pc:picChg>
        <pc:picChg chg="add mod">
          <ac:chgData name="Pisani, Robert" userId="965db6cf-9e0b-4a76-8dac-042571d78c36" providerId="ADAL" clId="{C0EA0519-0483-4662-AEE9-F14DDC0F6B92}" dt="2021-02-23T21:42:24.202" v="629" actId="1076"/>
          <ac:picMkLst>
            <pc:docMk/>
            <pc:sldMk cId="463337518" sldId="259"/>
            <ac:picMk id="33" creationId="{E424B110-5B76-4362-B522-061BDD4B4EBB}"/>
          </ac:picMkLst>
        </pc:picChg>
        <pc:picChg chg="add del mod">
          <ac:chgData name="Pisani, Robert" userId="965db6cf-9e0b-4a76-8dac-042571d78c36" providerId="ADAL" clId="{C0EA0519-0483-4662-AEE9-F14DDC0F6B92}" dt="2021-02-23T21:40:02.061" v="581" actId="478"/>
          <ac:picMkLst>
            <pc:docMk/>
            <pc:sldMk cId="463337518" sldId="259"/>
            <ac:picMk id="35" creationId="{C3F54E55-5201-4986-B0B9-A22B3717A492}"/>
          </ac:picMkLst>
        </pc:picChg>
        <pc:picChg chg="add del mod">
          <ac:chgData name="Pisani, Robert" userId="965db6cf-9e0b-4a76-8dac-042571d78c36" providerId="ADAL" clId="{C0EA0519-0483-4662-AEE9-F14DDC0F6B92}" dt="2021-02-23T21:40:03.373" v="582" actId="478"/>
          <ac:picMkLst>
            <pc:docMk/>
            <pc:sldMk cId="463337518" sldId="259"/>
            <ac:picMk id="43" creationId="{8D5E9AA9-973B-4FF5-8194-35ECBF85CBAB}"/>
          </ac:picMkLst>
        </pc:picChg>
        <pc:picChg chg="add mod">
          <ac:chgData name="Pisani, Robert" userId="965db6cf-9e0b-4a76-8dac-042571d78c36" providerId="ADAL" clId="{C0EA0519-0483-4662-AEE9-F14DDC0F6B92}" dt="2021-02-23T21:44:18.916" v="665" actId="1076"/>
          <ac:picMkLst>
            <pc:docMk/>
            <pc:sldMk cId="463337518" sldId="259"/>
            <ac:picMk id="55" creationId="{003A9AA3-4F28-44CD-8CFF-A162F53096D0}"/>
          </ac:picMkLst>
        </pc:picChg>
        <pc:picChg chg="add mod">
          <ac:chgData name="Pisani, Robert" userId="965db6cf-9e0b-4a76-8dac-042571d78c36" providerId="ADAL" clId="{C0EA0519-0483-4662-AEE9-F14DDC0F6B92}" dt="2021-02-23T21:44:26.150" v="667" actId="1076"/>
          <ac:picMkLst>
            <pc:docMk/>
            <pc:sldMk cId="463337518" sldId="259"/>
            <ac:picMk id="61" creationId="{E684A474-8D05-4102-A517-4FBC7998A40A}"/>
          </ac:picMkLst>
        </pc:picChg>
        <pc:picChg chg="mod">
          <ac:chgData name="Pisani, Robert" userId="965db6cf-9e0b-4a76-8dac-042571d78c36" providerId="ADAL" clId="{C0EA0519-0483-4662-AEE9-F14DDC0F6B92}" dt="2021-02-23T21:37:11.803" v="533" actId="1076"/>
          <ac:picMkLst>
            <pc:docMk/>
            <pc:sldMk cId="463337518" sldId="259"/>
            <ac:picMk id="1026" creationId="{CC3324C2-8067-485F-A78B-07BEA041CC6E}"/>
          </ac:picMkLst>
        </pc:picChg>
        <pc:picChg chg="mod">
          <ac:chgData name="Pisani, Robert" userId="965db6cf-9e0b-4a76-8dac-042571d78c36" providerId="ADAL" clId="{C0EA0519-0483-4662-AEE9-F14DDC0F6B92}" dt="2021-02-23T21:37:44.055" v="542" actId="1076"/>
          <ac:picMkLst>
            <pc:docMk/>
            <pc:sldMk cId="463337518" sldId="259"/>
            <ac:picMk id="2054" creationId="{94F121FC-C60E-4841-A934-3AE063D69513}"/>
          </ac:picMkLst>
        </pc:picChg>
        <pc:picChg chg="mod">
          <ac:chgData name="Pisani, Robert" userId="965db6cf-9e0b-4a76-8dac-042571d78c36" providerId="ADAL" clId="{C0EA0519-0483-4662-AEE9-F14DDC0F6B92}" dt="2021-02-23T21:38:35.130" v="557" actId="1076"/>
          <ac:picMkLst>
            <pc:docMk/>
            <pc:sldMk cId="463337518" sldId="259"/>
            <ac:picMk id="2056" creationId="{A479B8D3-ABBC-4754-9880-498AE30ED3C3}"/>
          </ac:picMkLst>
        </pc:picChg>
        <pc:picChg chg="mod">
          <ac:chgData name="Pisani, Robert" userId="965db6cf-9e0b-4a76-8dac-042571d78c36" providerId="ADAL" clId="{C0EA0519-0483-4662-AEE9-F14DDC0F6B92}" dt="2021-02-23T21:39:09.093" v="570" actId="1076"/>
          <ac:picMkLst>
            <pc:docMk/>
            <pc:sldMk cId="463337518" sldId="259"/>
            <ac:picMk id="2059" creationId="{E4940F0C-9018-435C-9BFF-8D641A4535DE}"/>
          </ac:picMkLst>
        </pc:picChg>
        <pc:cxnChg chg="mod">
          <ac:chgData name="Pisani, Robert" userId="965db6cf-9e0b-4a76-8dac-042571d78c36" providerId="ADAL" clId="{C0EA0519-0483-4662-AEE9-F14DDC0F6B92}" dt="2021-02-23T21:37:31.430" v="539" actId="14100"/>
          <ac:cxnSpMkLst>
            <pc:docMk/>
            <pc:sldMk cId="463337518" sldId="259"/>
            <ac:cxnSpMk id="8" creationId="{B590CF75-E36F-4DE6-9AF1-FA223876932F}"/>
          </ac:cxnSpMkLst>
        </pc:cxnChg>
        <pc:cxnChg chg="add mod">
          <ac:chgData name="Pisani, Robert" userId="965db6cf-9e0b-4a76-8dac-042571d78c36" providerId="ADAL" clId="{C0EA0519-0483-4662-AEE9-F14DDC0F6B92}" dt="2021-02-23T21:42:40.767" v="633" actId="13822"/>
          <ac:cxnSpMkLst>
            <pc:docMk/>
            <pc:sldMk cId="463337518" sldId="259"/>
            <ac:cxnSpMk id="16" creationId="{0689D97F-476A-447D-9B49-1715B0CB7A52}"/>
          </ac:cxnSpMkLst>
        </pc:cxnChg>
        <pc:cxnChg chg="del">
          <ac:chgData name="Pisani, Robert" userId="965db6cf-9e0b-4a76-8dac-042571d78c36" providerId="ADAL" clId="{C0EA0519-0483-4662-AEE9-F14DDC0F6B92}" dt="2021-02-23T21:37:58.726" v="547" actId="478"/>
          <ac:cxnSpMkLst>
            <pc:docMk/>
            <pc:sldMk cId="463337518" sldId="259"/>
            <ac:cxnSpMk id="19" creationId="{E3825314-34A5-4175-B62B-C1BE5570DCB0}"/>
          </ac:cxnSpMkLst>
        </pc:cxnChg>
        <pc:cxnChg chg="del">
          <ac:chgData name="Pisani, Robert" userId="965db6cf-9e0b-4a76-8dac-042571d78c36" providerId="ADAL" clId="{C0EA0519-0483-4662-AEE9-F14DDC0F6B92}" dt="2021-02-23T21:39:21.262" v="573" actId="478"/>
          <ac:cxnSpMkLst>
            <pc:docMk/>
            <pc:sldMk cId="463337518" sldId="259"/>
            <ac:cxnSpMk id="21" creationId="{92EE8FB7-A870-42FE-9978-88708AE551F4}"/>
          </ac:cxnSpMkLst>
        </pc:cxnChg>
        <pc:cxnChg chg="add mod">
          <ac:chgData name="Pisani, Robert" userId="965db6cf-9e0b-4a76-8dac-042571d78c36" providerId="ADAL" clId="{C0EA0519-0483-4662-AEE9-F14DDC0F6B92}" dt="2021-02-23T21:42:52.637" v="635" actId="13822"/>
          <ac:cxnSpMkLst>
            <pc:docMk/>
            <pc:sldMk cId="463337518" sldId="259"/>
            <ac:cxnSpMk id="23" creationId="{0E2A9049-99A8-45B9-8D7F-3D37B3FBA1A1}"/>
          </ac:cxnSpMkLst>
        </pc:cxnChg>
        <pc:cxnChg chg="mod">
          <ac:chgData name="Pisani, Robert" userId="965db6cf-9e0b-4a76-8dac-042571d78c36" providerId="ADAL" clId="{C0EA0519-0483-4662-AEE9-F14DDC0F6B92}" dt="2021-02-23T21:37:18.107" v="535" actId="14100"/>
          <ac:cxnSpMkLst>
            <pc:docMk/>
            <pc:sldMk cId="463337518" sldId="259"/>
            <ac:cxnSpMk id="27" creationId="{6658208D-285C-4657-A074-88DABE6712CB}"/>
          </ac:cxnSpMkLst>
        </pc:cxnChg>
        <pc:cxnChg chg="add del mod">
          <ac:chgData name="Pisani, Robert" userId="965db6cf-9e0b-4a76-8dac-042571d78c36" providerId="ADAL" clId="{C0EA0519-0483-4662-AEE9-F14DDC0F6B92}" dt="2021-02-23T21:41:53.045" v="621" actId="478"/>
          <ac:cxnSpMkLst>
            <pc:docMk/>
            <pc:sldMk cId="463337518" sldId="259"/>
            <ac:cxnSpMk id="30" creationId="{31CD9DCA-AC72-4D3B-9A53-CD8560785D71}"/>
          </ac:cxnSpMkLst>
        </pc:cxnChg>
        <pc:cxnChg chg="add del mod">
          <ac:chgData name="Pisani, Robert" userId="965db6cf-9e0b-4a76-8dac-042571d78c36" providerId="ADAL" clId="{C0EA0519-0483-4662-AEE9-F14DDC0F6B92}" dt="2021-02-23T21:41:28.205" v="606" actId="478"/>
          <ac:cxnSpMkLst>
            <pc:docMk/>
            <pc:sldMk cId="463337518" sldId="259"/>
            <ac:cxnSpMk id="31" creationId="{E6C1F430-C73C-455E-9212-2D7AF420E064}"/>
          </ac:cxnSpMkLst>
        </pc:cxnChg>
        <pc:cxnChg chg="mod">
          <ac:chgData name="Pisani, Robert" userId="965db6cf-9e0b-4a76-8dac-042571d78c36" providerId="ADAL" clId="{C0EA0519-0483-4662-AEE9-F14DDC0F6B92}" dt="2021-02-23T21:37:53.149" v="545" actId="14100"/>
          <ac:cxnSpMkLst>
            <pc:docMk/>
            <pc:sldMk cId="463337518" sldId="259"/>
            <ac:cxnSpMk id="34" creationId="{05A4AA0D-98B4-40AA-93A5-EAA1258B1F15}"/>
          </ac:cxnSpMkLst>
        </pc:cxnChg>
        <pc:cxnChg chg="add mod">
          <ac:chgData name="Pisani, Robert" userId="965db6cf-9e0b-4a76-8dac-042571d78c36" providerId="ADAL" clId="{C0EA0519-0483-4662-AEE9-F14DDC0F6B92}" dt="2021-02-23T21:43:09.463" v="638" actId="14100"/>
          <ac:cxnSpMkLst>
            <pc:docMk/>
            <pc:sldMk cId="463337518" sldId="259"/>
            <ac:cxnSpMk id="56" creationId="{F808E7D7-C04B-40BB-BA15-CE21FDAE8628}"/>
          </ac:cxnSpMkLst>
        </pc:cxnChg>
      </pc:sldChg>
      <pc:sldChg chg="modSp add mod ord">
        <pc:chgData name="Pisani, Robert" userId="965db6cf-9e0b-4a76-8dac-042571d78c36" providerId="ADAL" clId="{C0EA0519-0483-4662-AEE9-F14DDC0F6B92}" dt="2021-02-23T22:39:04.982" v="2144" actId="20577"/>
        <pc:sldMkLst>
          <pc:docMk/>
          <pc:sldMk cId="3019778451" sldId="272"/>
        </pc:sldMkLst>
        <pc:spChg chg="mod">
          <ac:chgData name="Pisani, Robert" userId="965db6cf-9e0b-4a76-8dac-042571d78c36" providerId="ADAL" clId="{C0EA0519-0483-4662-AEE9-F14DDC0F6B92}" dt="2021-02-23T22:39:04.982" v="2144" actId="20577"/>
          <ac:spMkLst>
            <pc:docMk/>
            <pc:sldMk cId="3019778451" sldId="272"/>
            <ac:spMk id="6" creationId="{D54E50F5-59E4-4195-84AA-EBC028D8DCBC}"/>
          </ac:spMkLst>
        </pc:spChg>
      </pc:sldChg>
      <pc:sldChg chg="add ord">
        <pc:chgData name="Pisani, Robert" userId="965db6cf-9e0b-4a76-8dac-042571d78c36" providerId="ADAL" clId="{C0EA0519-0483-4662-AEE9-F14DDC0F6B92}" dt="2021-02-23T21:32:20.218" v="249"/>
        <pc:sldMkLst>
          <pc:docMk/>
          <pc:sldMk cId="433470290" sldId="305"/>
        </pc:sldMkLst>
      </pc:sldChg>
      <pc:sldChg chg="addSp modSp add mod ord">
        <pc:chgData name="Pisani, Robert" userId="965db6cf-9e0b-4a76-8dac-042571d78c36" providerId="ADAL" clId="{C0EA0519-0483-4662-AEE9-F14DDC0F6B92}" dt="2021-02-23T22:19:18.047" v="1704" actId="1076"/>
        <pc:sldMkLst>
          <pc:docMk/>
          <pc:sldMk cId="2444615717" sldId="306"/>
        </pc:sldMkLst>
        <pc:spChg chg="mod">
          <ac:chgData name="Pisani, Robert" userId="965db6cf-9e0b-4a76-8dac-042571d78c36" providerId="ADAL" clId="{C0EA0519-0483-4662-AEE9-F14DDC0F6B92}" dt="2021-02-23T22:19:18.047" v="1704" actId="1076"/>
          <ac:spMkLst>
            <pc:docMk/>
            <pc:sldMk cId="2444615717" sldId="306"/>
            <ac:spMk id="2" creationId="{DCADB661-15F3-43D0-8F6A-628297179E04}"/>
          </ac:spMkLst>
        </pc:spChg>
        <pc:spChg chg="mod">
          <ac:chgData name="Pisani, Robert" userId="965db6cf-9e0b-4a76-8dac-042571d78c36" providerId="ADAL" clId="{C0EA0519-0483-4662-AEE9-F14DDC0F6B92}" dt="2021-02-23T22:19:13.153" v="1703" actId="1076"/>
          <ac:spMkLst>
            <pc:docMk/>
            <pc:sldMk cId="2444615717" sldId="306"/>
            <ac:spMk id="10" creationId="{4E258108-A606-44C2-8B34-5399D42623B6}"/>
          </ac:spMkLst>
        </pc:spChg>
        <pc:spChg chg="mod">
          <ac:chgData name="Pisani, Robert" userId="965db6cf-9e0b-4a76-8dac-042571d78c36" providerId="ADAL" clId="{C0EA0519-0483-4662-AEE9-F14DDC0F6B92}" dt="2021-02-23T22:19:10.054" v="1702" actId="1076"/>
          <ac:spMkLst>
            <pc:docMk/>
            <pc:sldMk cId="2444615717" sldId="306"/>
            <ac:spMk id="12" creationId="{0E7C6111-9CE2-46B8-ADF2-FAEA8250B17E}"/>
          </ac:spMkLst>
        </pc:spChg>
        <pc:spChg chg="add mod">
          <ac:chgData name="Pisani, Robert" userId="965db6cf-9e0b-4a76-8dac-042571d78c36" providerId="ADAL" clId="{C0EA0519-0483-4662-AEE9-F14DDC0F6B92}" dt="2021-02-23T22:18:30.033" v="1692" actId="1076"/>
          <ac:spMkLst>
            <pc:docMk/>
            <pc:sldMk cId="2444615717" sldId="306"/>
            <ac:spMk id="15" creationId="{E24CD14F-04D9-4978-B7A0-0AB78DEBE6AB}"/>
          </ac:spMkLst>
        </pc:spChg>
        <pc:spChg chg="add mod">
          <ac:chgData name="Pisani, Robert" userId="965db6cf-9e0b-4a76-8dac-042571d78c36" providerId="ADAL" clId="{C0EA0519-0483-4662-AEE9-F14DDC0F6B92}" dt="2021-02-23T22:18:56.630" v="1700" actId="1076"/>
          <ac:spMkLst>
            <pc:docMk/>
            <pc:sldMk cId="2444615717" sldId="306"/>
            <ac:spMk id="16" creationId="{6D492074-9EB2-4FEE-8975-99CD726EB713}"/>
          </ac:spMkLst>
        </pc:spChg>
        <pc:picChg chg="mod">
          <ac:chgData name="Pisani, Robert" userId="965db6cf-9e0b-4a76-8dac-042571d78c36" providerId="ADAL" clId="{C0EA0519-0483-4662-AEE9-F14DDC0F6B92}" dt="2021-02-23T22:19:09.041" v="1701" actId="1076"/>
          <ac:picMkLst>
            <pc:docMk/>
            <pc:sldMk cId="2444615717" sldId="306"/>
            <ac:picMk id="22" creationId="{065340BD-5FCA-47AB-BEEB-B7D05FCAA36A}"/>
          </ac:picMkLst>
        </pc:picChg>
      </pc:sldChg>
      <pc:sldChg chg="add del ord">
        <pc:chgData name="Pisani, Robert" userId="965db6cf-9e0b-4a76-8dac-042571d78c36" providerId="ADAL" clId="{C0EA0519-0483-4662-AEE9-F14DDC0F6B92}" dt="2021-02-23T21:34:48.840" v="494" actId="2696"/>
        <pc:sldMkLst>
          <pc:docMk/>
          <pc:sldMk cId="3766044515" sldId="306"/>
        </pc:sldMkLst>
      </pc:sldChg>
      <pc:sldChg chg="addSp delSp modSp mod">
        <pc:chgData name="Pisani, Robert" userId="965db6cf-9e0b-4a76-8dac-042571d78c36" providerId="ADAL" clId="{C0EA0519-0483-4662-AEE9-F14DDC0F6B92}" dt="2021-02-23T22:31:59.671" v="1919" actId="1076"/>
        <pc:sldMkLst>
          <pc:docMk/>
          <pc:sldMk cId="995392894" sldId="328"/>
        </pc:sldMkLst>
        <pc:spChg chg="mod">
          <ac:chgData name="Pisani, Robert" userId="965db6cf-9e0b-4a76-8dac-042571d78c36" providerId="ADAL" clId="{C0EA0519-0483-4662-AEE9-F14DDC0F6B92}" dt="2021-02-23T22:31:59.671" v="1919" actId="1076"/>
          <ac:spMkLst>
            <pc:docMk/>
            <pc:sldMk cId="995392894" sldId="328"/>
            <ac:spMk id="9" creationId="{6617FFBD-E872-4D4F-8EF7-51BF0FFE51AD}"/>
          </ac:spMkLst>
        </pc:spChg>
        <pc:spChg chg="del mod">
          <ac:chgData name="Pisani, Robert" userId="965db6cf-9e0b-4a76-8dac-042571d78c36" providerId="ADAL" clId="{C0EA0519-0483-4662-AEE9-F14DDC0F6B92}" dt="2021-02-23T22:30:10.278" v="1725" actId="478"/>
          <ac:spMkLst>
            <pc:docMk/>
            <pc:sldMk cId="995392894" sldId="328"/>
            <ac:spMk id="10" creationId="{3B155116-0C04-4109-90CC-7E3DD8553D6A}"/>
          </ac:spMkLst>
        </pc:spChg>
        <pc:spChg chg="del">
          <ac:chgData name="Pisani, Robert" userId="965db6cf-9e0b-4a76-8dac-042571d78c36" providerId="ADAL" clId="{C0EA0519-0483-4662-AEE9-F14DDC0F6B92}" dt="2021-02-23T22:31:11.079" v="1831" actId="478"/>
          <ac:spMkLst>
            <pc:docMk/>
            <pc:sldMk cId="995392894" sldId="328"/>
            <ac:spMk id="11" creationId="{0ECBDE43-84C1-4506-927E-6BB3DE144154}"/>
          </ac:spMkLst>
        </pc:spChg>
        <pc:spChg chg="mod">
          <ac:chgData name="Pisani, Robert" userId="965db6cf-9e0b-4a76-8dac-042571d78c36" providerId="ADAL" clId="{C0EA0519-0483-4662-AEE9-F14DDC0F6B92}" dt="2021-02-23T22:21:33.715" v="1718" actId="20577"/>
          <ac:spMkLst>
            <pc:docMk/>
            <pc:sldMk cId="995392894" sldId="328"/>
            <ac:spMk id="16" creationId="{105F8EE5-A792-459C-A88B-786C63E012A8}"/>
          </ac:spMkLst>
        </pc:spChg>
        <pc:picChg chg="add mod">
          <ac:chgData name="Pisani, Robert" userId="965db6cf-9e0b-4a76-8dac-042571d78c36" providerId="ADAL" clId="{C0EA0519-0483-4662-AEE9-F14DDC0F6B92}" dt="2021-02-23T22:30:01.817" v="1723" actId="1076"/>
          <ac:picMkLst>
            <pc:docMk/>
            <pc:sldMk cId="995392894" sldId="328"/>
            <ac:picMk id="2" creationId="{E9EBC946-369F-491C-BAD6-F70326450C53}"/>
          </ac:picMkLst>
        </pc:picChg>
        <pc:picChg chg="del">
          <ac:chgData name="Pisani, Robert" userId="965db6cf-9e0b-4a76-8dac-042571d78c36" providerId="ADAL" clId="{C0EA0519-0483-4662-AEE9-F14DDC0F6B92}" dt="2021-02-23T22:29:53.047" v="1719" actId="478"/>
          <ac:picMkLst>
            <pc:docMk/>
            <pc:sldMk cId="995392894" sldId="328"/>
            <ac:picMk id="7" creationId="{7CCE6A02-BD28-462C-A885-8D1FBD667CCE}"/>
          </ac:picMkLst>
        </pc:picChg>
        <pc:picChg chg="del">
          <ac:chgData name="Pisani, Robert" userId="965db6cf-9e0b-4a76-8dac-042571d78c36" providerId="ADAL" clId="{C0EA0519-0483-4662-AEE9-F14DDC0F6B92}" dt="2021-02-23T22:29:53.795" v="1720" actId="478"/>
          <ac:picMkLst>
            <pc:docMk/>
            <pc:sldMk cId="995392894" sldId="328"/>
            <ac:picMk id="8" creationId="{8F2BF6E3-B9A1-4B60-9F12-93104E294A24}"/>
          </ac:picMkLst>
        </pc:picChg>
      </pc:sldChg>
      <pc:sldChg chg="del ord">
        <pc:chgData name="Pisani, Robert" userId="965db6cf-9e0b-4a76-8dac-042571d78c36" providerId="ADAL" clId="{C0EA0519-0483-4662-AEE9-F14DDC0F6B92}" dt="2021-02-23T21:52:56.046" v="1250" actId="47"/>
        <pc:sldMkLst>
          <pc:docMk/>
          <pc:sldMk cId="1223018275" sldId="329"/>
        </pc:sldMkLst>
      </pc:sldChg>
      <pc:sldChg chg="del ord">
        <pc:chgData name="Pisani, Robert" userId="965db6cf-9e0b-4a76-8dac-042571d78c36" providerId="ADAL" clId="{C0EA0519-0483-4662-AEE9-F14DDC0F6B92}" dt="2021-02-23T21:52:50.427" v="1247" actId="47"/>
        <pc:sldMkLst>
          <pc:docMk/>
          <pc:sldMk cId="1057764695" sldId="330"/>
        </pc:sldMkLst>
      </pc:sldChg>
      <pc:sldChg chg="addSp modSp mod ord">
        <pc:chgData name="Pisani, Robert" userId="965db6cf-9e0b-4a76-8dac-042571d78c36" providerId="ADAL" clId="{C0EA0519-0483-4662-AEE9-F14DDC0F6B92}" dt="2021-02-23T22:37:31.395" v="2128" actId="1076"/>
        <pc:sldMkLst>
          <pc:docMk/>
          <pc:sldMk cId="3349225722" sldId="331"/>
        </pc:sldMkLst>
        <pc:spChg chg="add mod">
          <ac:chgData name="Pisani, Robert" userId="965db6cf-9e0b-4a76-8dac-042571d78c36" providerId="ADAL" clId="{C0EA0519-0483-4662-AEE9-F14DDC0F6B92}" dt="2021-02-23T21:34:07.887" v="491" actId="20577"/>
          <ac:spMkLst>
            <pc:docMk/>
            <pc:sldMk cId="3349225722" sldId="331"/>
            <ac:spMk id="3" creationId="{1DF4D4E8-1384-4EDF-8DC2-B12A7A44E0A4}"/>
          </ac:spMkLst>
        </pc:spChg>
        <pc:spChg chg="mod">
          <ac:chgData name="Pisani, Robert" userId="965db6cf-9e0b-4a76-8dac-042571d78c36" providerId="ADAL" clId="{C0EA0519-0483-4662-AEE9-F14DDC0F6B92}" dt="2021-02-23T21:34:12.179" v="492" actId="1076"/>
          <ac:spMkLst>
            <pc:docMk/>
            <pc:sldMk cId="3349225722" sldId="331"/>
            <ac:spMk id="10" creationId="{AE2E9541-D04B-4C96-93AA-75A8B1890A1F}"/>
          </ac:spMkLst>
        </pc:spChg>
        <pc:spChg chg="add mod">
          <ac:chgData name="Pisani, Robert" userId="965db6cf-9e0b-4a76-8dac-042571d78c36" providerId="ADAL" clId="{C0EA0519-0483-4662-AEE9-F14DDC0F6B92}" dt="2021-02-23T21:27:19.311" v="90" actId="20577"/>
          <ac:spMkLst>
            <pc:docMk/>
            <pc:sldMk cId="3349225722" sldId="331"/>
            <ac:spMk id="26" creationId="{7D06CC6B-5FB5-4BA4-9863-DCFC864EED70}"/>
          </ac:spMkLst>
        </pc:spChg>
        <pc:spChg chg="mod">
          <ac:chgData name="Pisani, Robert" userId="965db6cf-9e0b-4a76-8dac-042571d78c36" providerId="ADAL" clId="{C0EA0519-0483-4662-AEE9-F14DDC0F6B92}" dt="2021-02-23T22:37:31.395" v="2128" actId="1076"/>
          <ac:spMkLst>
            <pc:docMk/>
            <pc:sldMk cId="3349225722" sldId="331"/>
            <ac:spMk id="36" creationId="{574E64B1-C8F3-401C-A537-990ADE65389A}"/>
          </ac:spMkLst>
        </pc:spChg>
        <pc:picChg chg="add mod">
          <ac:chgData name="Pisani, Robert" userId="965db6cf-9e0b-4a76-8dac-042571d78c36" providerId="ADAL" clId="{C0EA0519-0483-4662-AEE9-F14DDC0F6B92}" dt="2021-02-23T21:34:16.580" v="493" actId="1076"/>
          <ac:picMkLst>
            <pc:docMk/>
            <pc:sldMk cId="3349225722" sldId="331"/>
            <ac:picMk id="27" creationId="{B9CCE9BB-A580-4B5F-A293-50B179AF76FE}"/>
          </ac:picMkLst>
        </pc:picChg>
      </pc:sldChg>
      <pc:sldChg chg="del ord">
        <pc:chgData name="Pisani, Robert" userId="965db6cf-9e0b-4a76-8dac-042571d78c36" providerId="ADAL" clId="{C0EA0519-0483-4662-AEE9-F14DDC0F6B92}" dt="2021-02-23T21:52:54.710" v="1249" actId="47"/>
        <pc:sldMkLst>
          <pc:docMk/>
          <pc:sldMk cId="4154226151" sldId="332"/>
        </pc:sldMkLst>
      </pc:sldChg>
      <pc:sldChg chg="addSp delSp modSp mod ord">
        <pc:chgData name="Pisani, Robert" userId="965db6cf-9e0b-4a76-8dac-042571d78c36" providerId="ADAL" clId="{C0EA0519-0483-4662-AEE9-F14DDC0F6B92}" dt="2021-02-23T22:20:59.207" v="1710"/>
        <pc:sldMkLst>
          <pc:docMk/>
          <pc:sldMk cId="3119811907" sldId="333"/>
        </pc:sldMkLst>
        <pc:spChg chg="mod">
          <ac:chgData name="Pisani, Robert" userId="965db6cf-9e0b-4a76-8dac-042571d78c36" providerId="ADAL" clId="{C0EA0519-0483-4662-AEE9-F14DDC0F6B92}" dt="2021-02-23T21:45:54.230" v="797" actId="20577"/>
          <ac:spMkLst>
            <pc:docMk/>
            <pc:sldMk cId="3119811907" sldId="333"/>
            <ac:spMk id="2" creationId="{ABD06533-F27E-4175-B6B0-022360B27891}"/>
          </ac:spMkLst>
        </pc:spChg>
        <pc:spChg chg="add del mod">
          <ac:chgData name="Pisani, Robert" userId="965db6cf-9e0b-4a76-8dac-042571d78c36" providerId="ADAL" clId="{C0EA0519-0483-4662-AEE9-F14DDC0F6B92}" dt="2021-02-23T21:47:29.219" v="892" actId="1076"/>
          <ac:spMkLst>
            <pc:docMk/>
            <pc:sldMk cId="3119811907" sldId="333"/>
            <ac:spMk id="3" creationId="{A1E5F307-F6FA-4254-A05D-F9D6ACE38E0F}"/>
          </ac:spMkLst>
        </pc:spChg>
        <pc:spChg chg="mod">
          <ac:chgData name="Pisani, Robert" userId="965db6cf-9e0b-4a76-8dac-042571d78c36" providerId="ADAL" clId="{C0EA0519-0483-4662-AEE9-F14DDC0F6B92}" dt="2021-02-23T21:50:52.785" v="1209" actId="1076"/>
          <ac:spMkLst>
            <pc:docMk/>
            <pc:sldMk cId="3119811907" sldId="333"/>
            <ac:spMk id="5" creationId="{9211C0DF-51ED-4350-884D-8E1526599672}"/>
          </ac:spMkLst>
        </pc:spChg>
        <pc:spChg chg="del">
          <ac:chgData name="Pisani, Robert" userId="965db6cf-9e0b-4a76-8dac-042571d78c36" providerId="ADAL" clId="{C0EA0519-0483-4662-AEE9-F14DDC0F6B92}" dt="2021-02-23T21:46:15.670" v="804" actId="478"/>
          <ac:spMkLst>
            <pc:docMk/>
            <pc:sldMk cId="3119811907" sldId="333"/>
            <ac:spMk id="7" creationId="{924C4C6E-CC1E-4756-8180-8F63D4200B0D}"/>
          </ac:spMkLst>
        </pc:spChg>
        <pc:spChg chg="del">
          <ac:chgData name="Pisani, Robert" userId="965db6cf-9e0b-4a76-8dac-042571d78c36" providerId="ADAL" clId="{C0EA0519-0483-4662-AEE9-F14DDC0F6B92}" dt="2021-02-23T21:46:18.526" v="806" actId="478"/>
          <ac:spMkLst>
            <pc:docMk/>
            <pc:sldMk cId="3119811907" sldId="333"/>
            <ac:spMk id="8" creationId="{8240B208-AF95-4C2E-AE3E-9EFA79F1D913}"/>
          </ac:spMkLst>
        </pc:spChg>
        <pc:spChg chg="del">
          <ac:chgData name="Pisani, Robert" userId="965db6cf-9e0b-4a76-8dac-042571d78c36" providerId="ADAL" clId="{C0EA0519-0483-4662-AEE9-F14DDC0F6B92}" dt="2021-02-23T21:46:19.414" v="807" actId="478"/>
          <ac:spMkLst>
            <pc:docMk/>
            <pc:sldMk cId="3119811907" sldId="333"/>
            <ac:spMk id="9" creationId="{3CF5C5C3-3805-4B92-B780-D0CFCCF5413B}"/>
          </ac:spMkLst>
        </pc:spChg>
        <pc:spChg chg="del">
          <ac:chgData name="Pisani, Robert" userId="965db6cf-9e0b-4a76-8dac-042571d78c36" providerId="ADAL" clId="{C0EA0519-0483-4662-AEE9-F14DDC0F6B92}" dt="2021-02-23T21:46:13.822" v="803" actId="478"/>
          <ac:spMkLst>
            <pc:docMk/>
            <pc:sldMk cId="3119811907" sldId="333"/>
            <ac:spMk id="10" creationId="{4B274CF0-D412-47B2-A3B3-695AAECB80C6}"/>
          </ac:spMkLst>
        </pc:spChg>
        <pc:spChg chg="del">
          <ac:chgData name="Pisani, Robert" userId="965db6cf-9e0b-4a76-8dac-042571d78c36" providerId="ADAL" clId="{C0EA0519-0483-4662-AEE9-F14DDC0F6B92}" dt="2021-02-23T21:46:17.614" v="805" actId="478"/>
          <ac:spMkLst>
            <pc:docMk/>
            <pc:sldMk cId="3119811907" sldId="333"/>
            <ac:spMk id="11" creationId="{39575E98-1D27-4918-ACCE-61F3243DBD69}"/>
          </ac:spMkLst>
        </pc:spChg>
        <pc:spChg chg="mod">
          <ac:chgData name="Pisani, Robert" userId="965db6cf-9e0b-4a76-8dac-042571d78c36" providerId="ADAL" clId="{C0EA0519-0483-4662-AEE9-F14DDC0F6B92}" dt="2021-02-23T21:47:43.367" v="908" actId="1076"/>
          <ac:spMkLst>
            <pc:docMk/>
            <pc:sldMk cId="3119811907" sldId="333"/>
            <ac:spMk id="13" creationId="{D79F7F96-11A4-471C-A473-D515C7D6FBC6}"/>
          </ac:spMkLst>
        </pc:spChg>
        <pc:graphicFrameChg chg="del">
          <ac:chgData name="Pisani, Robert" userId="965db6cf-9e0b-4a76-8dac-042571d78c36" providerId="ADAL" clId="{C0EA0519-0483-4662-AEE9-F14DDC0F6B92}" dt="2021-02-23T21:45:58.010" v="798" actId="478"/>
          <ac:graphicFrameMkLst>
            <pc:docMk/>
            <pc:sldMk cId="3119811907" sldId="333"/>
            <ac:graphicFrameMk id="6" creationId="{51BEED3B-ABF2-48A0-BD8D-8F87BB054FA5}"/>
          </ac:graphicFrameMkLst>
        </pc:graphicFrameChg>
        <pc:picChg chg="add mod">
          <ac:chgData name="Pisani, Robert" userId="965db6cf-9e0b-4a76-8dac-042571d78c36" providerId="ADAL" clId="{C0EA0519-0483-4662-AEE9-F14DDC0F6B92}" dt="2021-02-23T21:50:54.766" v="1210" actId="1076"/>
          <ac:picMkLst>
            <pc:docMk/>
            <pc:sldMk cId="3119811907" sldId="333"/>
            <ac:picMk id="14" creationId="{AA5C593E-695E-48C4-8F52-C15E41501C41}"/>
          </ac:picMkLst>
        </pc:picChg>
        <pc:picChg chg="del">
          <ac:chgData name="Pisani, Robert" userId="965db6cf-9e0b-4a76-8dac-042571d78c36" providerId="ADAL" clId="{C0EA0519-0483-4662-AEE9-F14DDC0F6B92}" dt="2021-02-23T21:47:21.821" v="889" actId="478"/>
          <ac:picMkLst>
            <pc:docMk/>
            <pc:sldMk cId="3119811907" sldId="333"/>
            <ac:picMk id="3076" creationId="{E06C191E-4CDA-4523-8AF5-43DBD50E5D5B}"/>
          </ac:picMkLst>
        </pc:picChg>
      </pc:sldChg>
      <pc:sldChg chg="addSp modSp mod">
        <pc:chgData name="Pisani, Robert" userId="965db6cf-9e0b-4a76-8dac-042571d78c36" providerId="ADAL" clId="{C0EA0519-0483-4662-AEE9-F14DDC0F6B92}" dt="2021-02-23T21:19:42.320" v="71" actId="1076"/>
        <pc:sldMkLst>
          <pc:docMk/>
          <pc:sldMk cId="261286345" sldId="334"/>
        </pc:sldMkLst>
        <pc:spChg chg="add mod">
          <ac:chgData name="Pisani, Robert" userId="965db6cf-9e0b-4a76-8dac-042571d78c36" providerId="ADAL" clId="{C0EA0519-0483-4662-AEE9-F14DDC0F6B92}" dt="2021-02-23T21:19:42.320" v="71" actId="1076"/>
          <ac:spMkLst>
            <pc:docMk/>
            <pc:sldMk cId="261286345" sldId="334"/>
            <ac:spMk id="17" creationId="{A93DE31A-6E5E-4D8A-9597-011E47326282}"/>
          </ac:spMkLst>
        </pc:spChg>
        <pc:spChg chg="add mod">
          <ac:chgData name="Pisani, Robert" userId="965db6cf-9e0b-4a76-8dac-042571d78c36" providerId="ADAL" clId="{C0EA0519-0483-4662-AEE9-F14DDC0F6B92}" dt="2021-02-23T21:19:42.320" v="71" actId="1076"/>
          <ac:spMkLst>
            <pc:docMk/>
            <pc:sldMk cId="261286345" sldId="334"/>
            <ac:spMk id="18" creationId="{DD6A7252-800E-41A7-8C20-91AE614ED6B5}"/>
          </ac:spMkLst>
        </pc:spChg>
        <pc:picChg chg="add mod">
          <ac:chgData name="Pisani, Robert" userId="965db6cf-9e0b-4a76-8dac-042571d78c36" providerId="ADAL" clId="{C0EA0519-0483-4662-AEE9-F14DDC0F6B92}" dt="2021-02-23T21:19:42.320" v="71" actId="1076"/>
          <ac:picMkLst>
            <pc:docMk/>
            <pc:sldMk cId="261286345" sldId="334"/>
            <ac:picMk id="11" creationId="{EB6C99AD-189E-4842-A79F-08BF612D40C5}"/>
          </ac:picMkLst>
        </pc:picChg>
        <pc:picChg chg="add mod">
          <ac:chgData name="Pisani, Robert" userId="965db6cf-9e0b-4a76-8dac-042571d78c36" providerId="ADAL" clId="{C0EA0519-0483-4662-AEE9-F14DDC0F6B92}" dt="2021-02-23T21:19:42.320" v="71" actId="1076"/>
          <ac:picMkLst>
            <pc:docMk/>
            <pc:sldMk cId="261286345" sldId="334"/>
            <ac:picMk id="14" creationId="{5138FEEB-3637-4123-81FF-298CAB3476DE}"/>
          </ac:picMkLst>
        </pc:picChg>
      </pc:sldChg>
      <pc:sldChg chg="del ord">
        <pc:chgData name="Pisani, Robert" userId="965db6cf-9e0b-4a76-8dac-042571d78c36" providerId="ADAL" clId="{C0EA0519-0483-4662-AEE9-F14DDC0F6B92}" dt="2021-02-23T21:52:51.520" v="1248" actId="47"/>
        <pc:sldMkLst>
          <pc:docMk/>
          <pc:sldMk cId="3132309035" sldId="335"/>
        </pc:sldMkLst>
      </pc:sldChg>
      <pc:sldChg chg="del ord">
        <pc:chgData name="Pisani, Robert" userId="965db6cf-9e0b-4a76-8dac-042571d78c36" providerId="ADAL" clId="{C0EA0519-0483-4662-AEE9-F14DDC0F6B92}" dt="2021-02-23T21:52:57.772" v="1251" actId="47"/>
        <pc:sldMkLst>
          <pc:docMk/>
          <pc:sldMk cId="3098867259" sldId="336"/>
        </pc:sldMkLst>
      </pc:sldChg>
      <pc:sldChg chg="modSp mod">
        <pc:chgData name="Pisani, Robert" userId="965db6cf-9e0b-4a76-8dac-042571d78c36" providerId="ADAL" clId="{C0EA0519-0483-4662-AEE9-F14DDC0F6B92}" dt="2021-02-23T21:16:53.318" v="40" actId="20577"/>
        <pc:sldMkLst>
          <pc:docMk/>
          <pc:sldMk cId="1551679601" sldId="337"/>
        </pc:sldMkLst>
        <pc:spChg chg="mod">
          <ac:chgData name="Pisani, Robert" userId="965db6cf-9e0b-4a76-8dac-042571d78c36" providerId="ADAL" clId="{C0EA0519-0483-4662-AEE9-F14DDC0F6B92}" dt="2021-02-23T21:15:46.040" v="8" actId="20577"/>
          <ac:spMkLst>
            <pc:docMk/>
            <pc:sldMk cId="1551679601" sldId="337"/>
            <ac:spMk id="2" creationId="{D9598D86-A757-444C-9610-46E961731844}"/>
          </ac:spMkLst>
        </pc:spChg>
        <pc:spChg chg="mod">
          <ac:chgData name="Pisani, Robert" userId="965db6cf-9e0b-4a76-8dac-042571d78c36" providerId="ADAL" clId="{C0EA0519-0483-4662-AEE9-F14DDC0F6B92}" dt="2021-02-23T21:16:53.318" v="40" actId="20577"/>
          <ac:spMkLst>
            <pc:docMk/>
            <pc:sldMk cId="1551679601" sldId="337"/>
            <ac:spMk id="3" creationId="{331038B1-9E60-4582-903E-2A98347CE6ED}"/>
          </ac:spMkLst>
        </pc:spChg>
      </pc:sldChg>
      <pc:sldChg chg="add ord">
        <pc:chgData name="Pisani, Robert" userId="965db6cf-9e0b-4a76-8dac-042571d78c36" providerId="ADAL" clId="{C0EA0519-0483-4662-AEE9-F14DDC0F6B92}" dt="2021-02-23T21:35:01.155" v="497"/>
        <pc:sldMkLst>
          <pc:docMk/>
          <pc:sldMk cId="2205168184" sldId="773"/>
        </pc:sldMkLst>
      </pc:sldChg>
      <pc:sldChg chg="modSp add del mod ord">
        <pc:chgData name="Pisani, Robert" userId="965db6cf-9e0b-4a76-8dac-042571d78c36" providerId="ADAL" clId="{C0EA0519-0483-4662-AEE9-F14DDC0F6B92}" dt="2021-02-23T21:34:48.840" v="494" actId="2696"/>
        <pc:sldMkLst>
          <pc:docMk/>
          <pc:sldMk cId="3212625076" sldId="773"/>
        </pc:sldMkLst>
        <pc:spChg chg="mod">
          <ac:chgData name="Pisani, Robert" userId="965db6cf-9e0b-4a76-8dac-042571d78c36" providerId="ADAL" clId="{C0EA0519-0483-4662-AEE9-F14DDC0F6B92}" dt="2021-02-23T21:24:42.543" v="77" actId="27636"/>
          <ac:spMkLst>
            <pc:docMk/>
            <pc:sldMk cId="3212625076" sldId="773"/>
            <ac:spMk id="2" creationId="{DCADB661-15F3-43D0-8F6A-628297179E04}"/>
          </ac:spMkLst>
        </pc:spChg>
        <pc:spChg chg="mod">
          <ac:chgData name="Pisani, Robert" userId="965db6cf-9e0b-4a76-8dac-042571d78c36" providerId="ADAL" clId="{C0EA0519-0483-4662-AEE9-F14DDC0F6B92}" dt="2021-02-23T21:24:42.540" v="76" actId="27636"/>
          <ac:spMkLst>
            <pc:docMk/>
            <pc:sldMk cId="3212625076" sldId="773"/>
            <ac:spMk id="10" creationId="{4E258108-A606-44C2-8B34-5399D42623B6}"/>
          </ac:spMkLst>
        </pc:spChg>
      </pc:sldChg>
      <pc:sldChg chg="modSp add mod ord">
        <pc:chgData name="Pisani, Robert" userId="965db6cf-9e0b-4a76-8dac-042571d78c36" providerId="ADAL" clId="{C0EA0519-0483-4662-AEE9-F14DDC0F6B92}" dt="2021-02-23T21:32:20.218" v="249"/>
        <pc:sldMkLst>
          <pc:docMk/>
          <pc:sldMk cId="4287703364" sldId="774"/>
        </pc:sldMkLst>
        <pc:spChg chg="mod">
          <ac:chgData name="Pisani, Robert" userId="965db6cf-9e0b-4a76-8dac-042571d78c36" providerId="ADAL" clId="{C0EA0519-0483-4662-AEE9-F14DDC0F6B92}" dt="2021-02-23T21:24:42.558" v="78" actId="27636"/>
          <ac:spMkLst>
            <pc:docMk/>
            <pc:sldMk cId="4287703364" sldId="774"/>
            <ac:spMk id="5" creationId="{6129BD77-42B7-454F-97A8-ED30AC6BB6B6}"/>
          </ac:spMkLst>
        </pc:spChg>
      </pc:sldChg>
      <pc:sldChg chg="modSp add mod ord">
        <pc:chgData name="Pisani, Robert" userId="965db6cf-9e0b-4a76-8dac-042571d78c36" providerId="ADAL" clId="{C0EA0519-0483-4662-AEE9-F14DDC0F6B92}" dt="2021-02-23T21:32:20.218" v="249"/>
        <pc:sldMkLst>
          <pc:docMk/>
          <pc:sldMk cId="2158903215" sldId="776"/>
        </pc:sldMkLst>
        <pc:spChg chg="mod">
          <ac:chgData name="Pisani, Robert" userId="965db6cf-9e0b-4a76-8dac-042571d78c36" providerId="ADAL" clId="{C0EA0519-0483-4662-AEE9-F14DDC0F6B92}" dt="2021-02-23T21:24:42.567" v="79" actId="27636"/>
          <ac:spMkLst>
            <pc:docMk/>
            <pc:sldMk cId="2158903215" sldId="776"/>
            <ac:spMk id="5" creationId="{6129BD77-42B7-454F-97A8-ED30AC6BB6B6}"/>
          </ac:spMkLst>
        </pc:spChg>
      </pc:sldChg>
      <pc:sldChg chg="add ord">
        <pc:chgData name="Pisani, Robert" userId="965db6cf-9e0b-4a76-8dac-042571d78c36" providerId="ADAL" clId="{C0EA0519-0483-4662-AEE9-F14DDC0F6B92}" dt="2021-02-23T21:32:20.218" v="249"/>
        <pc:sldMkLst>
          <pc:docMk/>
          <pc:sldMk cId="3504218694" sldId="778"/>
        </pc:sldMkLst>
      </pc:sldChg>
      <pc:sldChg chg="addSp delSp modSp new mod ord">
        <pc:chgData name="Pisani, Robert" userId="965db6cf-9e0b-4a76-8dac-042571d78c36" providerId="ADAL" clId="{C0EA0519-0483-4662-AEE9-F14DDC0F6B92}" dt="2021-02-23T22:35:23.235" v="2041"/>
        <pc:sldMkLst>
          <pc:docMk/>
          <pc:sldMk cId="3240259957" sldId="779"/>
        </pc:sldMkLst>
        <pc:spChg chg="mod">
          <ac:chgData name="Pisani, Robert" userId="965db6cf-9e0b-4a76-8dac-042571d78c36" providerId="ADAL" clId="{C0EA0519-0483-4662-AEE9-F14DDC0F6B92}" dt="2021-02-23T21:28:45.110" v="118" actId="20577"/>
          <ac:spMkLst>
            <pc:docMk/>
            <pc:sldMk cId="3240259957" sldId="779"/>
            <ac:spMk id="2" creationId="{65C66D14-B250-41F4-937F-C992C513E354}"/>
          </ac:spMkLst>
        </pc:spChg>
        <pc:spChg chg="del">
          <ac:chgData name="Pisani, Robert" userId="965db6cf-9e0b-4a76-8dac-042571d78c36" providerId="ADAL" clId="{C0EA0519-0483-4662-AEE9-F14DDC0F6B92}" dt="2021-02-23T21:27:54.022" v="93" actId="478"/>
          <ac:spMkLst>
            <pc:docMk/>
            <pc:sldMk cId="3240259957" sldId="779"/>
            <ac:spMk id="3" creationId="{939B9AEC-15AE-4E87-A814-AB918412BE0E}"/>
          </ac:spMkLst>
        </pc:spChg>
        <pc:spChg chg="add mod">
          <ac:chgData name="Pisani, Robert" userId="965db6cf-9e0b-4a76-8dac-042571d78c36" providerId="ADAL" clId="{C0EA0519-0483-4662-AEE9-F14DDC0F6B92}" dt="2021-02-23T21:29:03.454" v="146" actId="1076"/>
          <ac:spMkLst>
            <pc:docMk/>
            <pc:sldMk cId="3240259957" sldId="779"/>
            <ac:spMk id="5" creationId="{37A01E82-C680-461F-99BA-D21E15E24BE9}"/>
          </ac:spMkLst>
        </pc:spChg>
        <pc:spChg chg="add mod">
          <ac:chgData name="Pisani, Robert" userId="965db6cf-9e0b-4a76-8dac-042571d78c36" providerId="ADAL" clId="{C0EA0519-0483-4662-AEE9-F14DDC0F6B92}" dt="2021-02-23T21:29:00.849" v="145" actId="1076"/>
          <ac:spMkLst>
            <pc:docMk/>
            <pc:sldMk cId="3240259957" sldId="779"/>
            <ac:spMk id="6" creationId="{942205DE-E488-4703-A3E7-7775B9EC8668}"/>
          </ac:spMkLst>
        </pc:spChg>
        <pc:spChg chg="add mod">
          <ac:chgData name="Pisani, Robert" userId="965db6cf-9e0b-4a76-8dac-042571d78c36" providerId="ADAL" clId="{C0EA0519-0483-4662-AEE9-F14DDC0F6B92}" dt="2021-02-23T21:29:00.849" v="145" actId="1076"/>
          <ac:spMkLst>
            <pc:docMk/>
            <pc:sldMk cId="3240259957" sldId="779"/>
            <ac:spMk id="7" creationId="{AF3665D5-29C9-4573-971D-CA503D17D2A6}"/>
          </ac:spMkLst>
        </pc:spChg>
        <pc:spChg chg="add mod">
          <ac:chgData name="Pisani, Robert" userId="965db6cf-9e0b-4a76-8dac-042571d78c36" providerId="ADAL" clId="{C0EA0519-0483-4662-AEE9-F14DDC0F6B92}" dt="2021-02-23T21:29:00.849" v="145" actId="1076"/>
          <ac:spMkLst>
            <pc:docMk/>
            <pc:sldMk cId="3240259957" sldId="779"/>
            <ac:spMk id="8" creationId="{1E5AF495-BEE8-4D34-A663-654496A96B70}"/>
          </ac:spMkLst>
        </pc:spChg>
        <pc:spChg chg="add mod">
          <ac:chgData name="Pisani, Robert" userId="965db6cf-9e0b-4a76-8dac-042571d78c36" providerId="ADAL" clId="{C0EA0519-0483-4662-AEE9-F14DDC0F6B92}" dt="2021-02-23T21:29:00.849" v="145" actId="1076"/>
          <ac:spMkLst>
            <pc:docMk/>
            <pc:sldMk cId="3240259957" sldId="779"/>
            <ac:spMk id="9" creationId="{F051F2CB-6F24-41D7-95D2-0C6210B11FC1}"/>
          </ac:spMkLst>
        </pc:spChg>
        <pc:spChg chg="add mod">
          <ac:chgData name="Pisani, Robert" userId="965db6cf-9e0b-4a76-8dac-042571d78c36" providerId="ADAL" clId="{C0EA0519-0483-4662-AEE9-F14DDC0F6B92}" dt="2021-02-23T21:29:07.805" v="147" actId="1076"/>
          <ac:spMkLst>
            <pc:docMk/>
            <pc:sldMk cId="3240259957" sldId="779"/>
            <ac:spMk id="14" creationId="{F89B3508-8923-49AB-A24B-C66F130DF0A4}"/>
          </ac:spMkLst>
        </pc:spChg>
        <pc:spChg chg="add mod">
          <ac:chgData name="Pisani, Robert" userId="965db6cf-9e0b-4a76-8dac-042571d78c36" providerId="ADAL" clId="{C0EA0519-0483-4662-AEE9-F14DDC0F6B92}" dt="2021-02-23T21:29:00.849" v="145" actId="1076"/>
          <ac:spMkLst>
            <pc:docMk/>
            <pc:sldMk cId="3240259957" sldId="779"/>
            <ac:spMk id="18" creationId="{47AD8975-07B4-4751-886F-632F6991DEE0}"/>
          </ac:spMkLst>
        </pc:spChg>
        <pc:spChg chg="add mod">
          <ac:chgData name="Pisani, Robert" userId="965db6cf-9e0b-4a76-8dac-042571d78c36" providerId="ADAL" clId="{C0EA0519-0483-4662-AEE9-F14DDC0F6B92}" dt="2021-02-23T21:29:00.849" v="145" actId="1076"/>
          <ac:spMkLst>
            <pc:docMk/>
            <pc:sldMk cId="3240259957" sldId="779"/>
            <ac:spMk id="19" creationId="{720F8739-B084-4DAD-AA54-1DF81B1CBA1E}"/>
          </ac:spMkLst>
        </pc:spChg>
        <pc:spChg chg="add mod">
          <ac:chgData name="Pisani, Robert" userId="965db6cf-9e0b-4a76-8dac-042571d78c36" providerId="ADAL" clId="{C0EA0519-0483-4662-AEE9-F14DDC0F6B92}" dt="2021-02-23T21:29:00.849" v="145" actId="1076"/>
          <ac:spMkLst>
            <pc:docMk/>
            <pc:sldMk cId="3240259957" sldId="779"/>
            <ac:spMk id="20" creationId="{D80568E9-2E0F-48EF-A54F-979DDA5F37F0}"/>
          </ac:spMkLst>
        </pc:spChg>
        <pc:spChg chg="add mod">
          <ac:chgData name="Pisani, Robert" userId="965db6cf-9e0b-4a76-8dac-042571d78c36" providerId="ADAL" clId="{C0EA0519-0483-4662-AEE9-F14DDC0F6B92}" dt="2021-02-23T21:29:00.849" v="145" actId="1076"/>
          <ac:spMkLst>
            <pc:docMk/>
            <pc:sldMk cId="3240259957" sldId="779"/>
            <ac:spMk id="21" creationId="{83BD7542-7F8C-4F41-85FD-9B214A924171}"/>
          </ac:spMkLst>
        </pc:spChg>
        <pc:spChg chg="add mod">
          <ac:chgData name="Pisani, Robert" userId="965db6cf-9e0b-4a76-8dac-042571d78c36" providerId="ADAL" clId="{C0EA0519-0483-4662-AEE9-F14DDC0F6B92}" dt="2021-02-23T21:29:00.849" v="145" actId="1076"/>
          <ac:spMkLst>
            <pc:docMk/>
            <pc:sldMk cId="3240259957" sldId="779"/>
            <ac:spMk id="22" creationId="{F5FE61A1-62B8-4647-BB3A-594FD83DA49C}"/>
          </ac:spMkLst>
        </pc:spChg>
        <pc:spChg chg="add mod">
          <ac:chgData name="Pisani, Robert" userId="965db6cf-9e0b-4a76-8dac-042571d78c36" providerId="ADAL" clId="{C0EA0519-0483-4662-AEE9-F14DDC0F6B92}" dt="2021-02-23T21:29:00.849" v="145" actId="1076"/>
          <ac:spMkLst>
            <pc:docMk/>
            <pc:sldMk cId="3240259957" sldId="779"/>
            <ac:spMk id="23" creationId="{490D52FF-892A-4A8D-86DC-3EB44E55FE35}"/>
          </ac:spMkLst>
        </pc:spChg>
        <pc:spChg chg="add mod">
          <ac:chgData name="Pisani, Robert" userId="965db6cf-9e0b-4a76-8dac-042571d78c36" providerId="ADAL" clId="{C0EA0519-0483-4662-AEE9-F14DDC0F6B92}" dt="2021-02-23T21:29:00.849" v="145" actId="1076"/>
          <ac:spMkLst>
            <pc:docMk/>
            <pc:sldMk cId="3240259957" sldId="779"/>
            <ac:spMk id="24" creationId="{945026E9-450D-4BB8-8370-E5BCA2ADC533}"/>
          </ac:spMkLst>
        </pc:spChg>
        <pc:spChg chg="add mod">
          <ac:chgData name="Pisani, Robert" userId="965db6cf-9e0b-4a76-8dac-042571d78c36" providerId="ADAL" clId="{C0EA0519-0483-4662-AEE9-F14DDC0F6B92}" dt="2021-02-23T21:29:56.983" v="192" actId="20577"/>
          <ac:spMkLst>
            <pc:docMk/>
            <pc:sldMk cId="3240259957" sldId="779"/>
            <ac:spMk id="26" creationId="{839CF109-7C00-47BC-A78B-34CA98B5DD5E}"/>
          </ac:spMkLst>
        </pc:spChg>
        <pc:graphicFrameChg chg="add mod">
          <ac:chgData name="Pisani, Robert" userId="965db6cf-9e0b-4a76-8dac-042571d78c36" providerId="ADAL" clId="{C0EA0519-0483-4662-AEE9-F14DDC0F6B92}" dt="2021-02-23T21:29:00.849" v="145" actId="1076"/>
          <ac:graphicFrameMkLst>
            <pc:docMk/>
            <pc:sldMk cId="3240259957" sldId="779"/>
            <ac:graphicFrameMk id="4" creationId="{478F56C4-F143-4CDC-9DFB-B893592A88E0}"/>
          </ac:graphicFrameMkLst>
        </pc:graphicFrameChg>
        <pc:picChg chg="add mod">
          <ac:chgData name="Pisani, Robert" userId="965db6cf-9e0b-4a76-8dac-042571d78c36" providerId="ADAL" clId="{C0EA0519-0483-4662-AEE9-F14DDC0F6B92}" dt="2021-02-23T21:29:00.849" v="145" actId="1076"/>
          <ac:picMkLst>
            <pc:docMk/>
            <pc:sldMk cId="3240259957" sldId="779"/>
            <ac:picMk id="12" creationId="{C59454B6-B811-4136-A0EE-65C81D77670A}"/>
          </ac:picMkLst>
        </pc:picChg>
        <pc:picChg chg="add mod">
          <ac:chgData name="Pisani, Robert" userId="965db6cf-9e0b-4a76-8dac-042571d78c36" providerId="ADAL" clId="{C0EA0519-0483-4662-AEE9-F14DDC0F6B92}" dt="2021-02-23T21:29:00.849" v="145" actId="1076"/>
          <ac:picMkLst>
            <pc:docMk/>
            <pc:sldMk cId="3240259957" sldId="779"/>
            <ac:picMk id="13" creationId="{A65C777A-DD08-4C0E-9274-EBCE64FDB6B9}"/>
          </ac:picMkLst>
        </pc:picChg>
        <pc:picChg chg="add mod">
          <ac:chgData name="Pisani, Robert" userId="965db6cf-9e0b-4a76-8dac-042571d78c36" providerId="ADAL" clId="{C0EA0519-0483-4662-AEE9-F14DDC0F6B92}" dt="2021-02-23T21:29:00.849" v="145" actId="1076"/>
          <ac:picMkLst>
            <pc:docMk/>
            <pc:sldMk cId="3240259957" sldId="779"/>
            <ac:picMk id="17" creationId="{4FE65582-AA8F-42BC-B5A1-73862140C521}"/>
          </ac:picMkLst>
        </pc:picChg>
        <pc:picChg chg="add mod">
          <ac:chgData name="Pisani, Robert" userId="965db6cf-9e0b-4a76-8dac-042571d78c36" providerId="ADAL" clId="{C0EA0519-0483-4662-AEE9-F14DDC0F6B92}" dt="2021-02-23T21:29:00.849" v="145" actId="1076"/>
          <ac:picMkLst>
            <pc:docMk/>
            <pc:sldMk cId="3240259957" sldId="779"/>
            <ac:picMk id="25" creationId="{73920D50-0DCB-4B81-8735-C94183ADC30B}"/>
          </ac:picMkLst>
        </pc:picChg>
        <pc:cxnChg chg="add mod">
          <ac:chgData name="Pisani, Robert" userId="965db6cf-9e0b-4a76-8dac-042571d78c36" providerId="ADAL" clId="{C0EA0519-0483-4662-AEE9-F14DDC0F6B92}" dt="2021-02-23T21:29:00.849" v="145" actId="1076"/>
          <ac:cxnSpMkLst>
            <pc:docMk/>
            <pc:sldMk cId="3240259957" sldId="779"/>
            <ac:cxnSpMk id="10" creationId="{69DB68D4-3119-493F-9D0B-FBE44FCA7728}"/>
          </ac:cxnSpMkLst>
        </pc:cxnChg>
        <pc:cxnChg chg="add mod">
          <ac:chgData name="Pisani, Robert" userId="965db6cf-9e0b-4a76-8dac-042571d78c36" providerId="ADAL" clId="{C0EA0519-0483-4662-AEE9-F14DDC0F6B92}" dt="2021-02-23T21:29:00.849" v="145" actId="1076"/>
          <ac:cxnSpMkLst>
            <pc:docMk/>
            <pc:sldMk cId="3240259957" sldId="779"/>
            <ac:cxnSpMk id="11" creationId="{46097DF9-A817-4B10-A969-DF545242679B}"/>
          </ac:cxnSpMkLst>
        </pc:cxnChg>
        <pc:cxnChg chg="add mod">
          <ac:chgData name="Pisani, Robert" userId="965db6cf-9e0b-4a76-8dac-042571d78c36" providerId="ADAL" clId="{C0EA0519-0483-4662-AEE9-F14DDC0F6B92}" dt="2021-02-23T21:29:00.849" v="145" actId="1076"/>
          <ac:cxnSpMkLst>
            <pc:docMk/>
            <pc:sldMk cId="3240259957" sldId="779"/>
            <ac:cxnSpMk id="15" creationId="{C026E0FB-621E-417F-A9A3-11911F2518E5}"/>
          </ac:cxnSpMkLst>
        </pc:cxnChg>
        <pc:cxnChg chg="add mod">
          <ac:chgData name="Pisani, Robert" userId="965db6cf-9e0b-4a76-8dac-042571d78c36" providerId="ADAL" clId="{C0EA0519-0483-4662-AEE9-F14DDC0F6B92}" dt="2021-02-23T21:29:00.849" v="145" actId="1076"/>
          <ac:cxnSpMkLst>
            <pc:docMk/>
            <pc:sldMk cId="3240259957" sldId="779"/>
            <ac:cxnSpMk id="16" creationId="{881D9A85-421C-4670-AD00-AFCCFFC3B2D3}"/>
          </ac:cxnSpMkLst>
        </pc:cxnChg>
      </pc:sldChg>
      <pc:sldChg chg="modSp add mod">
        <pc:chgData name="Pisani, Robert" userId="965db6cf-9e0b-4a76-8dac-042571d78c36" providerId="ADAL" clId="{C0EA0519-0483-4662-AEE9-F14DDC0F6B92}" dt="2021-02-23T21:31:11.750" v="247" actId="20577"/>
        <pc:sldMkLst>
          <pc:docMk/>
          <pc:sldMk cId="1561479917" sldId="780"/>
        </pc:sldMkLst>
        <pc:spChg chg="mod">
          <ac:chgData name="Pisani, Robert" userId="965db6cf-9e0b-4a76-8dac-042571d78c36" providerId="ADAL" clId="{C0EA0519-0483-4662-AEE9-F14DDC0F6B92}" dt="2021-02-23T21:31:11.750" v="247" actId="20577"/>
          <ac:spMkLst>
            <pc:docMk/>
            <pc:sldMk cId="1561479917" sldId="780"/>
            <ac:spMk id="3" creationId="{16713BF3-3BCC-4281-9B04-C98EE666CB7E}"/>
          </ac:spMkLst>
        </pc:spChg>
      </pc:sldChg>
      <pc:sldChg chg="delSp modSp add del mod">
        <pc:chgData name="Pisani, Robert" userId="965db6cf-9e0b-4a76-8dac-042571d78c36" providerId="ADAL" clId="{C0EA0519-0483-4662-AEE9-F14DDC0F6B92}" dt="2021-02-23T22:19:24.895" v="1705" actId="47"/>
        <pc:sldMkLst>
          <pc:docMk/>
          <pc:sldMk cId="2188695134" sldId="781"/>
        </pc:sldMkLst>
        <pc:spChg chg="mod">
          <ac:chgData name="Pisani, Robert" userId="965db6cf-9e0b-4a76-8dac-042571d78c36" providerId="ADAL" clId="{C0EA0519-0483-4662-AEE9-F14DDC0F6B92}" dt="2021-02-23T22:18:08.677" v="1685" actId="1076"/>
          <ac:spMkLst>
            <pc:docMk/>
            <pc:sldMk cId="2188695134" sldId="781"/>
            <ac:spMk id="2" creationId="{544E5750-6D93-4FFE-8EF8-79D0C7B41041}"/>
          </ac:spMkLst>
        </pc:spChg>
        <pc:spChg chg="del">
          <ac:chgData name="Pisani, Robert" userId="965db6cf-9e0b-4a76-8dac-042571d78c36" providerId="ADAL" clId="{C0EA0519-0483-4662-AEE9-F14DDC0F6B92}" dt="2021-02-23T21:35:39.479" v="502" actId="478"/>
          <ac:spMkLst>
            <pc:docMk/>
            <pc:sldMk cId="2188695134" sldId="781"/>
            <ac:spMk id="5" creationId="{98AEA9A8-CB20-44E7-A22C-ACE7BFC11390}"/>
          </ac:spMkLst>
        </pc:spChg>
        <pc:spChg chg="mod">
          <ac:chgData name="Pisani, Robert" userId="965db6cf-9e0b-4a76-8dac-042571d78c36" providerId="ADAL" clId="{C0EA0519-0483-4662-AEE9-F14DDC0F6B92}" dt="2021-02-23T22:18:38.924" v="1693" actId="1076"/>
          <ac:spMkLst>
            <pc:docMk/>
            <pc:sldMk cId="2188695134" sldId="781"/>
            <ac:spMk id="20" creationId="{28893C8B-E023-4DD2-B36C-3096FE0D586A}"/>
          </ac:spMkLst>
        </pc:spChg>
        <pc:picChg chg="del">
          <ac:chgData name="Pisani, Robert" userId="965db6cf-9e0b-4a76-8dac-042571d78c36" providerId="ADAL" clId="{C0EA0519-0483-4662-AEE9-F14DDC0F6B92}" dt="2021-02-23T21:35:32.520" v="501" actId="478"/>
          <ac:picMkLst>
            <pc:docMk/>
            <pc:sldMk cId="2188695134" sldId="781"/>
            <ac:picMk id="17" creationId="{73EC6169-070E-4593-93FD-C0663FFB4B93}"/>
          </ac:picMkLst>
        </pc:picChg>
      </pc:sldChg>
      <pc:sldChg chg="modSp add mod ord">
        <pc:chgData name="Pisani, Robert" userId="965db6cf-9e0b-4a76-8dac-042571d78c36" providerId="ADAL" clId="{C0EA0519-0483-4662-AEE9-F14DDC0F6B92}" dt="2021-02-23T22:20:51.279" v="1708"/>
        <pc:sldMkLst>
          <pc:docMk/>
          <pc:sldMk cId="2520184650" sldId="782"/>
        </pc:sldMkLst>
        <pc:spChg chg="mod">
          <ac:chgData name="Pisani, Robert" userId="965db6cf-9e0b-4a76-8dac-042571d78c36" providerId="ADAL" clId="{C0EA0519-0483-4662-AEE9-F14DDC0F6B92}" dt="2021-02-23T21:39:50.091" v="579" actId="1076"/>
          <ac:spMkLst>
            <pc:docMk/>
            <pc:sldMk cId="2520184650" sldId="782"/>
            <ac:spMk id="2" creationId="{F4F23FAF-D5F9-4DF9-9C4E-F53DA5F4191B}"/>
          </ac:spMkLst>
        </pc:spChg>
      </pc:sldChg>
      <pc:sldChg chg="addSp delSp modSp new mod">
        <pc:chgData name="Pisani, Robert" userId="965db6cf-9e0b-4a76-8dac-042571d78c36" providerId="ADAL" clId="{C0EA0519-0483-4662-AEE9-F14DDC0F6B92}" dt="2021-02-23T22:13:35.662" v="1433"/>
        <pc:sldMkLst>
          <pc:docMk/>
          <pc:sldMk cId="96473602" sldId="783"/>
        </pc:sldMkLst>
        <pc:spChg chg="mod">
          <ac:chgData name="Pisani, Robert" userId="965db6cf-9e0b-4a76-8dac-042571d78c36" providerId="ADAL" clId="{C0EA0519-0483-4662-AEE9-F14DDC0F6B92}" dt="2021-02-23T21:53:09.591" v="1258" actId="20577"/>
          <ac:spMkLst>
            <pc:docMk/>
            <pc:sldMk cId="96473602" sldId="783"/>
            <ac:spMk id="2" creationId="{D6AD6726-AB3F-4A06-AC13-3D8EEED872D4}"/>
          </ac:spMkLst>
        </pc:spChg>
        <pc:picChg chg="add del mod">
          <ac:chgData name="Pisani, Robert" userId="965db6cf-9e0b-4a76-8dac-042571d78c36" providerId="ADAL" clId="{C0EA0519-0483-4662-AEE9-F14DDC0F6B92}" dt="2021-02-23T22:13:35.662" v="1433"/>
          <ac:picMkLst>
            <pc:docMk/>
            <pc:sldMk cId="96473602" sldId="783"/>
            <ac:picMk id="4" creationId="{C9593F71-56ED-4B93-AB31-0B1BA6BAF2E7}"/>
          </ac:picMkLst>
        </pc:picChg>
      </pc:sldChg>
      <pc:sldChg chg="addSp modSp new mod">
        <pc:chgData name="Pisani, Robert" userId="965db6cf-9e0b-4a76-8dac-042571d78c36" providerId="ADAL" clId="{C0EA0519-0483-4662-AEE9-F14DDC0F6B92}" dt="2021-02-23T22:36:17.054" v="2113" actId="14100"/>
        <pc:sldMkLst>
          <pc:docMk/>
          <pc:sldMk cId="3075307558" sldId="784"/>
        </pc:sldMkLst>
        <pc:spChg chg="mod">
          <ac:chgData name="Pisani, Robert" userId="965db6cf-9e0b-4a76-8dac-042571d78c36" providerId="ADAL" clId="{C0EA0519-0483-4662-AEE9-F14DDC0F6B92}" dt="2021-02-23T22:36:06.034" v="2110" actId="1076"/>
          <ac:spMkLst>
            <pc:docMk/>
            <pc:sldMk cId="3075307558" sldId="784"/>
            <ac:spMk id="2" creationId="{CEE87268-03BA-4B12-A23E-352AFC986BFC}"/>
          </ac:spMkLst>
        </pc:spChg>
        <pc:spChg chg="mod">
          <ac:chgData name="Pisani, Robert" userId="965db6cf-9e0b-4a76-8dac-042571d78c36" providerId="ADAL" clId="{C0EA0519-0483-4662-AEE9-F14DDC0F6B92}" dt="2021-02-23T22:36:02.019" v="2108" actId="27636"/>
          <ac:spMkLst>
            <pc:docMk/>
            <pc:sldMk cId="3075307558" sldId="784"/>
            <ac:spMk id="3" creationId="{6E86211E-743F-4B91-ABE5-4B540CC59C19}"/>
          </ac:spMkLst>
        </pc:spChg>
        <pc:picChg chg="add mod modCrop">
          <ac:chgData name="Pisani, Robert" userId="965db6cf-9e0b-4a76-8dac-042571d78c36" providerId="ADAL" clId="{C0EA0519-0483-4662-AEE9-F14DDC0F6B92}" dt="2021-02-23T22:35:58.353" v="2106" actId="1037"/>
          <ac:picMkLst>
            <pc:docMk/>
            <pc:sldMk cId="3075307558" sldId="784"/>
            <ac:picMk id="4" creationId="{3BA907D6-6AA2-4066-A1DD-3172675D3687}"/>
          </ac:picMkLst>
        </pc:picChg>
        <pc:picChg chg="add mod modCrop">
          <ac:chgData name="Pisani, Robert" userId="965db6cf-9e0b-4a76-8dac-042571d78c36" providerId="ADAL" clId="{C0EA0519-0483-4662-AEE9-F14DDC0F6B92}" dt="2021-02-23T22:35:58.353" v="2106" actId="1037"/>
          <ac:picMkLst>
            <pc:docMk/>
            <pc:sldMk cId="3075307558" sldId="784"/>
            <ac:picMk id="5" creationId="{A049683F-D587-419A-931E-FFF20495CFE1}"/>
          </ac:picMkLst>
        </pc:picChg>
        <pc:picChg chg="add mod">
          <ac:chgData name="Pisani, Robert" userId="965db6cf-9e0b-4a76-8dac-042571d78c36" providerId="ADAL" clId="{C0EA0519-0483-4662-AEE9-F14DDC0F6B92}" dt="2021-02-23T22:36:17.054" v="2113" actId="14100"/>
          <ac:picMkLst>
            <pc:docMk/>
            <pc:sldMk cId="3075307558" sldId="784"/>
            <ac:picMk id="3074" creationId="{A369D6E4-A2DE-4616-8027-33300D6D1221}"/>
          </ac:picMkLst>
        </pc:picChg>
      </pc:sldChg>
      <pc:sldChg chg="addSp modSp new mod modTransition modAnim">
        <pc:chgData name="Pisani, Robert" userId="965db6cf-9e0b-4a76-8dac-042571d78c36" providerId="ADAL" clId="{C0EA0519-0483-4662-AEE9-F14DDC0F6B92}" dt="2021-02-23T22:33:03.162" v="2039" actId="1076"/>
        <pc:sldMkLst>
          <pc:docMk/>
          <pc:sldMk cId="4175604698" sldId="785"/>
        </pc:sldMkLst>
        <pc:spChg chg="mod">
          <ac:chgData name="Pisani, Robert" userId="965db6cf-9e0b-4a76-8dac-042571d78c36" providerId="ADAL" clId="{C0EA0519-0483-4662-AEE9-F14DDC0F6B92}" dt="2021-02-23T22:14:37.567" v="1471" actId="20577"/>
          <ac:spMkLst>
            <pc:docMk/>
            <pc:sldMk cId="4175604698" sldId="785"/>
            <ac:spMk id="2" creationId="{01161306-3753-4681-B767-E0931DE567AE}"/>
          </ac:spMkLst>
        </pc:spChg>
        <pc:spChg chg="mod">
          <ac:chgData name="Pisani, Robert" userId="965db6cf-9e0b-4a76-8dac-042571d78c36" providerId="ADAL" clId="{C0EA0519-0483-4662-AEE9-F14DDC0F6B92}" dt="2021-02-23T22:33:03.162" v="2039" actId="1076"/>
          <ac:spMkLst>
            <pc:docMk/>
            <pc:sldMk cId="4175604698" sldId="785"/>
            <ac:spMk id="3" creationId="{95EBFF86-9734-48D7-8EA9-FC76560820A4}"/>
          </ac:spMkLst>
        </pc:spChg>
        <pc:spChg chg="add mod">
          <ac:chgData name="Pisani, Robert" userId="965db6cf-9e0b-4a76-8dac-042571d78c36" providerId="ADAL" clId="{C0EA0519-0483-4662-AEE9-F14DDC0F6B92}" dt="2021-02-23T22:16:19.631" v="1680" actId="20577"/>
          <ac:spMkLst>
            <pc:docMk/>
            <pc:sldMk cId="4175604698" sldId="785"/>
            <ac:spMk id="6" creationId="{6A991CF8-FC10-41DD-8A10-4E3B1716D673}"/>
          </ac:spMkLst>
        </pc:spChg>
        <pc:picChg chg="add mod">
          <ac:chgData name="Pisani, Robert" userId="965db6cf-9e0b-4a76-8dac-042571d78c36" providerId="ADAL" clId="{C0EA0519-0483-4662-AEE9-F14DDC0F6B92}" dt="2021-02-23T22:32:59.794" v="2038" actId="1076"/>
          <ac:picMkLst>
            <pc:docMk/>
            <pc:sldMk cId="4175604698" sldId="785"/>
            <ac:picMk id="7" creationId="{4FBEB3E3-7C3F-45E1-8FA4-EA9EE597E0A4}"/>
          </ac:picMkLst>
        </pc:picChg>
        <pc:picChg chg="add mod">
          <ac:chgData name="Pisani, Robert" userId="965db6cf-9e0b-4a76-8dac-042571d78c36" providerId="ADAL" clId="{C0EA0519-0483-4662-AEE9-F14DDC0F6B92}" dt="2021-02-23T22:15:53.953" v="1666" actId="1076"/>
          <ac:picMkLst>
            <pc:docMk/>
            <pc:sldMk cId="4175604698" sldId="785"/>
            <ac:picMk id="2050" creationId="{1425CD73-977F-4EAB-ABA3-D96994903E92}"/>
          </ac:picMkLst>
        </pc:picChg>
        <pc:cxnChg chg="add mod">
          <ac:chgData name="Pisani, Robert" userId="965db6cf-9e0b-4a76-8dac-042571d78c36" providerId="ADAL" clId="{C0EA0519-0483-4662-AEE9-F14DDC0F6B92}" dt="2021-02-23T22:16:09.542" v="1668" actId="13822"/>
          <ac:cxnSpMkLst>
            <pc:docMk/>
            <pc:sldMk cId="4175604698" sldId="785"/>
            <ac:cxnSpMk id="5" creationId="{0097F0ED-B2A4-46CB-9A5B-174AC3C94089}"/>
          </ac:cxnSpMkLst>
        </pc:cxnChg>
      </pc:sldChg>
      <pc:sldChg chg="modSp new mod">
        <pc:chgData name="Pisani, Robert" userId="965db6cf-9e0b-4a76-8dac-042571d78c36" providerId="ADAL" clId="{C0EA0519-0483-4662-AEE9-F14DDC0F6B92}" dt="2021-02-23T22:37:45.551" v="2132" actId="20577"/>
        <pc:sldMkLst>
          <pc:docMk/>
          <pc:sldMk cId="586010342" sldId="786"/>
        </pc:sldMkLst>
        <pc:spChg chg="mod">
          <ac:chgData name="Pisani, Robert" userId="965db6cf-9e0b-4a76-8dac-042571d78c36" providerId="ADAL" clId="{C0EA0519-0483-4662-AEE9-F14DDC0F6B92}" dt="2021-02-23T22:32:10.631" v="1931" actId="20577"/>
          <ac:spMkLst>
            <pc:docMk/>
            <pc:sldMk cId="586010342" sldId="786"/>
            <ac:spMk id="2" creationId="{37EE56EB-6A9F-4ADF-B13E-80989773EC04}"/>
          </ac:spMkLst>
        </pc:spChg>
        <pc:spChg chg="mod">
          <ac:chgData name="Pisani, Robert" userId="965db6cf-9e0b-4a76-8dac-042571d78c36" providerId="ADAL" clId="{C0EA0519-0483-4662-AEE9-F14DDC0F6B92}" dt="2021-02-23T22:37:45.551" v="2132" actId="20577"/>
          <ac:spMkLst>
            <pc:docMk/>
            <pc:sldMk cId="586010342" sldId="786"/>
            <ac:spMk id="3" creationId="{4088B1AF-5259-470F-86FF-175BC3B137E6}"/>
          </ac:spMkLst>
        </pc:spChg>
      </pc:sldChg>
      <pc:sldChg chg="addSp delSp modSp add mod">
        <pc:chgData name="Pisani, Robert" userId="965db6cf-9e0b-4a76-8dac-042571d78c36" providerId="ADAL" clId="{C0EA0519-0483-4662-AEE9-F14DDC0F6B92}" dt="2021-02-27T12:55:04.951" v="2354" actId="1076"/>
        <pc:sldMkLst>
          <pc:docMk/>
          <pc:sldMk cId="1572409697" sldId="794"/>
        </pc:sldMkLst>
        <pc:spChg chg="mod">
          <ac:chgData name="Pisani, Robert" userId="965db6cf-9e0b-4a76-8dac-042571d78c36" providerId="ADAL" clId="{C0EA0519-0483-4662-AEE9-F14DDC0F6B92}" dt="2021-02-27T12:54:53.497" v="2352" actId="1036"/>
          <ac:spMkLst>
            <pc:docMk/>
            <pc:sldMk cId="1572409697" sldId="794"/>
            <ac:spMk id="8" creationId="{1F8AB44D-0D00-4315-8AFB-22C42398BCAD}"/>
          </ac:spMkLst>
        </pc:spChg>
        <pc:spChg chg="add del mod">
          <ac:chgData name="Pisani, Robert" userId="965db6cf-9e0b-4a76-8dac-042571d78c36" providerId="ADAL" clId="{C0EA0519-0483-4662-AEE9-F14DDC0F6B92}" dt="2021-02-27T12:50:36.537" v="2189" actId="478"/>
          <ac:spMkLst>
            <pc:docMk/>
            <pc:sldMk cId="1572409697" sldId="794"/>
            <ac:spMk id="11" creationId="{2D2C031F-1C7D-499A-A7A6-F0B6B8ADFD6D}"/>
          </ac:spMkLst>
        </pc:spChg>
        <pc:spChg chg="mod">
          <ac:chgData name="Pisani, Robert" userId="965db6cf-9e0b-4a76-8dac-042571d78c36" providerId="ADAL" clId="{C0EA0519-0483-4662-AEE9-F14DDC0F6B92}" dt="2021-02-27T12:53:49.125" v="2335" actId="1076"/>
          <ac:spMkLst>
            <pc:docMk/>
            <pc:sldMk cId="1572409697" sldId="794"/>
            <ac:spMk id="12" creationId="{585F8F7B-EC6D-4C15-AD83-5D696976BFD8}"/>
          </ac:spMkLst>
        </pc:spChg>
        <pc:spChg chg="mod">
          <ac:chgData name="Pisani, Robert" userId="965db6cf-9e0b-4a76-8dac-042571d78c36" providerId="ADAL" clId="{C0EA0519-0483-4662-AEE9-F14DDC0F6B92}" dt="2021-02-27T12:55:02.717" v="2353" actId="1076"/>
          <ac:spMkLst>
            <pc:docMk/>
            <pc:sldMk cId="1572409697" sldId="794"/>
            <ac:spMk id="13" creationId="{9B8E84A4-79E5-4D33-B68A-76731FE21166}"/>
          </ac:spMkLst>
        </pc:spChg>
        <pc:spChg chg="mod">
          <ac:chgData name="Pisani, Robert" userId="965db6cf-9e0b-4a76-8dac-042571d78c36" providerId="ADAL" clId="{C0EA0519-0483-4662-AEE9-F14DDC0F6B92}" dt="2021-02-27T12:53:25.345" v="2262" actId="1076"/>
          <ac:spMkLst>
            <pc:docMk/>
            <pc:sldMk cId="1572409697" sldId="794"/>
            <ac:spMk id="15361" creationId="{00000000-0000-0000-0000-000000000000}"/>
          </ac:spMkLst>
        </pc:spChg>
        <pc:spChg chg="mod">
          <ac:chgData name="Pisani, Robert" userId="965db6cf-9e0b-4a76-8dac-042571d78c36" providerId="ADAL" clId="{C0EA0519-0483-4662-AEE9-F14DDC0F6B92}" dt="2021-02-27T12:50:50.176" v="2203" actId="20577"/>
          <ac:spMkLst>
            <pc:docMk/>
            <pc:sldMk cId="1572409697" sldId="794"/>
            <ac:spMk id="15362" creationId="{00000000-0000-0000-0000-000000000000}"/>
          </ac:spMkLst>
        </pc:spChg>
        <pc:picChg chg="add mod">
          <ac:chgData name="Pisani, Robert" userId="965db6cf-9e0b-4a76-8dac-042571d78c36" providerId="ADAL" clId="{C0EA0519-0483-4662-AEE9-F14DDC0F6B92}" dt="2021-02-27T12:55:04.951" v="2354" actId="1076"/>
          <ac:picMkLst>
            <pc:docMk/>
            <pc:sldMk cId="1572409697" sldId="794"/>
            <ac:picMk id="14" creationId="{338F55EB-D2C9-40CA-ADBB-98B2BE5F77BE}"/>
          </ac:picMkLst>
        </pc:picChg>
        <pc:picChg chg="add mod">
          <ac:chgData name="Pisani, Robert" userId="965db6cf-9e0b-4a76-8dac-042571d78c36" providerId="ADAL" clId="{C0EA0519-0483-4662-AEE9-F14DDC0F6B92}" dt="2021-02-27T12:51:23.409" v="2208" actId="1076"/>
          <ac:picMkLst>
            <pc:docMk/>
            <pc:sldMk cId="1572409697" sldId="794"/>
            <ac:picMk id="15" creationId="{AD233518-95D9-4C61-9F27-7F7BE745013C}"/>
          </ac:picMkLst>
        </pc:picChg>
      </pc:sldChg>
    </pc:docChg>
  </pc:docChgLst>
  <pc:docChgLst>
    <pc:chgData name="Pisani, Robert" userId="965db6cf-9e0b-4a76-8dac-042571d78c36" providerId="ADAL" clId="{ACAF20CE-CEE8-4294-A7D1-4E5F3DA92C9C}"/>
    <pc:docChg chg="undo custSel mod addSld delSld modSld sldOrd modMainMaster modNotesMaster">
      <pc:chgData name="Pisani, Robert" userId="965db6cf-9e0b-4a76-8dac-042571d78c36" providerId="ADAL" clId="{ACAF20CE-CEE8-4294-A7D1-4E5F3DA92C9C}" dt="2021-02-25T13:58:56.467" v="3269" actId="20577"/>
      <pc:docMkLst>
        <pc:docMk/>
      </pc:docMkLst>
      <pc:sldChg chg="addSp delSp modSp mod">
        <pc:chgData name="Pisani, Robert" userId="965db6cf-9e0b-4a76-8dac-042571d78c36" providerId="ADAL" clId="{ACAF20CE-CEE8-4294-A7D1-4E5F3DA92C9C}" dt="2021-02-24T12:53:27.630" v="519" actId="1076"/>
        <pc:sldMkLst>
          <pc:docMk/>
          <pc:sldMk cId="2952126500" sldId="256"/>
        </pc:sldMkLst>
        <pc:spChg chg="mod">
          <ac:chgData name="Pisani, Robert" userId="965db6cf-9e0b-4a76-8dac-042571d78c36" providerId="ADAL" clId="{ACAF20CE-CEE8-4294-A7D1-4E5F3DA92C9C}" dt="2021-02-24T12:52:46.312" v="513" actId="12788"/>
          <ac:spMkLst>
            <pc:docMk/>
            <pc:sldMk cId="2952126500" sldId="256"/>
            <ac:spMk id="2" creationId="{692CA003-8644-4786-9DA3-129E5CFB4C80}"/>
          </ac:spMkLst>
        </pc:spChg>
        <pc:spChg chg="mod">
          <ac:chgData name="Pisani, Robert" userId="965db6cf-9e0b-4a76-8dac-042571d78c36" providerId="ADAL" clId="{ACAF20CE-CEE8-4294-A7D1-4E5F3DA92C9C}" dt="2021-02-24T12:52:53.724" v="514" actId="12788"/>
          <ac:spMkLst>
            <pc:docMk/>
            <pc:sldMk cId="2952126500" sldId="256"/>
            <ac:spMk id="3" creationId="{B27F4320-65BF-4E8A-A01B-F99D4F04A1E3}"/>
          </ac:spMkLst>
        </pc:spChg>
        <pc:spChg chg="add del mod">
          <ac:chgData name="Pisani, Robert" userId="965db6cf-9e0b-4a76-8dac-042571d78c36" providerId="ADAL" clId="{ACAF20CE-CEE8-4294-A7D1-4E5F3DA92C9C}" dt="2021-02-24T12:47:43.204" v="452"/>
          <ac:spMkLst>
            <pc:docMk/>
            <pc:sldMk cId="2952126500" sldId="256"/>
            <ac:spMk id="5" creationId="{DCDB6356-A07E-478B-9EE0-80AB7189F251}"/>
          </ac:spMkLst>
        </pc:spChg>
        <pc:spChg chg="add del mod">
          <ac:chgData name="Pisani, Robert" userId="965db6cf-9e0b-4a76-8dac-042571d78c36" providerId="ADAL" clId="{ACAF20CE-CEE8-4294-A7D1-4E5F3DA92C9C}" dt="2021-02-24T12:49:39.953" v="465" actId="478"/>
          <ac:spMkLst>
            <pc:docMk/>
            <pc:sldMk cId="2952126500" sldId="256"/>
            <ac:spMk id="6" creationId="{71EF039D-CD1B-40EA-B358-570685AC0FC2}"/>
          </ac:spMkLst>
        </pc:spChg>
        <pc:spChg chg="add del mod">
          <ac:chgData name="Pisani, Robert" userId="965db6cf-9e0b-4a76-8dac-042571d78c36" providerId="ADAL" clId="{ACAF20CE-CEE8-4294-A7D1-4E5F3DA92C9C}" dt="2021-02-24T12:51:58.417" v="487" actId="478"/>
          <ac:spMkLst>
            <pc:docMk/>
            <pc:sldMk cId="2952126500" sldId="256"/>
            <ac:spMk id="7" creationId="{5FAA394C-7B0F-45D2-B2CB-2B5F8C8B3E80}"/>
          </ac:spMkLst>
        </pc:spChg>
        <pc:spChg chg="add del mod">
          <ac:chgData name="Pisani, Robert" userId="965db6cf-9e0b-4a76-8dac-042571d78c36" providerId="ADAL" clId="{ACAF20CE-CEE8-4294-A7D1-4E5F3DA92C9C}" dt="2021-02-24T12:49:55.061" v="467" actId="478"/>
          <ac:spMkLst>
            <pc:docMk/>
            <pc:sldMk cId="2952126500" sldId="256"/>
            <ac:spMk id="8" creationId="{ABD7E51D-4022-40D1-BA1A-C1655A94B359}"/>
          </ac:spMkLst>
        </pc:spChg>
        <pc:spChg chg="add del mod">
          <ac:chgData name="Pisani, Robert" userId="965db6cf-9e0b-4a76-8dac-042571d78c36" providerId="ADAL" clId="{ACAF20CE-CEE8-4294-A7D1-4E5F3DA92C9C}" dt="2021-02-24T12:50:34.465" v="470" actId="478"/>
          <ac:spMkLst>
            <pc:docMk/>
            <pc:sldMk cId="2952126500" sldId="256"/>
            <ac:spMk id="9" creationId="{D98FED6E-891A-4FBA-8D73-22D5BFC89A93}"/>
          </ac:spMkLst>
        </pc:spChg>
        <pc:picChg chg="add mod ord">
          <ac:chgData name="Pisani, Robert" userId="965db6cf-9e0b-4a76-8dac-042571d78c36" providerId="ADAL" clId="{ACAF20CE-CEE8-4294-A7D1-4E5F3DA92C9C}" dt="2021-02-24T12:52:46.312" v="513" actId="12788"/>
          <ac:picMkLst>
            <pc:docMk/>
            <pc:sldMk cId="2952126500" sldId="256"/>
            <ac:picMk id="10" creationId="{B13AAFA7-F834-4259-9726-9BA33DBF12A1}"/>
          </ac:picMkLst>
        </pc:picChg>
        <pc:picChg chg="add mod">
          <ac:chgData name="Pisani, Robert" userId="965db6cf-9e0b-4a76-8dac-042571d78c36" providerId="ADAL" clId="{ACAF20CE-CEE8-4294-A7D1-4E5F3DA92C9C}" dt="2021-02-24T12:53:27.630" v="519" actId="1076"/>
          <ac:picMkLst>
            <pc:docMk/>
            <pc:sldMk cId="2952126500" sldId="256"/>
            <ac:picMk id="11" creationId="{FEE9E227-3172-4C85-9720-EB72A5161276}"/>
          </ac:picMkLst>
        </pc:picChg>
      </pc:sldChg>
      <pc:sldChg chg="modSp mod ord">
        <pc:chgData name="Pisani, Robert" userId="965db6cf-9e0b-4a76-8dac-042571d78c36" providerId="ADAL" clId="{ACAF20CE-CEE8-4294-A7D1-4E5F3DA92C9C}" dt="2021-02-24T21:02:08.709" v="2763"/>
        <pc:sldMkLst>
          <pc:docMk/>
          <pc:sldMk cId="463337518" sldId="259"/>
        </pc:sldMkLst>
        <pc:spChg chg="mod">
          <ac:chgData name="Pisani, Robert" userId="965db6cf-9e0b-4a76-8dac-042571d78c36" providerId="ADAL" clId="{ACAF20CE-CEE8-4294-A7D1-4E5F3DA92C9C}" dt="2021-02-24T20:17:08.630" v="2455" actId="20577"/>
          <ac:spMkLst>
            <pc:docMk/>
            <pc:sldMk cId="463337518" sldId="259"/>
            <ac:spMk id="2" creationId="{ECDD8C25-F7AB-4598-9104-0BAA919C0E8A}"/>
          </ac:spMkLst>
        </pc:spChg>
        <pc:spChg chg="mod">
          <ac:chgData name="Pisani, Robert" userId="965db6cf-9e0b-4a76-8dac-042571d78c36" providerId="ADAL" clId="{ACAF20CE-CEE8-4294-A7D1-4E5F3DA92C9C}" dt="2021-02-24T13:18:21.063" v="977" actId="1036"/>
          <ac:spMkLst>
            <pc:docMk/>
            <pc:sldMk cId="463337518" sldId="259"/>
            <ac:spMk id="3" creationId="{D46705E6-FFE5-46D4-B362-6293A9DEDE85}"/>
          </ac:spMkLst>
        </pc:spChg>
        <pc:spChg chg="mod">
          <ac:chgData name="Pisani, Robert" userId="965db6cf-9e0b-4a76-8dac-042571d78c36" providerId="ADAL" clId="{ACAF20CE-CEE8-4294-A7D1-4E5F3DA92C9C}" dt="2021-02-24T18:55:21.268" v="2233" actId="2"/>
          <ac:spMkLst>
            <pc:docMk/>
            <pc:sldMk cId="463337518" sldId="259"/>
            <ac:spMk id="7" creationId="{E715A146-FCA0-43D1-9AFC-8BCFB10A394F}"/>
          </ac:spMkLst>
        </pc:spChg>
        <pc:spChg chg="mod">
          <ac:chgData name="Pisani, Robert" userId="965db6cf-9e0b-4a76-8dac-042571d78c36" providerId="ADAL" clId="{ACAF20CE-CEE8-4294-A7D1-4E5F3DA92C9C}" dt="2021-02-24T18:55:29.248" v="2234" actId="2"/>
          <ac:spMkLst>
            <pc:docMk/>
            <pc:sldMk cId="463337518" sldId="259"/>
            <ac:spMk id="10" creationId="{A56C15C8-8CEA-4213-9799-A970E6F21A6B}"/>
          </ac:spMkLst>
        </pc:spChg>
        <pc:spChg chg="mod">
          <ac:chgData name="Pisani, Robert" userId="965db6cf-9e0b-4a76-8dac-042571d78c36" providerId="ADAL" clId="{ACAF20CE-CEE8-4294-A7D1-4E5F3DA92C9C}" dt="2021-02-24T13:18:21.063" v="977" actId="1036"/>
          <ac:spMkLst>
            <pc:docMk/>
            <pc:sldMk cId="463337518" sldId="259"/>
            <ac:spMk id="11" creationId="{6001DF98-60F7-4711-83C9-1496BF8D4A0B}"/>
          </ac:spMkLst>
        </pc:spChg>
        <pc:spChg chg="mod">
          <ac:chgData name="Pisani, Robert" userId="965db6cf-9e0b-4a76-8dac-042571d78c36" providerId="ADAL" clId="{ACAF20CE-CEE8-4294-A7D1-4E5F3DA92C9C}" dt="2021-02-24T13:18:21.063" v="977" actId="1036"/>
          <ac:spMkLst>
            <pc:docMk/>
            <pc:sldMk cId="463337518" sldId="259"/>
            <ac:spMk id="22" creationId="{21A59D7D-923B-47DE-920A-DC9FAD2D76B2}"/>
          </ac:spMkLst>
        </pc:spChg>
        <pc:spChg chg="mod">
          <ac:chgData name="Pisani, Robert" userId="965db6cf-9e0b-4a76-8dac-042571d78c36" providerId="ADAL" clId="{ACAF20CE-CEE8-4294-A7D1-4E5F3DA92C9C}" dt="2021-02-24T13:18:21.063" v="977" actId="1036"/>
          <ac:spMkLst>
            <pc:docMk/>
            <pc:sldMk cId="463337518" sldId="259"/>
            <ac:spMk id="25" creationId="{07BA3354-93F2-498E-BA11-25245F679688}"/>
          </ac:spMkLst>
        </pc:spChg>
        <pc:spChg chg="mod">
          <ac:chgData name="Pisani, Robert" userId="965db6cf-9e0b-4a76-8dac-042571d78c36" providerId="ADAL" clId="{ACAF20CE-CEE8-4294-A7D1-4E5F3DA92C9C}" dt="2021-02-24T13:18:21.063" v="977" actId="1036"/>
          <ac:spMkLst>
            <pc:docMk/>
            <pc:sldMk cId="463337518" sldId="259"/>
            <ac:spMk id="26" creationId="{9B2B06AC-758E-4E86-A9C2-AB4A169C5DC3}"/>
          </ac:spMkLst>
        </pc:spChg>
        <pc:spChg chg="mod">
          <ac:chgData name="Pisani, Robert" userId="965db6cf-9e0b-4a76-8dac-042571d78c36" providerId="ADAL" clId="{ACAF20CE-CEE8-4294-A7D1-4E5F3DA92C9C}" dt="2021-02-24T13:18:21.063" v="977" actId="1036"/>
          <ac:spMkLst>
            <pc:docMk/>
            <pc:sldMk cId="463337518" sldId="259"/>
            <ac:spMk id="29" creationId="{49F1D96C-CFF6-4958-80EF-4A0A9F4D3EC8}"/>
          </ac:spMkLst>
        </pc:spChg>
        <pc:spChg chg="mod">
          <ac:chgData name="Pisani, Robert" userId="965db6cf-9e0b-4a76-8dac-042571d78c36" providerId="ADAL" clId="{ACAF20CE-CEE8-4294-A7D1-4E5F3DA92C9C}" dt="2021-02-24T13:18:21.063" v="977" actId="1036"/>
          <ac:spMkLst>
            <pc:docMk/>
            <pc:sldMk cId="463337518" sldId="259"/>
            <ac:spMk id="44" creationId="{97EF41CF-9C88-484F-87EE-7F6BE83EE057}"/>
          </ac:spMkLst>
        </pc:spChg>
        <pc:spChg chg="mod">
          <ac:chgData name="Pisani, Robert" userId="965db6cf-9e0b-4a76-8dac-042571d78c36" providerId="ADAL" clId="{ACAF20CE-CEE8-4294-A7D1-4E5F3DA92C9C}" dt="2021-02-24T13:18:21.063" v="977" actId="1036"/>
          <ac:spMkLst>
            <pc:docMk/>
            <pc:sldMk cId="463337518" sldId="259"/>
            <ac:spMk id="45" creationId="{D56AFD80-125E-4F72-8B50-4B8C55AEAC34}"/>
          </ac:spMkLst>
        </pc:spChg>
        <pc:spChg chg="mod">
          <ac:chgData name="Pisani, Robert" userId="965db6cf-9e0b-4a76-8dac-042571d78c36" providerId="ADAL" clId="{ACAF20CE-CEE8-4294-A7D1-4E5F3DA92C9C}" dt="2021-02-24T13:18:21.063" v="977" actId="1036"/>
          <ac:spMkLst>
            <pc:docMk/>
            <pc:sldMk cId="463337518" sldId="259"/>
            <ac:spMk id="46" creationId="{60FD072D-BEA4-44FC-8B42-27082299A6A3}"/>
          </ac:spMkLst>
        </pc:spChg>
        <pc:spChg chg="mod">
          <ac:chgData name="Pisani, Robert" userId="965db6cf-9e0b-4a76-8dac-042571d78c36" providerId="ADAL" clId="{ACAF20CE-CEE8-4294-A7D1-4E5F3DA92C9C}" dt="2021-02-24T13:18:21.063" v="977" actId="1036"/>
          <ac:spMkLst>
            <pc:docMk/>
            <pc:sldMk cId="463337518" sldId="259"/>
            <ac:spMk id="47" creationId="{3B65BF5E-4C10-413E-B374-D7563BF414EB}"/>
          </ac:spMkLst>
        </pc:spChg>
        <pc:spChg chg="mod">
          <ac:chgData name="Pisani, Robert" userId="965db6cf-9e0b-4a76-8dac-042571d78c36" providerId="ADAL" clId="{ACAF20CE-CEE8-4294-A7D1-4E5F3DA92C9C}" dt="2021-02-24T13:18:21.063" v="977" actId="1036"/>
          <ac:spMkLst>
            <pc:docMk/>
            <pc:sldMk cId="463337518" sldId="259"/>
            <ac:spMk id="48" creationId="{95835D7C-9FDA-4DAA-9C42-B4728FE6F427}"/>
          </ac:spMkLst>
        </pc:spChg>
        <pc:spChg chg="mod">
          <ac:chgData name="Pisani, Robert" userId="965db6cf-9e0b-4a76-8dac-042571d78c36" providerId="ADAL" clId="{ACAF20CE-CEE8-4294-A7D1-4E5F3DA92C9C}" dt="2021-02-24T18:55:30.232" v="2235" actId="2"/>
          <ac:spMkLst>
            <pc:docMk/>
            <pc:sldMk cId="463337518" sldId="259"/>
            <ac:spMk id="51" creationId="{B587798D-A04C-411A-B25D-98A492DFB0EF}"/>
          </ac:spMkLst>
        </pc:spChg>
        <pc:spChg chg="mod">
          <ac:chgData name="Pisani, Robert" userId="965db6cf-9e0b-4a76-8dac-042571d78c36" providerId="ADAL" clId="{ACAF20CE-CEE8-4294-A7D1-4E5F3DA92C9C}" dt="2021-02-24T13:18:21.063" v="977" actId="1036"/>
          <ac:spMkLst>
            <pc:docMk/>
            <pc:sldMk cId="463337518" sldId="259"/>
            <ac:spMk id="52" creationId="{A2A8F933-BCC8-4CF3-B639-788167EC404C}"/>
          </ac:spMkLst>
        </pc:spChg>
        <pc:spChg chg="mod">
          <ac:chgData name="Pisani, Robert" userId="965db6cf-9e0b-4a76-8dac-042571d78c36" providerId="ADAL" clId="{ACAF20CE-CEE8-4294-A7D1-4E5F3DA92C9C}" dt="2021-02-24T13:18:21.063" v="977" actId="1036"/>
          <ac:spMkLst>
            <pc:docMk/>
            <pc:sldMk cId="463337518" sldId="259"/>
            <ac:spMk id="54" creationId="{A7235C2E-C7E4-4B76-A3B2-D7B7A3BD8E9A}"/>
          </ac:spMkLst>
        </pc:spChg>
        <pc:spChg chg="mod">
          <ac:chgData name="Pisani, Robert" userId="965db6cf-9e0b-4a76-8dac-042571d78c36" providerId="ADAL" clId="{ACAF20CE-CEE8-4294-A7D1-4E5F3DA92C9C}" dt="2021-02-24T13:18:21.063" v="977" actId="1036"/>
          <ac:spMkLst>
            <pc:docMk/>
            <pc:sldMk cId="463337518" sldId="259"/>
            <ac:spMk id="57" creationId="{927C6BC8-B6D5-4E61-A194-903361072D53}"/>
          </ac:spMkLst>
        </pc:spChg>
        <pc:picChg chg="mod">
          <ac:chgData name="Pisani, Robert" userId="965db6cf-9e0b-4a76-8dac-042571d78c36" providerId="ADAL" clId="{ACAF20CE-CEE8-4294-A7D1-4E5F3DA92C9C}" dt="2021-02-24T13:18:21.063" v="977" actId="1036"/>
          <ac:picMkLst>
            <pc:docMk/>
            <pc:sldMk cId="463337518" sldId="259"/>
            <ac:picMk id="32" creationId="{01E5A9D5-8D46-4841-9C97-81250F0CB086}"/>
          </ac:picMkLst>
        </pc:picChg>
        <pc:picChg chg="mod">
          <ac:chgData name="Pisani, Robert" userId="965db6cf-9e0b-4a76-8dac-042571d78c36" providerId="ADAL" clId="{ACAF20CE-CEE8-4294-A7D1-4E5F3DA92C9C}" dt="2021-02-24T13:18:21.063" v="977" actId="1036"/>
          <ac:picMkLst>
            <pc:docMk/>
            <pc:sldMk cId="463337518" sldId="259"/>
            <ac:picMk id="33" creationId="{E424B110-5B76-4362-B522-061BDD4B4EBB}"/>
          </ac:picMkLst>
        </pc:picChg>
        <pc:picChg chg="mod">
          <ac:chgData name="Pisani, Robert" userId="965db6cf-9e0b-4a76-8dac-042571d78c36" providerId="ADAL" clId="{ACAF20CE-CEE8-4294-A7D1-4E5F3DA92C9C}" dt="2021-02-24T13:18:21.063" v="977" actId="1036"/>
          <ac:picMkLst>
            <pc:docMk/>
            <pc:sldMk cId="463337518" sldId="259"/>
            <ac:picMk id="55" creationId="{003A9AA3-4F28-44CD-8CFF-A162F53096D0}"/>
          </ac:picMkLst>
        </pc:picChg>
        <pc:picChg chg="mod">
          <ac:chgData name="Pisani, Robert" userId="965db6cf-9e0b-4a76-8dac-042571d78c36" providerId="ADAL" clId="{ACAF20CE-CEE8-4294-A7D1-4E5F3DA92C9C}" dt="2021-02-24T13:18:21.063" v="977" actId="1036"/>
          <ac:picMkLst>
            <pc:docMk/>
            <pc:sldMk cId="463337518" sldId="259"/>
            <ac:picMk id="61" creationId="{E684A474-8D05-4102-A517-4FBC7998A40A}"/>
          </ac:picMkLst>
        </pc:picChg>
        <pc:cxnChg chg="mod">
          <ac:chgData name="Pisani, Robert" userId="965db6cf-9e0b-4a76-8dac-042571d78c36" providerId="ADAL" clId="{ACAF20CE-CEE8-4294-A7D1-4E5F3DA92C9C}" dt="2021-02-24T13:18:21.063" v="977" actId="1036"/>
          <ac:cxnSpMkLst>
            <pc:docMk/>
            <pc:sldMk cId="463337518" sldId="259"/>
            <ac:cxnSpMk id="16" creationId="{0689D97F-476A-447D-9B49-1715B0CB7A52}"/>
          </ac:cxnSpMkLst>
        </pc:cxnChg>
        <pc:cxnChg chg="mod">
          <ac:chgData name="Pisani, Robert" userId="965db6cf-9e0b-4a76-8dac-042571d78c36" providerId="ADAL" clId="{ACAF20CE-CEE8-4294-A7D1-4E5F3DA92C9C}" dt="2021-02-24T13:18:21.063" v="977" actId="1036"/>
          <ac:cxnSpMkLst>
            <pc:docMk/>
            <pc:sldMk cId="463337518" sldId="259"/>
            <ac:cxnSpMk id="23" creationId="{0E2A9049-99A8-45B9-8D7F-3D37B3FBA1A1}"/>
          </ac:cxnSpMkLst>
        </pc:cxnChg>
        <pc:cxnChg chg="mod">
          <ac:chgData name="Pisani, Robert" userId="965db6cf-9e0b-4a76-8dac-042571d78c36" providerId="ADAL" clId="{ACAF20CE-CEE8-4294-A7D1-4E5F3DA92C9C}" dt="2021-02-24T13:18:21.063" v="977" actId="1036"/>
          <ac:cxnSpMkLst>
            <pc:docMk/>
            <pc:sldMk cId="463337518" sldId="259"/>
            <ac:cxnSpMk id="56" creationId="{F808E7D7-C04B-40BB-BA15-CE21FDAE8628}"/>
          </ac:cxnSpMkLst>
        </pc:cxnChg>
      </pc:sldChg>
      <pc:sldChg chg="ord">
        <pc:chgData name="Pisani, Robert" userId="965db6cf-9e0b-4a76-8dac-042571d78c36" providerId="ADAL" clId="{ACAF20CE-CEE8-4294-A7D1-4E5F3DA92C9C}" dt="2021-02-24T13:12:22.134" v="719"/>
        <pc:sldMkLst>
          <pc:docMk/>
          <pc:sldMk cId="3019778451" sldId="272"/>
        </pc:sldMkLst>
      </pc:sldChg>
      <pc:sldChg chg="del">
        <pc:chgData name="Pisani, Robert" userId="965db6cf-9e0b-4a76-8dac-042571d78c36" providerId="ADAL" clId="{ACAF20CE-CEE8-4294-A7D1-4E5F3DA92C9C}" dt="2021-02-24T17:13:35.053" v="1744" actId="47"/>
        <pc:sldMkLst>
          <pc:docMk/>
          <pc:sldMk cId="433470290" sldId="305"/>
        </pc:sldMkLst>
      </pc:sldChg>
      <pc:sldChg chg="addSp modSp mod">
        <pc:chgData name="Pisani, Robert" userId="965db6cf-9e0b-4a76-8dac-042571d78c36" providerId="ADAL" clId="{ACAF20CE-CEE8-4294-A7D1-4E5F3DA92C9C}" dt="2021-02-24T20:10:14.963" v="2390" actId="20577"/>
        <pc:sldMkLst>
          <pc:docMk/>
          <pc:sldMk cId="2444615717" sldId="306"/>
        </pc:sldMkLst>
        <pc:spChg chg="mod">
          <ac:chgData name="Pisani, Robert" userId="965db6cf-9e0b-4a76-8dac-042571d78c36" providerId="ADAL" clId="{ACAF20CE-CEE8-4294-A7D1-4E5F3DA92C9C}" dt="2021-02-24T13:16:38.453" v="894" actId="20577"/>
          <ac:spMkLst>
            <pc:docMk/>
            <pc:sldMk cId="2444615717" sldId="306"/>
            <ac:spMk id="2" creationId="{DCADB661-15F3-43D0-8F6A-628297179E04}"/>
          </ac:spMkLst>
        </pc:spChg>
        <pc:spChg chg="mod">
          <ac:chgData name="Pisani, Robert" userId="965db6cf-9e0b-4a76-8dac-042571d78c36" providerId="ADAL" clId="{ACAF20CE-CEE8-4294-A7D1-4E5F3DA92C9C}" dt="2021-02-24T20:10:14.963" v="2390" actId="20577"/>
          <ac:spMkLst>
            <pc:docMk/>
            <pc:sldMk cId="2444615717" sldId="306"/>
            <ac:spMk id="15" creationId="{E24CD14F-04D9-4978-B7A0-0AB78DEBE6AB}"/>
          </ac:spMkLst>
        </pc:spChg>
        <pc:spChg chg="mod">
          <ac:chgData name="Pisani, Robert" userId="965db6cf-9e0b-4a76-8dac-042571d78c36" providerId="ADAL" clId="{ACAF20CE-CEE8-4294-A7D1-4E5F3DA92C9C}" dt="2021-02-24T20:09:52.916" v="2379" actId="1076"/>
          <ac:spMkLst>
            <pc:docMk/>
            <pc:sldMk cId="2444615717" sldId="306"/>
            <ac:spMk id="16" creationId="{6D492074-9EB2-4FEE-8975-99CD726EB713}"/>
          </ac:spMkLst>
        </pc:spChg>
        <pc:picChg chg="add mod ord">
          <ac:chgData name="Pisani, Robert" userId="965db6cf-9e0b-4a76-8dac-042571d78c36" providerId="ADAL" clId="{ACAF20CE-CEE8-4294-A7D1-4E5F3DA92C9C}" dt="2021-02-24T13:16:21.600" v="870" actId="167"/>
          <ac:picMkLst>
            <pc:docMk/>
            <pc:sldMk cId="2444615717" sldId="306"/>
            <ac:picMk id="17" creationId="{9E52BF15-C00C-43B4-B992-156A2618C572}"/>
          </ac:picMkLst>
        </pc:picChg>
      </pc:sldChg>
      <pc:sldChg chg="modSp add del mod">
        <pc:chgData name="Pisani, Robert" userId="965db6cf-9e0b-4a76-8dac-042571d78c36" providerId="ADAL" clId="{ACAF20CE-CEE8-4294-A7D1-4E5F3DA92C9C}" dt="2021-02-24T13:05:33.825" v="597" actId="47"/>
        <pc:sldMkLst>
          <pc:docMk/>
          <pc:sldMk cId="3033625017" sldId="326"/>
        </pc:sldMkLst>
        <pc:spChg chg="mod">
          <ac:chgData name="Pisani, Robert" userId="965db6cf-9e0b-4a76-8dac-042571d78c36" providerId="ADAL" clId="{ACAF20CE-CEE8-4294-A7D1-4E5F3DA92C9C}" dt="2021-02-24T13:04:58.173" v="596" actId="27636"/>
          <ac:spMkLst>
            <pc:docMk/>
            <pc:sldMk cId="3033625017" sldId="326"/>
            <ac:spMk id="62465" creationId="{00000000-0000-0000-0000-000000000000}"/>
          </ac:spMkLst>
        </pc:spChg>
      </pc:sldChg>
      <pc:sldChg chg="addSp modSp mod">
        <pc:chgData name="Pisani, Robert" userId="965db6cf-9e0b-4a76-8dac-042571d78c36" providerId="ADAL" clId="{ACAF20CE-CEE8-4294-A7D1-4E5F3DA92C9C}" dt="2021-02-24T20:26:56.659" v="2615" actId="313"/>
        <pc:sldMkLst>
          <pc:docMk/>
          <pc:sldMk cId="995392894" sldId="328"/>
        </pc:sldMkLst>
        <pc:spChg chg="mod">
          <ac:chgData name="Pisani, Robert" userId="965db6cf-9e0b-4a76-8dac-042571d78c36" providerId="ADAL" clId="{ACAF20CE-CEE8-4294-A7D1-4E5F3DA92C9C}" dt="2021-02-24T20:26:36.044" v="2593" actId="20577"/>
          <ac:spMkLst>
            <pc:docMk/>
            <pc:sldMk cId="995392894" sldId="328"/>
            <ac:spMk id="9" creationId="{6617FFBD-E872-4D4F-8EF7-51BF0FFE51AD}"/>
          </ac:spMkLst>
        </pc:spChg>
        <pc:spChg chg="mod">
          <ac:chgData name="Pisani, Robert" userId="965db6cf-9e0b-4a76-8dac-042571d78c36" providerId="ADAL" clId="{ACAF20CE-CEE8-4294-A7D1-4E5F3DA92C9C}" dt="2021-02-24T20:26:56.659" v="2615" actId="313"/>
          <ac:spMkLst>
            <pc:docMk/>
            <pc:sldMk cId="995392894" sldId="328"/>
            <ac:spMk id="16" creationId="{105F8EE5-A792-459C-A88B-786C63E012A8}"/>
          </ac:spMkLst>
        </pc:spChg>
        <pc:spChg chg="mod">
          <ac:chgData name="Pisani, Robert" userId="965db6cf-9e0b-4a76-8dac-042571d78c36" providerId="ADAL" clId="{ACAF20CE-CEE8-4294-A7D1-4E5F3DA92C9C}" dt="2021-02-24T13:23:01.750" v="1057" actId="1076"/>
          <ac:spMkLst>
            <pc:docMk/>
            <pc:sldMk cId="995392894" sldId="328"/>
            <ac:spMk id="19" creationId="{9EF98F3C-4DD2-4EC3-B38E-52EF78652812}"/>
          </ac:spMkLst>
        </pc:spChg>
        <pc:picChg chg="mod">
          <ac:chgData name="Pisani, Robert" userId="965db6cf-9e0b-4a76-8dac-042571d78c36" providerId="ADAL" clId="{ACAF20CE-CEE8-4294-A7D1-4E5F3DA92C9C}" dt="2021-02-24T13:22:56.032" v="1054" actId="1076"/>
          <ac:picMkLst>
            <pc:docMk/>
            <pc:sldMk cId="995392894" sldId="328"/>
            <ac:picMk id="2" creationId="{E9EBC946-369F-491C-BAD6-F70326450C53}"/>
          </ac:picMkLst>
        </pc:picChg>
        <pc:picChg chg="add mod ord">
          <ac:chgData name="Pisani, Robert" userId="965db6cf-9e0b-4a76-8dac-042571d78c36" providerId="ADAL" clId="{ACAF20CE-CEE8-4294-A7D1-4E5F3DA92C9C}" dt="2021-02-24T13:22:58.876" v="1056" actId="1076"/>
          <ac:picMkLst>
            <pc:docMk/>
            <pc:sldMk cId="995392894" sldId="328"/>
            <ac:picMk id="7" creationId="{B7516F4E-3FEF-4115-92A7-9164E0F5638C}"/>
          </ac:picMkLst>
        </pc:picChg>
      </pc:sldChg>
      <pc:sldChg chg="modSp mod">
        <pc:chgData name="Pisani, Robert" userId="965db6cf-9e0b-4a76-8dac-042571d78c36" providerId="ADAL" clId="{ACAF20CE-CEE8-4294-A7D1-4E5F3DA92C9C}" dt="2021-02-24T20:07:41.706" v="2378" actId="20577"/>
        <pc:sldMkLst>
          <pc:docMk/>
          <pc:sldMk cId="3349225722" sldId="331"/>
        </pc:sldMkLst>
        <pc:spChg chg="mod">
          <ac:chgData name="Pisani, Robert" userId="965db6cf-9e0b-4a76-8dac-042571d78c36" providerId="ADAL" clId="{ACAF20CE-CEE8-4294-A7D1-4E5F3DA92C9C}" dt="2021-02-24T13:11:01.736" v="623" actId="404"/>
          <ac:spMkLst>
            <pc:docMk/>
            <pc:sldMk cId="3349225722" sldId="331"/>
            <ac:spMk id="2" creationId="{F4F23FAF-D5F9-4DF9-9C4E-F53DA5F4191B}"/>
          </ac:spMkLst>
        </pc:spChg>
        <pc:spChg chg="mod">
          <ac:chgData name="Pisani, Robert" userId="965db6cf-9e0b-4a76-8dac-042571d78c36" providerId="ADAL" clId="{ACAF20CE-CEE8-4294-A7D1-4E5F3DA92C9C}" dt="2021-02-24T20:07:41.706" v="2378" actId="20577"/>
          <ac:spMkLst>
            <pc:docMk/>
            <pc:sldMk cId="3349225722" sldId="331"/>
            <ac:spMk id="3" creationId="{1DF4D4E8-1384-4EDF-8DC2-B12A7A44E0A4}"/>
          </ac:spMkLst>
        </pc:spChg>
        <pc:spChg chg="mod">
          <ac:chgData name="Pisani, Robert" userId="965db6cf-9e0b-4a76-8dac-042571d78c36" providerId="ADAL" clId="{ACAF20CE-CEE8-4294-A7D1-4E5F3DA92C9C}" dt="2021-02-24T17:17:28.308" v="1778" actId="20577"/>
          <ac:spMkLst>
            <pc:docMk/>
            <pc:sldMk cId="3349225722" sldId="331"/>
            <ac:spMk id="10" creationId="{AE2E9541-D04B-4C96-93AA-75A8B1890A1F}"/>
          </ac:spMkLst>
        </pc:spChg>
        <pc:spChg chg="mod">
          <ac:chgData name="Pisani, Robert" userId="965db6cf-9e0b-4a76-8dac-042571d78c36" providerId="ADAL" clId="{ACAF20CE-CEE8-4294-A7D1-4E5F3DA92C9C}" dt="2021-02-24T13:10:12.153" v="615" actId="1076"/>
          <ac:spMkLst>
            <pc:docMk/>
            <pc:sldMk cId="3349225722" sldId="331"/>
            <ac:spMk id="15" creationId="{A8B9B785-3161-44B7-8545-56E6DFBF609B}"/>
          </ac:spMkLst>
        </pc:spChg>
        <pc:spChg chg="mod">
          <ac:chgData name="Pisani, Robert" userId="965db6cf-9e0b-4a76-8dac-042571d78c36" providerId="ADAL" clId="{ACAF20CE-CEE8-4294-A7D1-4E5F3DA92C9C}" dt="2021-02-24T18:55:34.917" v="2238" actId="2"/>
          <ac:spMkLst>
            <pc:docMk/>
            <pc:sldMk cId="3349225722" sldId="331"/>
            <ac:spMk id="20" creationId="{71FB9655-327A-4B2B-8484-CB043215DF03}"/>
          </ac:spMkLst>
        </pc:spChg>
        <pc:spChg chg="mod">
          <ac:chgData name="Pisani, Robert" userId="965db6cf-9e0b-4a76-8dac-042571d78c36" providerId="ADAL" clId="{ACAF20CE-CEE8-4294-A7D1-4E5F3DA92C9C}" dt="2021-02-24T17:14:21.432" v="1750" actId="1076"/>
          <ac:spMkLst>
            <pc:docMk/>
            <pc:sldMk cId="3349225722" sldId="331"/>
            <ac:spMk id="36" creationId="{574E64B1-C8F3-401C-A537-990ADE65389A}"/>
          </ac:spMkLst>
        </pc:spChg>
      </pc:sldChg>
      <pc:sldChg chg="addSp modSp mod">
        <pc:chgData name="Pisani, Robert" userId="965db6cf-9e0b-4a76-8dac-042571d78c36" providerId="ADAL" clId="{ACAF20CE-CEE8-4294-A7D1-4E5F3DA92C9C}" dt="2021-02-24T13:29:03.820" v="1435" actId="1076"/>
        <pc:sldMkLst>
          <pc:docMk/>
          <pc:sldMk cId="3119811907" sldId="333"/>
        </pc:sldMkLst>
        <pc:spChg chg="mod">
          <ac:chgData name="Pisani, Robert" userId="965db6cf-9e0b-4a76-8dac-042571d78c36" providerId="ADAL" clId="{ACAF20CE-CEE8-4294-A7D1-4E5F3DA92C9C}" dt="2021-02-24T13:22:20.456" v="1047" actId="404"/>
          <ac:spMkLst>
            <pc:docMk/>
            <pc:sldMk cId="3119811907" sldId="333"/>
            <ac:spMk id="2" creationId="{ABD06533-F27E-4175-B6B0-022360B27891}"/>
          </ac:spMkLst>
        </pc:spChg>
        <pc:spChg chg="mod">
          <ac:chgData name="Pisani, Robert" userId="965db6cf-9e0b-4a76-8dac-042571d78c36" providerId="ADAL" clId="{ACAF20CE-CEE8-4294-A7D1-4E5F3DA92C9C}" dt="2021-02-24T13:29:03.820" v="1435" actId="1076"/>
          <ac:spMkLst>
            <pc:docMk/>
            <pc:sldMk cId="3119811907" sldId="333"/>
            <ac:spMk id="5" creationId="{9211C0DF-51ED-4350-884D-8E1526599672}"/>
          </ac:spMkLst>
        </pc:spChg>
        <pc:spChg chg="add mod">
          <ac:chgData name="Pisani, Robert" userId="965db6cf-9e0b-4a76-8dac-042571d78c36" providerId="ADAL" clId="{ACAF20CE-CEE8-4294-A7D1-4E5F3DA92C9C}" dt="2021-02-24T13:28:53.375" v="1432" actId="1076"/>
          <ac:spMkLst>
            <pc:docMk/>
            <pc:sldMk cId="3119811907" sldId="333"/>
            <ac:spMk id="9" creationId="{1685B1B1-4D2C-4E38-B072-0C2BD852238E}"/>
          </ac:spMkLst>
        </pc:spChg>
      </pc:sldChg>
      <pc:sldChg chg="addSp delSp modSp mod">
        <pc:chgData name="Pisani, Robert" userId="965db6cf-9e0b-4a76-8dac-042571d78c36" providerId="ADAL" clId="{ACAF20CE-CEE8-4294-A7D1-4E5F3DA92C9C}" dt="2021-02-25T13:57:15.041" v="3257" actId="1076"/>
        <pc:sldMkLst>
          <pc:docMk/>
          <pc:sldMk cId="261286345" sldId="334"/>
        </pc:sldMkLst>
        <pc:spChg chg="mod">
          <ac:chgData name="Pisani, Robert" userId="965db6cf-9e0b-4a76-8dac-042571d78c36" providerId="ADAL" clId="{ACAF20CE-CEE8-4294-A7D1-4E5F3DA92C9C}" dt="2021-02-24T13:10:57.224" v="622" actId="404"/>
          <ac:spMkLst>
            <pc:docMk/>
            <pc:sldMk cId="261286345" sldId="334"/>
            <ac:spMk id="2" creationId="{DF268A3F-0ECF-46E9-912F-AFBDFF067418}"/>
          </ac:spMkLst>
        </pc:spChg>
        <pc:spChg chg="mod">
          <ac:chgData name="Pisani, Robert" userId="965db6cf-9e0b-4a76-8dac-042571d78c36" providerId="ADAL" clId="{ACAF20CE-CEE8-4294-A7D1-4E5F3DA92C9C}" dt="2021-02-23T16:00:32.581" v="413" actId="20577"/>
          <ac:spMkLst>
            <pc:docMk/>
            <pc:sldMk cId="261286345" sldId="334"/>
            <ac:spMk id="3" creationId="{B1C750AF-1514-4B72-B129-19280DED06A4}"/>
          </ac:spMkLst>
        </pc:spChg>
        <pc:spChg chg="mod">
          <ac:chgData name="Pisani, Robert" userId="965db6cf-9e0b-4a76-8dac-042571d78c36" providerId="ADAL" clId="{ACAF20CE-CEE8-4294-A7D1-4E5F3DA92C9C}" dt="2021-02-24T13:09:47.037" v="611" actId="1076"/>
          <ac:spMkLst>
            <pc:docMk/>
            <pc:sldMk cId="261286345" sldId="334"/>
            <ac:spMk id="4" creationId="{1CC9ECB7-570E-4A56-991D-76D5F8408A32}"/>
          </ac:spMkLst>
        </pc:spChg>
        <pc:spChg chg="mod">
          <ac:chgData name="Pisani, Robert" userId="965db6cf-9e0b-4a76-8dac-042571d78c36" providerId="ADAL" clId="{ACAF20CE-CEE8-4294-A7D1-4E5F3DA92C9C}" dt="2021-02-24T13:09:47.037" v="611" actId="1076"/>
          <ac:spMkLst>
            <pc:docMk/>
            <pc:sldMk cId="261286345" sldId="334"/>
            <ac:spMk id="5" creationId="{20D2319A-B286-4A8E-81DE-452E59AEAB30}"/>
          </ac:spMkLst>
        </pc:spChg>
        <pc:spChg chg="add mod">
          <ac:chgData name="Pisani, Robert" userId="965db6cf-9e0b-4a76-8dac-042571d78c36" providerId="ADAL" clId="{ACAF20CE-CEE8-4294-A7D1-4E5F3DA92C9C}" dt="2021-02-25T13:57:15.041" v="3257" actId="1076"/>
          <ac:spMkLst>
            <pc:docMk/>
            <pc:sldMk cId="261286345" sldId="334"/>
            <ac:spMk id="9" creationId="{D406D32D-5044-4656-94CC-3F7DF62078CB}"/>
          </ac:spMkLst>
        </pc:spChg>
        <pc:spChg chg="add mod">
          <ac:chgData name="Pisani, Robert" userId="965db6cf-9e0b-4a76-8dac-042571d78c36" providerId="ADAL" clId="{ACAF20CE-CEE8-4294-A7D1-4E5F3DA92C9C}" dt="2021-02-25T13:57:15.041" v="3257" actId="1076"/>
          <ac:spMkLst>
            <pc:docMk/>
            <pc:sldMk cId="261286345" sldId="334"/>
            <ac:spMk id="10" creationId="{5D090E4A-5D1D-4EE6-8532-AC929304998C}"/>
          </ac:spMkLst>
        </pc:spChg>
        <pc:spChg chg="add mod">
          <ac:chgData name="Pisani, Robert" userId="965db6cf-9e0b-4a76-8dac-042571d78c36" providerId="ADAL" clId="{ACAF20CE-CEE8-4294-A7D1-4E5F3DA92C9C}" dt="2021-02-23T16:02:31.260" v="436" actId="1076"/>
          <ac:spMkLst>
            <pc:docMk/>
            <pc:sldMk cId="261286345" sldId="334"/>
            <ac:spMk id="12" creationId="{8378BED3-272D-43CD-95DF-83CC30946EC5}"/>
          </ac:spMkLst>
        </pc:spChg>
        <pc:spChg chg="add del mod">
          <ac:chgData name="Pisani, Robert" userId="965db6cf-9e0b-4a76-8dac-042571d78c36" providerId="ADAL" clId="{ACAF20CE-CEE8-4294-A7D1-4E5F3DA92C9C}" dt="2021-02-25T13:57:08.868" v="3256" actId="478"/>
          <ac:spMkLst>
            <pc:docMk/>
            <pc:sldMk cId="261286345" sldId="334"/>
            <ac:spMk id="19" creationId="{3C84CD38-1755-4E79-B758-26BC6E67BB54}"/>
          </ac:spMkLst>
        </pc:spChg>
        <pc:picChg chg="add mod">
          <ac:chgData name="Pisani, Robert" userId="965db6cf-9e0b-4a76-8dac-042571d78c36" providerId="ADAL" clId="{ACAF20CE-CEE8-4294-A7D1-4E5F3DA92C9C}" dt="2021-02-25T13:57:15.041" v="3257" actId="1076"/>
          <ac:picMkLst>
            <pc:docMk/>
            <pc:sldMk cId="261286345" sldId="334"/>
            <ac:picMk id="6" creationId="{55D0D095-CB40-45EC-8095-5342A8542ACF}"/>
          </ac:picMkLst>
        </pc:picChg>
        <pc:picChg chg="add del mod">
          <ac:chgData name="Pisani, Robert" userId="965db6cf-9e0b-4a76-8dac-042571d78c36" providerId="ADAL" clId="{ACAF20CE-CEE8-4294-A7D1-4E5F3DA92C9C}" dt="2021-02-23T16:04:09.582" v="448" actId="478"/>
          <ac:picMkLst>
            <pc:docMk/>
            <pc:sldMk cId="261286345" sldId="334"/>
            <ac:picMk id="7" creationId="{B4B1A697-783D-423B-8448-2C9116FED059}"/>
          </ac:picMkLst>
        </pc:picChg>
        <pc:picChg chg="add mod">
          <ac:chgData name="Pisani, Robert" userId="965db6cf-9e0b-4a76-8dac-042571d78c36" providerId="ADAL" clId="{ACAF20CE-CEE8-4294-A7D1-4E5F3DA92C9C}" dt="2021-02-23T16:04:08.434" v="447" actId="1076"/>
          <ac:picMkLst>
            <pc:docMk/>
            <pc:sldMk cId="261286345" sldId="334"/>
            <ac:picMk id="8" creationId="{771D5EEC-32B0-441A-AE9D-99E4B055A4C2}"/>
          </ac:picMkLst>
        </pc:picChg>
        <pc:picChg chg="mod">
          <ac:chgData name="Pisani, Robert" userId="965db6cf-9e0b-4a76-8dac-042571d78c36" providerId="ADAL" clId="{ACAF20CE-CEE8-4294-A7D1-4E5F3DA92C9C}" dt="2021-02-24T13:09:47.037" v="611" actId="1076"/>
          <ac:picMkLst>
            <pc:docMk/>
            <pc:sldMk cId="261286345" sldId="334"/>
            <ac:picMk id="1026" creationId="{780780E7-6C4B-46C1-B69A-A868B3F422A3}"/>
          </ac:picMkLst>
        </pc:picChg>
        <pc:picChg chg="mod">
          <ac:chgData name="Pisani, Robert" userId="965db6cf-9e0b-4a76-8dac-042571d78c36" providerId="ADAL" clId="{ACAF20CE-CEE8-4294-A7D1-4E5F3DA92C9C}" dt="2021-02-24T13:09:47.037" v="611" actId="1076"/>
          <ac:picMkLst>
            <pc:docMk/>
            <pc:sldMk cId="261286345" sldId="334"/>
            <ac:picMk id="1028" creationId="{3D032754-7505-407D-AA2A-7A139039D462}"/>
          </ac:picMkLst>
        </pc:picChg>
      </pc:sldChg>
      <pc:sldChg chg="addSp delSp modSp new mod">
        <pc:chgData name="Pisani, Robert" userId="965db6cf-9e0b-4a76-8dac-042571d78c36" providerId="ADAL" clId="{ACAF20CE-CEE8-4294-A7D1-4E5F3DA92C9C}" dt="2021-02-24T21:01:47.447" v="2761" actId="1076"/>
        <pc:sldMkLst>
          <pc:docMk/>
          <pc:sldMk cId="1551679601" sldId="337"/>
        </pc:sldMkLst>
        <pc:spChg chg="mod">
          <ac:chgData name="Pisani, Robert" userId="965db6cf-9e0b-4a76-8dac-042571d78c36" providerId="ADAL" clId="{ACAF20CE-CEE8-4294-A7D1-4E5F3DA92C9C}" dt="2021-02-24T12:58:23.088" v="535" actId="20577"/>
          <ac:spMkLst>
            <pc:docMk/>
            <pc:sldMk cId="1551679601" sldId="337"/>
            <ac:spMk id="2" creationId="{D9598D86-A757-444C-9610-46E961731844}"/>
          </ac:spMkLst>
        </pc:spChg>
        <pc:spChg chg="mod">
          <ac:chgData name="Pisani, Robert" userId="965db6cf-9e0b-4a76-8dac-042571d78c36" providerId="ADAL" clId="{ACAF20CE-CEE8-4294-A7D1-4E5F3DA92C9C}" dt="2021-02-24T21:01:47.447" v="2761" actId="1076"/>
          <ac:spMkLst>
            <pc:docMk/>
            <pc:sldMk cId="1551679601" sldId="337"/>
            <ac:spMk id="3" creationId="{331038B1-9E60-4582-903E-2A98347CE6ED}"/>
          </ac:spMkLst>
        </pc:spChg>
        <pc:picChg chg="add mod ord modCrop">
          <ac:chgData name="Pisani, Robert" userId="965db6cf-9e0b-4a76-8dac-042571d78c36" providerId="ADAL" clId="{ACAF20CE-CEE8-4294-A7D1-4E5F3DA92C9C}" dt="2021-02-24T12:58:13.742" v="531" actId="1076"/>
          <ac:picMkLst>
            <pc:docMk/>
            <pc:sldMk cId="1551679601" sldId="337"/>
            <ac:picMk id="5" creationId="{4D070BDE-A4C2-465E-95A6-D4674D45BA46}"/>
          </ac:picMkLst>
        </pc:picChg>
        <pc:picChg chg="add del mod">
          <ac:chgData name="Pisani, Robert" userId="965db6cf-9e0b-4a76-8dac-042571d78c36" providerId="ADAL" clId="{ACAF20CE-CEE8-4294-A7D1-4E5F3DA92C9C}" dt="2021-02-24T13:03:09.336" v="589" actId="478"/>
          <ac:picMkLst>
            <pc:docMk/>
            <pc:sldMk cId="1551679601" sldId="337"/>
            <ac:picMk id="6" creationId="{5ED6D010-6374-4896-8D57-8E47054F4019}"/>
          </ac:picMkLst>
        </pc:picChg>
        <pc:picChg chg="add mod">
          <ac:chgData name="Pisani, Robert" userId="965db6cf-9e0b-4a76-8dac-042571d78c36" providerId="ADAL" clId="{ACAF20CE-CEE8-4294-A7D1-4E5F3DA92C9C}" dt="2021-02-24T13:03:12.346" v="590" actId="1076"/>
          <ac:picMkLst>
            <pc:docMk/>
            <pc:sldMk cId="1551679601" sldId="337"/>
            <ac:picMk id="7" creationId="{0D89196D-3C31-429D-BC7A-557C8769982D}"/>
          </ac:picMkLst>
        </pc:picChg>
      </pc:sldChg>
      <pc:sldChg chg="addSp modSp mod ord">
        <pc:chgData name="Pisani, Robert" userId="965db6cf-9e0b-4a76-8dac-042571d78c36" providerId="ADAL" clId="{ACAF20CE-CEE8-4294-A7D1-4E5F3DA92C9C}" dt="2021-02-24T17:15:22.570" v="1755"/>
        <pc:sldMkLst>
          <pc:docMk/>
          <pc:sldMk cId="2205168184" sldId="773"/>
        </pc:sldMkLst>
        <pc:spChg chg="mod">
          <ac:chgData name="Pisani, Robert" userId="965db6cf-9e0b-4a76-8dac-042571d78c36" providerId="ADAL" clId="{ACAF20CE-CEE8-4294-A7D1-4E5F3DA92C9C}" dt="2021-02-24T13:17:02.786" v="902" actId="403"/>
          <ac:spMkLst>
            <pc:docMk/>
            <pc:sldMk cId="2205168184" sldId="773"/>
            <ac:spMk id="2" creationId="{DCADB661-15F3-43D0-8F6A-628297179E04}"/>
          </ac:spMkLst>
        </pc:spChg>
        <pc:spChg chg="mod">
          <ac:chgData name="Pisani, Robert" userId="965db6cf-9e0b-4a76-8dac-042571d78c36" providerId="ADAL" clId="{ACAF20CE-CEE8-4294-A7D1-4E5F3DA92C9C}" dt="2021-02-24T13:17:26.503" v="915" actId="20577"/>
          <ac:spMkLst>
            <pc:docMk/>
            <pc:sldMk cId="2205168184" sldId="773"/>
            <ac:spMk id="60" creationId="{BA82C410-4A72-4820-960A-CA363C65D153}"/>
          </ac:spMkLst>
        </pc:spChg>
        <pc:picChg chg="add mod ord">
          <ac:chgData name="Pisani, Robert" userId="965db6cf-9e0b-4a76-8dac-042571d78c36" providerId="ADAL" clId="{ACAF20CE-CEE8-4294-A7D1-4E5F3DA92C9C}" dt="2021-02-24T13:16:56.231" v="898" actId="1076"/>
          <ac:picMkLst>
            <pc:docMk/>
            <pc:sldMk cId="2205168184" sldId="773"/>
            <ac:picMk id="33" creationId="{F1C78C30-32C3-4556-AB74-AFB2970AE0CE}"/>
          </ac:picMkLst>
        </pc:picChg>
      </pc:sldChg>
      <pc:sldChg chg="del">
        <pc:chgData name="Pisani, Robert" userId="965db6cf-9e0b-4a76-8dac-042571d78c36" providerId="ADAL" clId="{ACAF20CE-CEE8-4294-A7D1-4E5F3DA92C9C}" dt="2021-02-24T17:13:36.821" v="1745" actId="47"/>
        <pc:sldMkLst>
          <pc:docMk/>
          <pc:sldMk cId="4287703364" sldId="774"/>
        </pc:sldMkLst>
      </pc:sldChg>
      <pc:sldChg chg="del">
        <pc:chgData name="Pisani, Robert" userId="965db6cf-9e0b-4a76-8dac-042571d78c36" providerId="ADAL" clId="{ACAF20CE-CEE8-4294-A7D1-4E5F3DA92C9C}" dt="2021-02-24T17:13:43.062" v="1746" actId="47"/>
        <pc:sldMkLst>
          <pc:docMk/>
          <pc:sldMk cId="2158903215" sldId="776"/>
        </pc:sldMkLst>
      </pc:sldChg>
      <pc:sldChg chg="del">
        <pc:chgData name="Pisani, Robert" userId="965db6cf-9e0b-4a76-8dac-042571d78c36" providerId="ADAL" clId="{ACAF20CE-CEE8-4294-A7D1-4E5F3DA92C9C}" dt="2021-02-24T17:13:31.335" v="1743" actId="47"/>
        <pc:sldMkLst>
          <pc:docMk/>
          <pc:sldMk cId="3504218694" sldId="778"/>
        </pc:sldMkLst>
      </pc:sldChg>
      <pc:sldChg chg="addSp delSp modSp mod ord">
        <pc:chgData name="Pisani, Robert" userId="965db6cf-9e0b-4a76-8dac-042571d78c36" providerId="ADAL" clId="{ACAF20CE-CEE8-4294-A7D1-4E5F3DA92C9C}" dt="2021-02-24T17:18:45.001" v="1925" actId="20577"/>
        <pc:sldMkLst>
          <pc:docMk/>
          <pc:sldMk cId="3240259957" sldId="779"/>
        </pc:sldMkLst>
        <pc:spChg chg="mod">
          <ac:chgData name="Pisani, Robert" userId="965db6cf-9e0b-4a76-8dac-042571d78c36" providerId="ADAL" clId="{ACAF20CE-CEE8-4294-A7D1-4E5F3DA92C9C}" dt="2021-02-24T17:17:38.848" v="1780" actId="20577"/>
          <ac:spMkLst>
            <pc:docMk/>
            <pc:sldMk cId="3240259957" sldId="779"/>
            <ac:spMk id="2" creationId="{65C66D14-B250-41F4-937F-C992C513E354}"/>
          </ac:spMkLst>
        </pc:spChg>
        <pc:spChg chg="add del mod">
          <ac:chgData name="Pisani, Robert" userId="965db6cf-9e0b-4a76-8dac-042571d78c36" providerId="ADAL" clId="{ACAF20CE-CEE8-4294-A7D1-4E5F3DA92C9C}" dt="2021-02-24T17:17:21.759" v="1776"/>
          <ac:spMkLst>
            <pc:docMk/>
            <pc:sldMk cId="3240259957" sldId="779"/>
            <ac:spMk id="3" creationId="{14EA0B89-75C6-4B2C-BEFA-E8E1739CF2D1}"/>
          </ac:spMkLst>
        </pc:spChg>
        <pc:spChg chg="mod">
          <ac:chgData name="Pisani, Robert" userId="965db6cf-9e0b-4a76-8dac-042571d78c36" providerId="ADAL" clId="{ACAF20CE-CEE8-4294-A7D1-4E5F3DA92C9C}" dt="2021-02-24T17:16:56.408" v="1757" actId="1076"/>
          <ac:spMkLst>
            <pc:docMk/>
            <pc:sldMk cId="3240259957" sldId="779"/>
            <ac:spMk id="5" creationId="{37A01E82-C680-461F-99BA-D21E15E24BE9}"/>
          </ac:spMkLst>
        </pc:spChg>
        <pc:spChg chg="add mod">
          <ac:chgData name="Pisani, Robert" userId="965db6cf-9e0b-4a76-8dac-042571d78c36" providerId="ADAL" clId="{ACAF20CE-CEE8-4294-A7D1-4E5F3DA92C9C}" dt="2021-02-24T17:18:45.001" v="1925" actId="20577"/>
          <ac:spMkLst>
            <pc:docMk/>
            <pc:sldMk cId="3240259957" sldId="779"/>
            <ac:spMk id="28" creationId="{215AD48A-F4FC-4380-BA39-A7BEA3108E00}"/>
          </ac:spMkLst>
        </pc:spChg>
        <pc:graphicFrameChg chg="mod">
          <ac:chgData name="Pisani, Robert" userId="965db6cf-9e0b-4a76-8dac-042571d78c36" providerId="ADAL" clId="{ACAF20CE-CEE8-4294-A7D1-4E5F3DA92C9C}" dt="2021-02-24T17:16:53.350" v="1756" actId="1076"/>
          <ac:graphicFrameMkLst>
            <pc:docMk/>
            <pc:sldMk cId="3240259957" sldId="779"/>
            <ac:graphicFrameMk id="4" creationId="{478F56C4-F143-4CDC-9DFB-B893592A88E0}"/>
          </ac:graphicFrameMkLst>
        </pc:graphicFrameChg>
      </pc:sldChg>
      <pc:sldChg chg="addSp delSp modSp mod modNotes">
        <pc:chgData name="Pisani, Robert" userId="965db6cf-9e0b-4a76-8dac-042571d78c36" providerId="ADAL" clId="{ACAF20CE-CEE8-4294-A7D1-4E5F3DA92C9C}" dt="2021-02-24T20:30:39.043" v="2672"/>
        <pc:sldMkLst>
          <pc:docMk/>
          <pc:sldMk cId="1561479917" sldId="780"/>
        </pc:sldMkLst>
        <pc:spChg chg="mod">
          <ac:chgData name="Pisani, Robert" userId="965db6cf-9e0b-4a76-8dac-042571d78c36" providerId="ADAL" clId="{ACAF20CE-CEE8-4294-A7D1-4E5F3DA92C9C}" dt="2021-02-24T18:55:45.712" v="2240" actId="313"/>
          <ac:spMkLst>
            <pc:docMk/>
            <pc:sldMk cId="1561479917" sldId="780"/>
            <ac:spMk id="3" creationId="{16713BF3-3BCC-4281-9B04-C98EE666CB7E}"/>
          </ac:spMkLst>
        </pc:spChg>
        <pc:spChg chg="mod">
          <ac:chgData name="Pisani, Robert" userId="965db6cf-9e0b-4a76-8dac-042571d78c36" providerId="ADAL" clId="{ACAF20CE-CEE8-4294-A7D1-4E5F3DA92C9C}" dt="2021-02-24T13:10:48.312" v="621" actId="404"/>
          <ac:spMkLst>
            <pc:docMk/>
            <pc:sldMk cId="1561479917" sldId="780"/>
            <ac:spMk id="5" creationId="{6129BD77-42B7-454F-97A8-ED30AC6BB6B6}"/>
          </ac:spMkLst>
        </pc:spChg>
        <pc:spChg chg="mod">
          <ac:chgData name="Pisani, Robert" userId="965db6cf-9e0b-4a76-8dac-042571d78c36" providerId="ADAL" clId="{ACAF20CE-CEE8-4294-A7D1-4E5F3DA92C9C}" dt="2021-02-24T13:15:56.328" v="864" actId="20577"/>
          <ac:spMkLst>
            <pc:docMk/>
            <pc:sldMk cId="1561479917" sldId="780"/>
            <ac:spMk id="6" creationId="{7EDB7F16-9AA0-45C2-8431-932715831891}"/>
          </ac:spMkLst>
        </pc:spChg>
        <pc:spChg chg="mod">
          <ac:chgData name="Pisani, Robert" userId="965db6cf-9e0b-4a76-8dac-042571d78c36" providerId="ADAL" clId="{ACAF20CE-CEE8-4294-A7D1-4E5F3DA92C9C}" dt="2021-02-24T13:16:03.707" v="868" actId="20577"/>
          <ac:spMkLst>
            <pc:docMk/>
            <pc:sldMk cId="1561479917" sldId="780"/>
            <ac:spMk id="12" creationId="{20B41D3A-D66D-44E6-91F8-0E25D3E6AD83}"/>
          </ac:spMkLst>
        </pc:spChg>
        <pc:picChg chg="add del mod">
          <ac:chgData name="Pisani, Robert" userId="965db6cf-9e0b-4a76-8dac-042571d78c36" providerId="ADAL" clId="{ACAF20CE-CEE8-4294-A7D1-4E5F3DA92C9C}" dt="2021-02-24T13:04:50.220" v="594"/>
          <ac:picMkLst>
            <pc:docMk/>
            <pc:sldMk cId="1561479917" sldId="780"/>
            <ac:picMk id="15" creationId="{0962A223-4893-4507-8F93-E3DE9F963170}"/>
          </ac:picMkLst>
        </pc:picChg>
      </pc:sldChg>
      <pc:sldChg chg="addSp delSp modSp del">
        <pc:chgData name="Pisani, Robert" userId="965db6cf-9e0b-4a76-8dac-042571d78c36" providerId="ADAL" clId="{ACAF20CE-CEE8-4294-A7D1-4E5F3DA92C9C}" dt="2021-02-24T17:13:45.178" v="1747" actId="47"/>
        <pc:sldMkLst>
          <pc:docMk/>
          <pc:sldMk cId="2520184650" sldId="782"/>
        </pc:sldMkLst>
        <pc:picChg chg="add del mod">
          <ac:chgData name="Pisani, Robert" userId="965db6cf-9e0b-4a76-8dac-042571d78c36" providerId="ADAL" clId="{ACAF20CE-CEE8-4294-A7D1-4E5F3DA92C9C}" dt="2021-02-24T13:04:49.312" v="593"/>
          <ac:picMkLst>
            <pc:docMk/>
            <pc:sldMk cId="2520184650" sldId="782"/>
            <ac:picMk id="29" creationId="{AC5BB10B-2564-4AAE-9DF0-DE9EAC5F6622}"/>
          </ac:picMkLst>
        </pc:picChg>
      </pc:sldChg>
      <pc:sldChg chg="delSp modSp mod">
        <pc:chgData name="Pisani, Robert" userId="965db6cf-9e0b-4a76-8dac-042571d78c36" providerId="ADAL" clId="{ACAF20CE-CEE8-4294-A7D1-4E5F3DA92C9C}" dt="2021-02-24T17:13:25.399" v="1742" actId="478"/>
        <pc:sldMkLst>
          <pc:docMk/>
          <pc:sldMk cId="96473602" sldId="783"/>
        </pc:sldMkLst>
        <pc:spChg chg="mod">
          <ac:chgData name="Pisani, Robert" userId="965db6cf-9e0b-4a76-8dac-042571d78c36" providerId="ADAL" clId="{ACAF20CE-CEE8-4294-A7D1-4E5F3DA92C9C}" dt="2021-02-24T17:13:17.676" v="1740" actId="1076"/>
          <ac:spMkLst>
            <pc:docMk/>
            <pc:sldMk cId="96473602" sldId="783"/>
            <ac:spMk id="2" creationId="{D6AD6726-AB3F-4A06-AC13-3D8EEED872D4}"/>
          </ac:spMkLst>
        </pc:spChg>
        <pc:spChg chg="del mod">
          <ac:chgData name="Pisani, Robert" userId="965db6cf-9e0b-4a76-8dac-042571d78c36" providerId="ADAL" clId="{ACAF20CE-CEE8-4294-A7D1-4E5F3DA92C9C}" dt="2021-02-24T17:13:25.399" v="1742" actId="478"/>
          <ac:spMkLst>
            <pc:docMk/>
            <pc:sldMk cId="96473602" sldId="783"/>
            <ac:spMk id="3" creationId="{FFE57554-4C10-4E87-9E82-89EEA294B8B6}"/>
          </ac:spMkLst>
        </pc:spChg>
      </pc:sldChg>
      <pc:sldChg chg="addSp modSp mod">
        <pc:chgData name="Pisani, Robert" userId="965db6cf-9e0b-4a76-8dac-042571d78c36" providerId="ADAL" clId="{ACAF20CE-CEE8-4294-A7D1-4E5F3DA92C9C}" dt="2021-02-24T21:06:41.137" v="2975" actId="1582"/>
        <pc:sldMkLst>
          <pc:docMk/>
          <pc:sldMk cId="3075307558" sldId="784"/>
        </pc:sldMkLst>
        <pc:spChg chg="mod">
          <ac:chgData name="Pisani, Robert" userId="965db6cf-9e0b-4a76-8dac-042571d78c36" providerId="ADAL" clId="{ACAF20CE-CEE8-4294-A7D1-4E5F3DA92C9C}" dt="2021-02-24T13:19:49.700" v="991" actId="404"/>
          <ac:spMkLst>
            <pc:docMk/>
            <pc:sldMk cId="3075307558" sldId="784"/>
            <ac:spMk id="2" creationId="{CEE87268-03BA-4B12-A23E-352AFC986BFC}"/>
          </ac:spMkLst>
        </pc:spChg>
        <pc:spChg chg="mod">
          <ac:chgData name="Pisani, Robert" userId="965db6cf-9e0b-4a76-8dac-042571d78c36" providerId="ADAL" clId="{ACAF20CE-CEE8-4294-A7D1-4E5F3DA92C9C}" dt="2021-02-24T21:04:37.411" v="2948" actId="14100"/>
          <ac:spMkLst>
            <pc:docMk/>
            <pc:sldMk cId="3075307558" sldId="784"/>
            <ac:spMk id="3" creationId="{6E86211E-743F-4B91-ABE5-4B540CC59C19}"/>
          </ac:spMkLst>
        </pc:spChg>
        <pc:spChg chg="add">
          <ac:chgData name="Pisani, Robert" userId="965db6cf-9e0b-4a76-8dac-042571d78c36" providerId="ADAL" clId="{ACAF20CE-CEE8-4294-A7D1-4E5F3DA92C9C}" dt="2021-02-24T13:20:37.003" v="1019" actId="11529"/>
          <ac:spMkLst>
            <pc:docMk/>
            <pc:sldMk cId="3075307558" sldId="784"/>
            <ac:spMk id="7" creationId="{E39070D9-C1D1-4680-86A9-08FB375FABD5}"/>
          </ac:spMkLst>
        </pc:spChg>
        <pc:spChg chg="add mod">
          <ac:chgData name="Pisani, Robert" userId="965db6cf-9e0b-4a76-8dac-042571d78c36" providerId="ADAL" clId="{ACAF20CE-CEE8-4294-A7D1-4E5F3DA92C9C}" dt="2021-02-24T13:21:11.046" v="1037" actId="20577"/>
          <ac:spMkLst>
            <pc:docMk/>
            <pc:sldMk cId="3075307558" sldId="784"/>
            <ac:spMk id="8" creationId="{BBB95A10-3D85-42AE-88D2-0D2215669267}"/>
          </ac:spMkLst>
        </pc:spChg>
        <pc:spChg chg="add mod">
          <ac:chgData name="Pisani, Robert" userId="965db6cf-9e0b-4a76-8dac-042571d78c36" providerId="ADAL" clId="{ACAF20CE-CEE8-4294-A7D1-4E5F3DA92C9C}" dt="2021-02-24T21:05:54.363" v="2970" actId="20577"/>
          <ac:spMkLst>
            <pc:docMk/>
            <pc:sldMk cId="3075307558" sldId="784"/>
            <ac:spMk id="13" creationId="{42B80552-D4C1-484C-9A44-ACDD14F9071F}"/>
          </ac:spMkLst>
        </pc:spChg>
        <pc:picChg chg="mod">
          <ac:chgData name="Pisani, Robert" userId="965db6cf-9e0b-4a76-8dac-042571d78c36" providerId="ADAL" clId="{ACAF20CE-CEE8-4294-A7D1-4E5F3DA92C9C}" dt="2021-02-24T21:04:44.075" v="2950" actId="14100"/>
          <ac:picMkLst>
            <pc:docMk/>
            <pc:sldMk cId="3075307558" sldId="784"/>
            <ac:picMk id="3074" creationId="{A369D6E4-A2DE-4616-8027-33300D6D1221}"/>
          </ac:picMkLst>
        </pc:picChg>
        <pc:cxnChg chg="add mod">
          <ac:chgData name="Pisani, Robert" userId="965db6cf-9e0b-4a76-8dac-042571d78c36" providerId="ADAL" clId="{ACAF20CE-CEE8-4294-A7D1-4E5F3DA92C9C}" dt="2021-02-24T21:04:55.847" v="2952" actId="14100"/>
          <ac:cxnSpMkLst>
            <pc:docMk/>
            <pc:sldMk cId="3075307558" sldId="784"/>
            <ac:cxnSpMk id="10" creationId="{485CA8B4-6023-42A3-A54B-73B34068AE7D}"/>
          </ac:cxnSpMkLst>
        </pc:cxnChg>
        <pc:cxnChg chg="add mod">
          <ac:chgData name="Pisani, Robert" userId="965db6cf-9e0b-4a76-8dac-042571d78c36" providerId="ADAL" clId="{ACAF20CE-CEE8-4294-A7D1-4E5F3DA92C9C}" dt="2021-02-24T21:05:48.048" v="2965" actId="13822"/>
          <ac:cxnSpMkLst>
            <pc:docMk/>
            <pc:sldMk cId="3075307558" sldId="784"/>
            <ac:cxnSpMk id="15" creationId="{AB8653AB-AB38-4C2B-84B6-E3FF1350719C}"/>
          </ac:cxnSpMkLst>
        </pc:cxnChg>
        <pc:cxnChg chg="add mod">
          <ac:chgData name="Pisani, Robert" userId="965db6cf-9e0b-4a76-8dac-042571d78c36" providerId="ADAL" clId="{ACAF20CE-CEE8-4294-A7D1-4E5F3DA92C9C}" dt="2021-02-24T21:06:41.137" v="2975" actId="1582"/>
          <ac:cxnSpMkLst>
            <pc:docMk/>
            <pc:sldMk cId="3075307558" sldId="784"/>
            <ac:cxnSpMk id="17" creationId="{07FCC488-CBF8-49DF-B983-CC0B1BB885ED}"/>
          </ac:cxnSpMkLst>
        </pc:cxnChg>
      </pc:sldChg>
      <pc:sldChg chg="modSp mod ord">
        <pc:chgData name="Pisani, Robert" userId="965db6cf-9e0b-4a76-8dac-042571d78c36" providerId="ADAL" clId="{ACAF20CE-CEE8-4294-A7D1-4E5F3DA92C9C}" dt="2021-02-25T13:58:56.467" v="3269" actId="20577"/>
        <pc:sldMkLst>
          <pc:docMk/>
          <pc:sldMk cId="4175604698" sldId="785"/>
        </pc:sldMkLst>
        <pc:spChg chg="mod">
          <ac:chgData name="Pisani, Robert" userId="965db6cf-9e0b-4a76-8dac-042571d78c36" providerId="ADAL" clId="{ACAF20CE-CEE8-4294-A7D1-4E5F3DA92C9C}" dt="2021-02-24T13:18:33.306" v="979" actId="404"/>
          <ac:spMkLst>
            <pc:docMk/>
            <pc:sldMk cId="4175604698" sldId="785"/>
            <ac:spMk id="2" creationId="{01161306-3753-4681-B767-E0931DE567AE}"/>
          </ac:spMkLst>
        </pc:spChg>
        <pc:spChg chg="mod">
          <ac:chgData name="Pisani, Robert" userId="965db6cf-9e0b-4a76-8dac-042571d78c36" providerId="ADAL" clId="{ACAF20CE-CEE8-4294-A7D1-4E5F3DA92C9C}" dt="2021-02-25T13:58:56.467" v="3269" actId="20577"/>
          <ac:spMkLst>
            <pc:docMk/>
            <pc:sldMk cId="4175604698" sldId="785"/>
            <ac:spMk id="3" creationId="{95EBFF86-9734-48D7-8EA9-FC76560820A4}"/>
          </ac:spMkLst>
        </pc:spChg>
        <pc:picChg chg="mod">
          <ac:chgData name="Pisani, Robert" userId="965db6cf-9e0b-4a76-8dac-042571d78c36" providerId="ADAL" clId="{ACAF20CE-CEE8-4294-A7D1-4E5F3DA92C9C}" dt="2021-02-24T16:32:26.881" v="1443" actId="1076"/>
          <ac:picMkLst>
            <pc:docMk/>
            <pc:sldMk cId="4175604698" sldId="785"/>
            <ac:picMk id="7" creationId="{4FBEB3E3-7C3F-45E1-8FA4-EA9EE597E0A4}"/>
          </ac:picMkLst>
        </pc:picChg>
        <pc:cxnChg chg="mod ord">
          <ac:chgData name="Pisani, Robert" userId="965db6cf-9e0b-4a76-8dac-042571d78c36" providerId="ADAL" clId="{ACAF20CE-CEE8-4294-A7D1-4E5F3DA92C9C}" dt="2021-02-24T13:19:29.540" v="988" actId="14100"/>
          <ac:cxnSpMkLst>
            <pc:docMk/>
            <pc:sldMk cId="4175604698" sldId="785"/>
            <ac:cxnSpMk id="5" creationId="{0097F0ED-B2A4-46CB-9A5B-174AC3C94089}"/>
          </ac:cxnSpMkLst>
        </pc:cxnChg>
      </pc:sldChg>
      <pc:sldChg chg="modSp mod">
        <pc:chgData name="Pisani, Robert" userId="965db6cf-9e0b-4a76-8dac-042571d78c36" providerId="ADAL" clId="{ACAF20CE-CEE8-4294-A7D1-4E5F3DA92C9C}" dt="2021-02-24T21:57:19.834" v="3227" actId="11"/>
        <pc:sldMkLst>
          <pc:docMk/>
          <pc:sldMk cId="586010342" sldId="786"/>
        </pc:sldMkLst>
        <pc:spChg chg="mod">
          <ac:chgData name="Pisani, Robert" userId="965db6cf-9e0b-4a76-8dac-042571d78c36" providerId="ADAL" clId="{ACAF20CE-CEE8-4294-A7D1-4E5F3DA92C9C}" dt="2021-02-24T13:23:16.519" v="1061" actId="1076"/>
          <ac:spMkLst>
            <pc:docMk/>
            <pc:sldMk cId="586010342" sldId="786"/>
            <ac:spMk id="2" creationId="{37EE56EB-6A9F-4ADF-B13E-80989773EC04}"/>
          </ac:spMkLst>
        </pc:spChg>
        <pc:spChg chg="mod">
          <ac:chgData name="Pisani, Robert" userId="965db6cf-9e0b-4a76-8dac-042571d78c36" providerId="ADAL" clId="{ACAF20CE-CEE8-4294-A7D1-4E5F3DA92C9C}" dt="2021-02-24T21:57:19.834" v="3227" actId="11"/>
          <ac:spMkLst>
            <pc:docMk/>
            <pc:sldMk cId="586010342" sldId="786"/>
            <ac:spMk id="3" creationId="{4088B1AF-5259-470F-86FF-175BC3B137E6}"/>
          </ac:spMkLst>
        </pc:spChg>
      </pc:sldChg>
      <pc:sldChg chg="addSp delSp modSp new del mod">
        <pc:chgData name="Pisani, Robert" userId="965db6cf-9e0b-4a76-8dac-042571d78c36" providerId="ADAL" clId="{ACAF20CE-CEE8-4294-A7D1-4E5F3DA92C9C}" dt="2021-02-24T13:29:14.322" v="1436" actId="47"/>
        <pc:sldMkLst>
          <pc:docMk/>
          <pc:sldMk cId="434006181" sldId="787"/>
        </pc:sldMkLst>
        <pc:spChg chg="del">
          <ac:chgData name="Pisani, Robert" userId="965db6cf-9e0b-4a76-8dac-042571d78c36" providerId="ADAL" clId="{ACAF20CE-CEE8-4294-A7D1-4E5F3DA92C9C}" dt="2021-02-24T13:06:31.177" v="600" actId="478"/>
          <ac:spMkLst>
            <pc:docMk/>
            <pc:sldMk cId="434006181" sldId="787"/>
            <ac:spMk id="2" creationId="{C644C6C3-BB48-4759-A921-0CA78F166970}"/>
          </ac:spMkLst>
        </pc:spChg>
        <pc:spChg chg="del">
          <ac:chgData name="Pisani, Robert" userId="965db6cf-9e0b-4a76-8dac-042571d78c36" providerId="ADAL" clId="{ACAF20CE-CEE8-4294-A7D1-4E5F3DA92C9C}" dt="2021-02-24T13:06:33.925" v="601" actId="478"/>
          <ac:spMkLst>
            <pc:docMk/>
            <pc:sldMk cId="434006181" sldId="787"/>
            <ac:spMk id="3" creationId="{992F3B0F-07AA-499B-8FF3-3410FD52DD2C}"/>
          </ac:spMkLst>
        </pc:spChg>
        <pc:picChg chg="add mod">
          <ac:chgData name="Pisani, Robert" userId="965db6cf-9e0b-4a76-8dac-042571d78c36" providerId="ADAL" clId="{ACAF20CE-CEE8-4294-A7D1-4E5F3DA92C9C}" dt="2021-02-24T13:06:44.128" v="602" actId="1076"/>
          <ac:picMkLst>
            <pc:docMk/>
            <pc:sldMk cId="434006181" sldId="787"/>
            <ac:picMk id="5" creationId="{F65D899E-FFC8-4CAD-AE7D-16B565246FF4}"/>
          </ac:picMkLst>
        </pc:picChg>
        <pc:picChg chg="add mod">
          <ac:chgData name="Pisani, Robert" userId="965db6cf-9e0b-4a76-8dac-042571d78c36" providerId="ADAL" clId="{ACAF20CE-CEE8-4294-A7D1-4E5F3DA92C9C}" dt="2021-02-24T13:06:58.342" v="603"/>
          <ac:picMkLst>
            <pc:docMk/>
            <pc:sldMk cId="434006181" sldId="787"/>
            <ac:picMk id="6" creationId="{6B03E84A-0611-4204-86AD-A795E528829D}"/>
          </ac:picMkLst>
        </pc:picChg>
      </pc:sldChg>
      <pc:sldChg chg="addSp modSp new mod">
        <pc:chgData name="Pisani, Robert" userId="965db6cf-9e0b-4a76-8dac-042571d78c36" providerId="ADAL" clId="{ACAF20CE-CEE8-4294-A7D1-4E5F3DA92C9C}" dt="2021-02-24T20:13:23.782" v="2427" actId="20577"/>
        <pc:sldMkLst>
          <pc:docMk/>
          <pc:sldMk cId="902177741" sldId="788"/>
        </pc:sldMkLst>
        <pc:spChg chg="mod">
          <ac:chgData name="Pisani, Robert" userId="965db6cf-9e0b-4a76-8dac-042571d78c36" providerId="ADAL" clId="{ACAF20CE-CEE8-4294-A7D1-4E5F3DA92C9C}" dt="2021-02-24T20:11:53.361" v="2424" actId="20577"/>
          <ac:spMkLst>
            <pc:docMk/>
            <pc:sldMk cId="902177741" sldId="788"/>
            <ac:spMk id="2" creationId="{741B8196-8112-4F0A-AD22-44136A7670F2}"/>
          </ac:spMkLst>
        </pc:spChg>
        <pc:spChg chg="add mod">
          <ac:chgData name="Pisani, Robert" userId="965db6cf-9e0b-4a76-8dac-042571d78c36" providerId="ADAL" clId="{ACAF20CE-CEE8-4294-A7D1-4E5F3DA92C9C}" dt="2021-02-24T20:13:23.782" v="2427" actId="20577"/>
          <ac:spMkLst>
            <pc:docMk/>
            <pc:sldMk cId="902177741" sldId="788"/>
            <ac:spMk id="5" creationId="{BDDD58D6-6C11-4346-9440-8C9CD0FD9226}"/>
          </ac:spMkLst>
        </pc:spChg>
        <pc:picChg chg="add mod ord">
          <ac:chgData name="Pisani, Robert" userId="965db6cf-9e0b-4a76-8dac-042571d78c36" providerId="ADAL" clId="{ACAF20CE-CEE8-4294-A7D1-4E5F3DA92C9C}" dt="2021-02-24T13:17:44.945" v="919" actId="167"/>
          <ac:picMkLst>
            <pc:docMk/>
            <pc:sldMk cId="902177741" sldId="788"/>
            <ac:picMk id="4" creationId="{3997E1F6-4735-439B-9B4E-7D331E0D8A64}"/>
          </ac:picMkLst>
        </pc:picChg>
        <pc:picChg chg="add mod">
          <ac:chgData name="Pisani, Robert" userId="965db6cf-9e0b-4a76-8dac-042571d78c36" providerId="ADAL" clId="{ACAF20CE-CEE8-4294-A7D1-4E5F3DA92C9C}" dt="2021-02-24T16:34:00.852" v="1451" actId="1076"/>
          <ac:picMkLst>
            <pc:docMk/>
            <pc:sldMk cId="902177741" sldId="788"/>
            <ac:picMk id="1026" creationId="{8953F09D-84D7-4677-B5C1-2BA731F35A06}"/>
          </ac:picMkLst>
        </pc:picChg>
        <pc:picChg chg="add mod">
          <ac:chgData name="Pisani, Robert" userId="965db6cf-9e0b-4a76-8dac-042571d78c36" providerId="ADAL" clId="{ACAF20CE-CEE8-4294-A7D1-4E5F3DA92C9C}" dt="2021-02-24T18:54:43.349" v="2232" actId="1076"/>
          <ac:picMkLst>
            <pc:docMk/>
            <pc:sldMk cId="902177741" sldId="788"/>
            <ac:picMk id="1028" creationId="{9A80C4C3-8580-41A3-9B4A-41305FA3B5F4}"/>
          </ac:picMkLst>
        </pc:picChg>
        <pc:picChg chg="add mod">
          <ac:chgData name="Pisani, Robert" userId="965db6cf-9e0b-4a76-8dac-042571d78c36" providerId="ADAL" clId="{ACAF20CE-CEE8-4294-A7D1-4E5F3DA92C9C}" dt="2021-02-24T18:54:40.721" v="2231" actId="1076"/>
          <ac:picMkLst>
            <pc:docMk/>
            <pc:sldMk cId="902177741" sldId="788"/>
            <ac:picMk id="2050" creationId="{DEEC810F-928F-4827-AC46-FD5C07DE0FFA}"/>
          </ac:picMkLst>
        </pc:picChg>
      </pc:sldChg>
      <pc:sldChg chg="new del">
        <pc:chgData name="Pisani, Robert" userId="965db6cf-9e0b-4a76-8dac-042571d78c36" providerId="ADAL" clId="{ACAF20CE-CEE8-4294-A7D1-4E5F3DA92C9C}" dt="2021-02-24T18:53:55.559" v="2222" actId="47"/>
        <pc:sldMkLst>
          <pc:docMk/>
          <pc:sldMk cId="2694178054" sldId="789"/>
        </pc:sldMkLst>
      </pc:sldChg>
      <pc:sldChg chg="addSp delSp modSp add mod">
        <pc:chgData name="Pisani, Robert" userId="965db6cf-9e0b-4a76-8dac-042571d78c36" providerId="ADAL" clId="{ACAF20CE-CEE8-4294-A7D1-4E5F3DA92C9C}" dt="2021-02-24T21:07:45.217" v="2996" actId="478"/>
        <pc:sldMkLst>
          <pc:docMk/>
          <pc:sldMk cId="3193095762" sldId="790"/>
        </pc:sldMkLst>
        <pc:spChg chg="add mod">
          <ac:chgData name="Pisani, Robert" userId="965db6cf-9e0b-4a76-8dac-042571d78c36" providerId="ADAL" clId="{ACAF20CE-CEE8-4294-A7D1-4E5F3DA92C9C}" dt="2021-02-24T20:16:28.662" v="2440" actId="1076"/>
          <ac:spMkLst>
            <pc:docMk/>
            <pc:sldMk cId="3193095762" sldId="790"/>
            <ac:spMk id="5" creationId="{33F21294-CAAA-468E-B8C3-6B7C2942EF70}"/>
          </ac:spMkLst>
        </pc:spChg>
        <pc:spChg chg="del">
          <ac:chgData name="Pisani, Robert" userId="965db6cf-9e0b-4a76-8dac-042571d78c36" providerId="ADAL" clId="{ACAF20CE-CEE8-4294-A7D1-4E5F3DA92C9C}" dt="2021-02-24T18:39:20.806" v="1928" actId="478"/>
          <ac:spMkLst>
            <pc:docMk/>
            <pc:sldMk cId="3193095762" sldId="790"/>
            <ac:spMk id="5" creationId="{BDDD58D6-6C11-4346-9440-8C9CD0FD9226}"/>
          </ac:spMkLst>
        </pc:spChg>
        <pc:spChg chg="add mod">
          <ac:chgData name="Pisani, Robert" userId="965db6cf-9e0b-4a76-8dac-042571d78c36" providerId="ADAL" clId="{ACAF20CE-CEE8-4294-A7D1-4E5F3DA92C9C}" dt="2021-02-24T18:41:23.765" v="1983" actId="1076"/>
          <ac:spMkLst>
            <pc:docMk/>
            <pc:sldMk cId="3193095762" sldId="790"/>
            <ac:spMk id="7" creationId="{CC800682-1ACE-4D1C-B8C7-C3C681FFC3F8}"/>
          </ac:spMkLst>
        </pc:spChg>
        <pc:spChg chg="add mod">
          <ac:chgData name="Pisani, Robert" userId="965db6cf-9e0b-4a76-8dac-042571d78c36" providerId="ADAL" clId="{ACAF20CE-CEE8-4294-A7D1-4E5F3DA92C9C}" dt="2021-02-24T18:41:49.552" v="1994" actId="1076"/>
          <ac:spMkLst>
            <pc:docMk/>
            <pc:sldMk cId="3193095762" sldId="790"/>
            <ac:spMk id="13" creationId="{CAC78216-89C9-4D8D-8662-2E3489C4E44C}"/>
          </ac:spMkLst>
        </pc:spChg>
        <pc:spChg chg="add del mod">
          <ac:chgData name="Pisani, Robert" userId="965db6cf-9e0b-4a76-8dac-042571d78c36" providerId="ADAL" clId="{ACAF20CE-CEE8-4294-A7D1-4E5F3DA92C9C}" dt="2021-02-24T18:48:22.338" v="2078" actId="478"/>
          <ac:spMkLst>
            <pc:docMk/>
            <pc:sldMk cId="3193095762" sldId="790"/>
            <ac:spMk id="14" creationId="{267B9CBE-22FE-4616-BF81-0CC8D854EF77}"/>
          </ac:spMkLst>
        </pc:spChg>
        <pc:spChg chg="add mod">
          <ac:chgData name="Pisani, Robert" userId="965db6cf-9e0b-4a76-8dac-042571d78c36" providerId="ADAL" clId="{ACAF20CE-CEE8-4294-A7D1-4E5F3DA92C9C}" dt="2021-02-24T20:14:16.709" v="2435" actId="20577"/>
          <ac:spMkLst>
            <pc:docMk/>
            <pc:sldMk cId="3193095762" sldId="790"/>
            <ac:spMk id="15" creationId="{B5C94BEF-4B0E-42A4-B31A-785B4E0C2806}"/>
          </ac:spMkLst>
        </pc:spChg>
        <pc:spChg chg="add mod">
          <ac:chgData name="Pisani, Robert" userId="965db6cf-9e0b-4a76-8dac-042571d78c36" providerId="ADAL" clId="{ACAF20CE-CEE8-4294-A7D1-4E5F3DA92C9C}" dt="2021-02-24T18:43:02.944" v="2005" actId="20577"/>
          <ac:spMkLst>
            <pc:docMk/>
            <pc:sldMk cId="3193095762" sldId="790"/>
            <ac:spMk id="17" creationId="{05F1E04C-E61B-4F47-9EE5-EC6B9A937475}"/>
          </ac:spMkLst>
        </pc:spChg>
        <pc:spChg chg="add mod">
          <ac:chgData name="Pisani, Robert" userId="965db6cf-9e0b-4a76-8dac-042571d78c36" providerId="ADAL" clId="{ACAF20CE-CEE8-4294-A7D1-4E5F3DA92C9C}" dt="2021-02-24T18:57:05.753" v="2282" actId="13822"/>
          <ac:spMkLst>
            <pc:docMk/>
            <pc:sldMk cId="3193095762" sldId="790"/>
            <ac:spMk id="18" creationId="{BA94F91E-8686-4DA5-9547-5A68E94F7109}"/>
          </ac:spMkLst>
        </pc:spChg>
        <pc:spChg chg="add mod">
          <ac:chgData name="Pisani, Robert" userId="965db6cf-9e0b-4a76-8dac-042571d78c36" providerId="ADAL" clId="{ACAF20CE-CEE8-4294-A7D1-4E5F3DA92C9C}" dt="2021-02-24T18:45:55.752" v="2027" actId="20577"/>
          <ac:spMkLst>
            <pc:docMk/>
            <pc:sldMk cId="3193095762" sldId="790"/>
            <ac:spMk id="19" creationId="{F93595E8-84C5-4A57-91B9-98583AB46B4F}"/>
          </ac:spMkLst>
        </pc:spChg>
        <pc:spChg chg="add mod">
          <ac:chgData name="Pisani, Robert" userId="965db6cf-9e0b-4a76-8dac-042571d78c36" providerId="ADAL" clId="{ACAF20CE-CEE8-4294-A7D1-4E5F3DA92C9C}" dt="2021-02-24T21:07:30.573" v="2991" actId="1076"/>
          <ac:spMkLst>
            <pc:docMk/>
            <pc:sldMk cId="3193095762" sldId="790"/>
            <ac:spMk id="22" creationId="{61777A87-1B1A-4E75-AF06-63051A51BEE6}"/>
          </ac:spMkLst>
        </pc:spChg>
        <pc:spChg chg="add del mod">
          <ac:chgData name="Pisani, Robert" userId="965db6cf-9e0b-4a76-8dac-042571d78c36" providerId="ADAL" clId="{ACAF20CE-CEE8-4294-A7D1-4E5F3DA92C9C}" dt="2021-02-24T21:07:45.217" v="2996" actId="478"/>
          <ac:spMkLst>
            <pc:docMk/>
            <pc:sldMk cId="3193095762" sldId="790"/>
            <ac:spMk id="27" creationId="{9FE83A8E-1993-44B7-BA48-93082DB694BF}"/>
          </ac:spMkLst>
        </pc:spChg>
        <pc:spChg chg="add mod">
          <ac:chgData name="Pisani, Robert" userId="965db6cf-9e0b-4a76-8dac-042571d78c36" providerId="ADAL" clId="{ACAF20CE-CEE8-4294-A7D1-4E5F3DA92C9C}" dt="2021-02-24T21:07:42.050" v="2995" actId="20577"/>
          <ac:spMkLst>
            <pc:docMk/>
            <pc:sldMk cId="3193095762" sldId="790"/>
            <ac:spMk id="28" creationId="{5294439F-525E-4D9A-A7C1-AFFA4F996374}"/>
          </ac:spMkLst>
        </pc:spChg>
        <pc:spChg chg="add mod">
          <ac:chgData name="Pisani, Robert" userId="965db6cf-9e0b-4a76-8dac-042571d78c36" providerId="ADAL" clId="{ACAF20CE-CEE8-4294-A7D1-4E5F3DA92C9C}" dt="2021-02-24T18:50:20.380" v="2134" actId="6549"/>
          <ac:spMkLst>
            <pc:docMk/>
            <pc:sldMk cId="3193095762" sldId="790"/>
            <ac:spMk id="29" creationId="{C27A5AB7-207E-40E6-8CB6-6BC246AAEACE}"/>
          </ac:spMkLst>
        </pc:spChg>
        <pc:spChg chg="add mod">
          <ac:chgData name="Pisani, Robert" userId="965db6cf-9e0b-4a76-8dac-042571d78c36" providerId="ADAL" clId="{ACAF20CE-CEE8-4294-A7D1-4E5F3DA92C9C}" dt="2021-02-24T18:53:17.064" v="2219" actId="1076"/>
          <ac:spMkLst>
            <pc:docMk/>
            <pc:sldMk cId="3193095762" sldId="790"/>
            <ac:spMk id="30" creationId="{FFEE2ED2-B54A-4275-BC44-C922DC4AE422}"/>
          </ac:spMkLst>
        </pc:spChg>
        <pc:spChg chg="add mod">
          <ac:chgData name="Pisani, Robert" userId="965db6cf-9e0b-4a76-8dac-042571d78c36" providerId="ADAL" clId="{ACAF20CE-CEE8-4294-A7D1-4E5F3DA92C9C}" dt="2021-02-24T18:51:46.981" v="2191" actId="20577"/>
          <ac:spMkLst>
            <pc:docMk/>
            <pc:sldMk cId="3193095762" sldId="790"/>
            <ac:spMk id="31" creationId="{700EE57C-91A8-40FD-8A00-8FB847432AC9}"/>
          </ac:spMkLst>
        </pc:spChg>
        <pc:spChg chg="add mod">
          <ac:chgData name="Pisani, Robert" userId="965db6cf-9e0b-4a76-8dac-042571d78c36" providerId="ADAL" clId="{ACAF20CE-CEE8-4294-A7D1-4E5F3DA92C9C}" dt="2021-02-24T18:52:02.908" v="2197" actId="20577"/>
          <ac:spMkLst>
            <pc:docMk/>
            <pc:sldMk cId="3193095762" sldId="790"/>
            <ac:spMk id="32" creationId="{AB1A4FF5-BB7A-480D-A853-69FEC42404AE}"/>
          </ac:spMkLst>
        </pc:spChg>
        <pc:spChg chg="add mod">
          <ac:chgData name="Pisani, Robert" userId="965db6cf-9e0b-4a76-8dac-042571d78c36" providerId="ADAL" clId="{ACAF20CE-CEE8-4294-A7D1-4E5F3DA92C9C}" dt="2021-02-24T21:07:36.125" v="2993" actId="20577"/>
          <ac:spMkLst>
            <pc:docMk/>
            <pc:sldMk cId="3193095762" sldId="790"/>
            <ac:spMk id="33" creationId="{94BAD940-F53A-4694-8B7D-36C52A9236E0}"/>
          </ac:spMkLst>
        </pc:spChg>
        <pc:spChg chg="add mod">
          <ac:chgData name="Pisani, Robert" userId="965db6cf-9e0b-4a76-8dac-042571d78c36" providerId="ADAL" clId="{ACAF20CE-CEE8-4294-A7D1-4E5F3DA92C9C}" dt="2021-02-24T21:07:20.227" v="2988" actId="20577"/>
          <ac:spMkLst>
            <pc:docMk/>
            <pc:sldMk cId="3193095762" sldId="790"/>
            <ac:spMk id="34" creationId="{C8671938-DBB5-4697-9706-3CD96E36200A}"/>
          </ac:spMkLst>
        </pc:spChg>
        <pc:spChg chg="add mod">
          <ac:chgData name="Pisani, Robert" userId="965db6cf-9e0b-4a76-8dac-042571d78c36" providerId="ADAL" clId="{ACAF20CE-CEE8-4294-A7D1-4E5F3DA92C9C}" dt="2021-02-24T21:07:26.198" v="2990" actId="20577"/>
          <ac:spMkLst>
            <pc:docMk/>
            <pc:sldMk cId="3193095762" sldId="790"/>
            <ac:spMk id="35" creationId="{1C3B5546-A354-49FB-9283-47E8E7435788}"/>
          </ac:spMkLst>
        </pc:spChg>
        <pc:spChg chg="add mod">
          <ac:chgData name="Pisani, Robert" userId="965db6cf-9e0b-4a76-8dac-042571d78c36" providerId="ADAL" clId="{ACAF20CE-CEE8-4294-A7D1-4E5F3DA92C9C}" dt="2021-02-24T21:07:09.927" v="2986" actId="20577"/>
          <ac:spMkLst>
            <pc:docMk/>
            <pc:sldMk cId="3193095762" sldId="790"/>
            <ac:spMk id="36" creationId="{EAFFCD3D-EF25-45BC-8441-8CADD2D13348}"/>
          </ac:spMkLst>
        </pc:spChg>
        <pc:spChg chg="add mod">
          <ac:chgData name="Pisani, Robert" userId="965db6cf-9e0b-4a76-8dac-042571d78c36" providerId="ADAL" clId="{ACAF20CE-CEE8-4294-A7D1-4E5F3DA92C9C}" dt="2021-02-24T21:07:04.421" v="2984" actId="20577"/>
          <ac:spMkLst>
            <pc:docMk/>
            <pc:sldMk cId="3193095762" sldId="790"/>
            <ac:spMk id="37" creationId="{CA1192B3-051D-4595-B736-0B98F8705308}"/>
          </ac:spMkLst>
        </pc:spChg>
        <pc:picChg chg="add mod">
          <ac:chgData name="Pisani, Robert" userId="965db6cf-9e0b-4a76-8dac-042571d78c36" providerId="ADAL" clId="{ACAF20CE-CEE8-4294-A7D1-4E5F3DA92C9C}" dt="2021-02-24T18:41:20.747" v="1982" actId="14100"/>
          <ac:picMkLst>
            <pc:docMk/>
            <pc:sldMk cId="3193095762" sldId="790"/>
            <ac:picMk id="6" creationId="{93E06269-1771-440A-AC9A-4D6CEAFEE0E6}"/>
          </ac:picMkLst>
        </pc:picChg>
        <pc:picChg chg="add mod">
          <ac:chgData name="Pisani, Robert" userId="965db6cf-9e0b-4a76-8dac-042571d78c36" providerId="ADAL" clId="{ACAF20CE-CEE8-4294-A7D1-4E5F3DA92C9C}" dt="2021-02-24T20:16:42.138" v="2444" actId="1035"/>
          <ac:picMkLst>
            <pc:docMk/>
            <pc:sldMk cId="3193095762" sldId="790"/>
            <ac:picMk id="11" creationId="{4037DA0B-93C2-4E7F-94B0-B0B7E4E2108D}"/>
          </ac:picMkLst>
        </pc:picChg>
        <pc:picChg chg="add mod">
          <ac:chgData name="Pisani, Robert" userId="965db6cf-9e0b-4a76-8dac-042571d78c36" providerId="ADAL" clId="{ACAF20CE-CEE8-4294-A7D1-4E5F3DA92C9C}" dt="2021-02-24T18:53:25.666" v="2221" actId="1076"/>
          <ac:picMkLst>
            <pc:docMk/>
            <pc:sldMk cId="3193095762" sldId="790"/>
            <ac:picMk id="16" creationId="{C1A78AFD-7473-44AF-BC0D-912C55E0076A}"/>
          </ac:picMkLst>
        </pc:picChg>
        <pc:picChg chg="mod">
          <ac:chgData name="Pisani, Robert" userId="965db6cf-9e0b-4a76-8dac-042571d78c36" providerId="ADAL" clId="{ACAF20CE-CEE8-4294-A7D1-4E5F3DA92C9C}" dt="2021-02-24T18:41:17.587" v="1980" actId="1076"/>
          <ac:picMkLst>
            <pc:docMk/>
            <pc:sldMk cId="3193095762" sldId="790"/>
            <ac:picMk id="1026" creationId="{8953F09D-84D7-4677-B5C1-2BA731F35A06}"/>
          </ac:picMkLst>
        </pc:picChg>
        <pc:picChg chg="del">
          <ac:chgData name="Pisani, Robert" userId="965db6cf-9e0b-4a76-8dac-042571d78c36" providerId="ADAL" clId="{ACAF20CE-CEE8-4294-A7D1-4E5F3DA92C9C}" dt="2021-02-24T18:39:22.002" v="1929" actId="478"/>
          <ac:picMkLst>
            <pc:docMk/>
            <pc:sldMk cId="3193095762" sldId="790"/>
            <ac:picMk id="1028" creationId="{9A80C4C3-8580-41A3-9B4A-41305FA3B5F4}"/>
          </ac:picMkLst>
        </pc:picChg>
        <pc:picChg chg="add mod">
          <ac:chgData name="Pisani, Robert" userId="965db6cf-9e0b-4a76-8dac-042571d78c36" providerId="ADAL" clId="{ACAF20CE-CEE8-4294-A7D1-4E5F3DA92C9C}" dt="2021-02-24T20:16:43.060" v="2446" actId="1035"/>
          <ac:picMkLst>
            <pc:docMk/>
            <pc:sldMk cId="3193095762" sldId="790"/>
            <ac:picMk id="1030" creationId="{9F8A1E8C-C883-4C45-BF5A-A56990E2BDFC}"/>
          </ac:picMkLst>
        </pc:picChg>
        <pc:picChg chg="add del mod">
          <ac:chgData name="Pisani, Robert" userId="965db6cf-9e0b-4a76-8dac-042571d78c36" providerId="ADAL" clId="{ACAF20CE-CEE8-4294-A7D1-4E5F3DA92C9C}" dt="2021-02-24T18:44:12.996" v="2015" actId="478"/>
          <ac:picMkLst>
            <pc:docMk/>
            <pc:sldMk cId="3193095762" sldId="790"/>
            <ac:picMk id="1032" creationId="{951F40B5-CE92-49B1-A6FB-FD51B1EE99EA}"/>
          </ac:picMkLst>
        </pc:picChg>
        <pc:picChg chg="add del">
          <ac:chgData name="Pisani, Robert" userId="965db6cf-9e0b-4a76-8dac-042571d78c36" providerId="ADAL" clId="{ACAF20CE-CEE8-4294-A7D1-4E5F3DA92C9C}" dt="2021-02-24T18:45:22.052" v="2017" actId="478"/>
          <ac:picMkLst>
            <pc:docMk/>
            <pc:sldMk cId="3193095762" sldId="790"/>
            <ac:picMk id="1034" creationId="{B91127C7-2DB2-45CE-A66B-0B7EB33F20C2}"/>
          </ac:picMkLst>
        </pc:picChg>
        <pc:picChg chg="add mod">
          <ac:chgData name="Pisani, Robert" userId="965db6cf-9e0b-4a76-8dac-042571d78c36" providerId="ADAL" clId="{ACAF20CE-CEE8-4294-A7D1-4E5F3DA92C9C}" dt="2021-02-24T18:45:50.943" v="2023" actId="14100"/>
          <ac:picMkLst>
            <pc:docMk/>
            <pc:sldMk cId="3193095762" sldId="790"/>
            <ac:picMk id="1036" creationId="{A7D93640-21FA-4294-9CA2-940AC10CB918}"/>
          </ac:picMkLst>
        </pc:picChg>
        <pc:picChg chg="add mod">
          <ac:chgData name="Pisani, Robert" userId="965db6cf-9e0b-4a76-8dac-042571d78c36" providerId="ADAL" clId="{ACAF20CE-CEE8-4294-A7D1-4E5F3DA92C9C}" dt="2021-02-24T18:49:53.557" v="2092" actId="14100"/>
          <ac:picMkLst>
            <pc:docMk/>
            <pc:sldMk cId="3193095762" sldId="790"/>
            <ac:picMk id="1038" creationId="{0A2FF2F7-82C1-456A-8EFD-C8192E235F73}"/>
          </ac:picMkLst>
        </pc:picChg>
        <pc:picChg chg="add del">
          <ac:chgData name="Pisani, Robert" userId="965db6cf-9e0b-4a76-8dac-042571d78c36" providerId="ADAL" clId="{ACAF20CE-CEE8-4294-A7D1-4E5F3DA92C9C}" dt="2021-02-24T18:48:18.601" v="2076"/>
          <ac:picMkLst>
            <pc:docMk/>
            <pc:sldMk cId="3193095762" sldId="790"/>
            <ac:picMk id="1040" creationId="{319E0296-9651-4207-A7B0-4CFA13E0DE7F}"/>
          </ac:picMkLst>
        </pc:picChg>
        <pc:picChg chg="add del">
          <ac:chgData name="Pisani, Robert" userId="965db6cf-9e0b-4a76-8dac-042571d78c36" providerId="ADAL" clId="{ACAF20CE-CEE8-4294-A7D1-4E5F3DA92C9C}" dt="2021-02-24T18:48:22.338" v="2078" actId="478"/>
          <ac:picMkLst>
            <pc:docMk/>
            <pc:sldMk cId="3193095762" sldId="790"/>
            <ac:picMk id="1042" creationId="{9258D567-1B3A-442B-B79A-1BBC5CDD9C22}"/>
          </ac:picMkLst>
        </pc:picChg>
        <pc:picChg chg="add mod">
          <ac:chgData name="Pisani, Robert" userId="965db6cf-9e0b-4a76-8dac-042571d78c36" providerId="ADAL" clId="{ACAF20CE-CEE8-4294-A7D1-4E5F3DA92C9C}" dt="2021-02-24T18:49:56.337" v="2093" actId="1076"/>
          <ac:picMkLst>
            <pc:docMk/>
            <pc:sldMk cId="3193095762" sldId="790"/>
            <ac:picMk id="1044" creationId="{8E1B5CC4-40E9-4A5D-87D4-7DC4C7C9887B}"/>
          </ac:picMkLst>
        </pc:picChg>
        <pc:picChg chg="add mod">
          <ac:chgData name="Pisani, Robert" userId="965db6cf-9e0b-4a76-8dac-042571d78c36" providerId="ADAL" clId="{ACAF20CE-CEE8-4294-A7D1-4E5F3DA92C9C}" dt="2021-02-24T18:49:57.835" v="2094" actId="1076"/>
          <ac:picMkLst>
            <pc:docMk/>
            <pc:sldMk cId="3193095762" sldId="790"/>
            <ac:picMk id="1046" creationId="{8A1D1366-65F0-489B-9777-4D3A1D751AC3}"/>
          </ac:picMkLst>
        </pc:picChg>
        <pc:cxnChg chg="add mod">
          <ac:chgData name="Pisani, Robert" userId="965db6cf-9e0b-4a76-8dac-042571d78c36" providerId="ADAL" clId="{ACAF20CE-CEE8-4294-A7D1-4E5F3DA92C9C}" dt="2021-02-24T18:41:29.385" v="1985" actId="14100"/>
          <ac:cxnSpMkLst>
            <pc:docMk/>
            <pc:sldMk cId="3193095762" sldId="790"/>
            <ac:cxnSpMk id="9" creationId="{1B3BA79B-76EE-481B-B6EF-70392538B59B}"/>
          </ac:cxnSpMkLst>
        </pc:cxnChg>
      </pc:sldChg>
      <pc:sldChg chg="addSp delSp modSp new mod ord">
        <pc:chgData name="Pisani, Robert" userId="965db6cf-9e0b-4a76-8dac-042571d78c36" providerId="ADAL" clId="{ACAF20CE-CEE8-4294-A7D1-4E5F3DA92C9C}" dt="2021-02-25T13:56:26.735" v="3229" actId="1076"/>
        <pc:sldMkLst>
          <pc:docMk/>
          <pc:sldMk cId="1254664250" sldId="791"/>
        </pc:sldMkLst>
        <pc:spChg chg="mod">
          <ac:chgData name="Pisani, Robert" userId="965db6cf-9e0b-4a76-8dac-042571d78c36" providerId="ADAL" clId="{ACAF20CE-CEE8-4294-A7D1-4E5F3DA92C9C}" dt="2021-02-24T20:59:55.049" v="2735" actId="20577"/>
          <ac:spMkLst>
            <pc:docMk/>
            <pc:sldMk cId="1254664250" sldId="791"/>
            <ac:spMk id="2" creationId="{E7DBA9AB-5C95-477A-9CBE-8D7F19AC6AF7}"/>
          </ac:spMkLst>
        </pc:spChg>
        <pc:spChg chg="del mod">
          <ac:chgData name="Pisani, Robert" userId="965db6cf-9e0b-4a76-8dac-042571d78c36" providerId="ADAL" clId="{ACAF20CE-CEE8-4294-A7D1-4E5F3DA92C9C}" dt="2021-02-24T20:59:42.003" v="2715" actId="478"/>
          <ac:spMkLst>
            <pc:docMk/>
            <pc:sldMk cId="1254664250" sldId="791"/>
            <ac:spMk id="3" creationId="{E874C69E-1CFC-49CD-8EA7-51EBC53BE1D1}"/>
          </ac:spMkLst>
        </pc:spChg>
        <pc:spChg chg="add del mod">
          <ac:chgData name="Pisani, Robert" userId="965db6cf-9e0b-4a76-8dac-042571d78c36" providerId="ADAL" clId="{ACAF20CE-CEE8-4294-A7D1-4E5F3DA92C9C}" dt="2021-02-24T20:59:44.307" v="2716" actId="478"/>
          <ac:spMkLst>
            <pc:docMk/>
            <pc:sldMk cId="1254664250" sldId="791"/>
            <ac:spMk id="7" creationId="{DE0475CD-E771-4516-BCFA-C2548868B668}"/>
          </ac:spMkLst>
        </pc:spChg>
        <pc:spChg chg="add mod">
          <ac:chgData name="Pisani, Robert" userId="965db6cf-9e0b-4a76-8dac-042571d78c36" providerId="ADAL" clId="{ACAF20CE-CEE8-4294-A7D1-4E5F3DA92C9C}" dt="2021-02-24T21:08:34.353" v="3049" actId="5793"/>
          <ac:spMkLst>
            <pc:docMk/>
            <pc:sldMk cId="1254664250" sldId="791"/>
            <ac:spMk id="8" creationId="{4F75DF5D-F0AA-42F0-AAB4-8D9A66E3360D}"/>
          </ac:spMkLst>
        </pc:spChg>
        <pc:picChg chg="add mod">
          <ac:chgData name="Pisani, Robert" userId="965db6cf-9e0b-4a76-8dac-042571d78c36" providerId="ADAL" clId="{ACAF20CE-CEE8-4294-A7D1-4E5F3DA92C9C}" dt="2021-02-25T13:56:26.735" v="3229" actId="1076"/>
          <ac:picMkLst>
            <pc:docMk/>
            <pc:sldMk cId="1254664250" sldId="791"/>
            <ac:picMk id="5" creationId="{77642C22-578C-462A-B027-A50C9E9D90C8}"/>
          </ac:picMkLst>
        </pc:picChg>
      </pc:sldChg>
      <pc:sldChg chg="addSp delSp modSp new mod setBg setClrOvrMap">
        <pc:chgData name="Pisani, Robert" userId="965db6cf-9e0b-4a76-8dac-042571d78c36" providerId="ADAL" clId="{ACAF20CE-CEE8-4294-A7D1-4E5F3DA92C9C}" dt="2021-02-25T13:56:45.852" v="3252" actId="20577"/>
        <pc:sldMkLst>
          <pc:docMk/>
          <pc:sldMk cId="4294679691" sldId="792"/>
        </pc:sldMkLst>
        <pc:spChg chg="mod">
          <ac:chgData name="Pisani, Robert" userId="965db6cf-9e0b-4a76-8dac-042571d78c36" providerId="ADAL" clId="{ACAF20CE-CEE8-4294-A7D1-4E5F3DA92C9C}" dt="2021-02-24T21:31:23.753" v="3066" actId="20577"/>
          <ac:spMkLst>
            <pc:docMk/>
            <pc:sldMk cId="4294679691" sldId="792"/>
            <ac:spMk id="2" creationId="{0970586A-CCE8-496E-8BAE-28247A089250}"/>
          </ac:spMkLst>
        </pc:spChg>
        <pc:spChg chg="del">
          <ac:chgData name="Pisani, Robert" userId="965db6cf-9e0b-4a76-8dac-042571d78c36" providerId="ADAL" clId="{ACAF20CE-CEE8-4294-A7D1-4E5F3DA92C9C}" dt="2021-02-24T20:38:26.137" v="2673" actId="478"/>
          <ac:spMkLst>
            <pc:docMk/>
            <pc:sldMk cId="4294679691" sldId="792"/>
            <ac:spMk id="3" creationId="{1C97FF7C-AAD7-4865-90EE-52E7990326FB}"/>
          </ac:spMkLst>
        </pc:spChg>
        <pc:spChg chg="mod ord">
          <ac:chgData name="Pisani, Robert" userId="965db6cf-9e0b-4a76-8dac-042571d78c36" providerId="ADAL" clId="{ACAF20CE-CEE8-4294-A7D1-4E5F3DA92C9C}" dt="2021-02-24T20:38:58.211" v="2685" actId="26606"/>
          <ac:spMkLst>
            <pc:docMk/>
            <pc:sldMk cId="4294679691" sldId="792"/>
            <ac:spMk id="4" creationId="{280ADFF4-BD8A-4A56-8F62-2EA408B854B7}"/>
          </ac:spMkLst>
        </pc:spChg>
        <pc:spChg chg="add mod">
          <ac:chgData name="Pisani, Robert" userId="965db6cf-9e0b-4a76-8dac-042571d78c36" providerId="ADAL" clId="{ACAF20CE-CEE8-4294-A7D1-4E5F3DA92C9C}" dt="2021-02-24T21:32:36.915" v="3170" actId="20577"/>
          <ac:spMkLst>
            <pc:docMk/>
            <pc:sldMk cId="4294679691" sldId="792"/>
            <ac:spMk id="9" creationId="{DC902E61-80BE-4DF3-9902-0A6643AE2FEA}"/>
          </ac:spMkLst>
        </pc:spChg>
        <pc:spChg chg="add mod">
          <ac:chgData name="Pisani, Robert" userId="965db6cf-9e0b-4a76-8dac-042571d78c36" providerId="ADAL" clId="{ACAF20CE-CEE8-4294-A7D1-4E5F3DA92C9C}" dt="2021-02-25T13:56:45.852" v="3252" actId="20577"/>
          <ac:spMkLst>
            <pc:docMk/>
            <pc:sldMk cId="4294679691" sldId="792"/>
            <ac:spMk id="10" creationId="{A2453DE1-B277-4FEA-BDF7-FC1AD0682F02}"/>
          </ac:spMkLst>
        </pc:spChg>
        <pc:spChg chg="add del">
          <ac:chgData name="Pisani, Robert" userId="965db6cf-9e0b-4a76-8dac-042571d78c36" providerId="ADAL" clId="{ACAF20CE-CEE8-4294-A7D1-4E5F3DA92C9C}" dt="2021-02-24T20:38:55.586" v="2683" actId="26606"/>
          <ac:spMkLst>
            <pc:docMk/>
            <pc:sldMk cId="4294679691" sldId="792"/>
            <ac:spMk id="11" creationId="{4DB30DB4-3B77-4FA9-A1C2-9F99049C019B}"/>
          </ac:spMkLst>
        </pc:spChg>
        <pc:spChg chg="add del">
          <ac:chgData name="Pisani, Robert" userId="965db6cf-9e0b-4a76-8dac-042571d78c36" providerId="ADAL" clId="{ACAF20CE-CEE8-4294-A7D1-4E5F3DA92C9C}" dt="2021-02-24T20:38:58.211" v="2685" actId="26606"/>
          <ac:spMkLst>
            <pc:docMk/>
            <pc:sldMk cId="4294679691" sldId="792"/>
            <ac:spMk id="12" creationId="{7383B190-6BFB-422F-B667-06B7B25F096A}"/>
          </ac:spMkLst>
        </pc:spChg>
        <pc:spChg chg="add del">
          <ac:chgData name="Pisani, Robert" userId="965db6cf-9e0b-4a76-8dac-042571d78c36" providerId="ADAL" clId="{ACAF20CE-CEE8-4294-A7D1-4E5F3DA92C9C}" dt="2021-02-24T20:38:55.586" v="2683" actId="26606"/>
          <ac:spMkLst>
            <pc:docMk/>
            <pc:sldMk cId="4294679691" sldId="792"/>
            <ac:spMk id="14" creationId="{2EEE8F11-3582-44B7-9869-F2D26D7DD9D4}"/>
          </ac:spMkLst>
        </pc:spChg>
        <pc:spChg chg="add del">
          <ac:chgData name="Pisani, Robert" userId="965db6cf-9e0b-4a76-8dac-042571d78c36" providerId="ADAL" clId="{ACAF20CE-CEE8-4294-A7D1-4E5F3DA92C9C}" dt="2021-02-24T20:38:55.586" v="2683" actId="26606"/>
          <ac:spMkLst>
            <pc:docMk/>
            <pc:sldMk cId="4294679691" sldId="792"/>
            <ac:spMk id="16" creationId="{2141F1CC-6A53-4BCF-9127-AABB52E2497E}"/>
          </ac:spMkLst>
        </pc:spChg>
        <pc:spChg chg="add del">
          <ac:chgData name="Pisani, Robert" userId="965db6cf-9e0b-4a76-8dac-042571d78c36" providerId="ADAL" clId="{ACAF20CE-CEE8-4294-A7D1-4E5F3DA92C9C}" dt="2021-02-24T20:38:55.586" v="2683" actId="26606"/>
          <ac:spMkLst>
            <pc:docMk/>
            <pc:sldMk cId="4294679691" sldId="792"/>
            <ac:spMk id="18" creationId="{561B2B49-7142-4CA8-A929-4671548E6A5A}"/>
          </ac:spMkLst>
        </pc:spChg>
        <pc:picChg chg="add mod ord">
          <ac:chgData name="Pisani, Robert" userId="965db6cf-9e0b-4a76-8dac-042571d78c36" providerId="ADAL" clId="{ACAF20CE-CEE8-4294-A7D1-4E5F3DA92C9C}" dt="2021-02-24T21:19:00.573" v="3050" actId="1076"/>
          <ac:picMkLst>
            <pc:docMk/>
            <pc:sldMk cId="4294679691" sldId="792"/>
            <ac:picMk id="5" creationId="{725B9FFD-0B51-40F5-AE99-447FB5590865}"/>
          </ac:picMkLst>
        </pc:picChg>
        <pc:picChg chg="add mod">
          <ac:chgData name="Pisani, Robert" userId="965db6cf-9e0b-4a76-8dac-042571d78c36" providerId="ADAL" clId="{ACAF20CE-CEE8-4294-A7D1-4E5F3DA92C9C}" dt="2021-02-24T21:19:10.645" v="3053" actId="1076"/>
          <ac:picMkLst>
            <pc:docMk/>
            <pc:sldMk cId="4294679691" sldId="792"/>
            <ac:picMk id="6" creationId="{8F5686EE-52BF-4418-996E-97F06B872AD5}"/>
          </ac:picMkLst>
        </pc:picChg>
        <pc:picChg chg="add mod">
          <ac:chgData name="Pisani, Robert" userId="965db6cf-9e0b-4a76-8dac-042571d78c36" providerId="ADAL" clId="{ACAF20CE-CEE8-4294-A7D1-4E5F3DA92C9C}" dt="2021-02-24T21:19:04.531" v="3051" actId="14100"/>
          <ac:picMkLst>
            <pc:docMk/>
            <pc:sldMk cId="4294679691" sldId="792"/>
            <ac:picMk id="7" creationId="{6B1A05F9-82B3-448C-B0AD-BC8BFB0D1996}"/>
          </ac:picMkLst>
        </pc:picChg>
        <pc:picChg chg="add mod">
          <ac:chgData name="Pisani, Robert" userId="965db6cf-9e0b-4a76-8dac-042571d78c36" providerId="ADAL" clId="{ACAF20CE-CEE8-4294-A7D1-4E5F3DA92C9C}" dt="2021-02-24T21:25:45.361" v="3056" actId="1076"/>
          <ac:picMkLst>
            <pc:docMk/>
            <pc:sldMk cId="4294679691" sldId="792"/>
            <ac:picMk id="8" creationId="{CC11F5C8-2230-4D91-AD40-15D237F52EB1}"/>
          </ac:picMkLst>
        </pc:picChg>
        <pc:cxnChg chg="add del">
          <ac:chgData name="Pisani, Robert" userId="965db6cf-9e0b-4a76-8dac-042571d78c36" providerId="ADAL" clId="{ACAF20CE-CEE8-4294-A7D1-4E5F3DA92C9C}" dt="2021-02-24T20:38:58.211" v="2685" actId="26606"/>
          <ac:cxnSpMkLst>
            <pc:docMk/>
            <pc:sldMk cId="4294679691" sldId="792"/>
            <ac:cxnSpMk id="20" creationId="{ED28E597-4AF8-4D69-A9AB-A1EDC6156B04}"/>
          </ac:cxnSpMkLst>
        </pc:cxnChg>
      </pc:sldChg>
      <pc:sldChg chg="add del">
        <pc:chgData name="Pisani, Robert" userId="965db6cf-9e0b-4a76-8dac-042571d78c36" providerId="ADAL" clId="{ACAF20CE-CEE8-4294-A7D1-4E5F3DA92C9C}" dt="2021-02-24T21:00:00.042" v="2737" actId="47"/>
        <pc:sldMkLst>
          <pc:docMk/>
          <pc:sldMk cId="575528982" sldId="793"/>
        </pc:sldMkLst>
      </pc:sldChg>
      <pc:sldChg chg="addSp delSp modSp add mod">
        <pc:chgData name="Pisani, Robert" userId="965db6cf-9e0b-4a76-8dac-042571d78c36" providerId="ADAL" clId="{ACAF20CE-CEE8-4294-A7D1-4E5F3DA92C9C}" dt="2021-02-24T21:08:13.135" v="3030" actId="14100"/>
        <pc:sldMkLst>
          <pc:docMk/>
          <pc:sldMk cId="1418992947" sldId="793"/>
        </pc:sldMkLst>
        <pc:spChg chg="add mod">
          <ac:chgData name="Pisani, Robert" userId="965db6cf-9e0b-4a76-8dac-042571d78c36" providerId="ADAL" clId="{ACAF20CE-CEE8-4294-A7D1-4E5F3DA92C9C}" dt="2021-02-24T21:08:13.135" v="3030" actId="14100"/>
          <ac:spMkLst>
            <pc:docMk/>
            <pc:sldMk cId="1418992947" sldId="793"/>
            <ac:spMk id="3" creationId="{C4A90CAE-6AA9-4F91-B5BA-13B102C7A688}"/>
          </ac:spMkLst>
        </pc:spChg>
        <pc:picChg chg="del mod">
          <ac:chgData name="Pisani, Robert" userId="965db6cf-9e0b-4a76-8dac-042571d78c36" providerId="ADAL" clId="{ACAF20CE-CEE8-4294-A7D1-4E5F3DA92C9C}" dt="2021-02-24T21:00:37.306" v="2740" actId="478"/>
          <ac:picMkLst>
            <pc:docMk/>
            <pc:sldMk cId="1418992947" sldId="793"/>
            <ac:picMk id="5" creationId="{77642C22-578C-462A-B027-A50C9E9D90C8}"/>
          </ac:picMkLst>
        </pc:picChg>
        <pc:picChg chg="add mod">
          <ac:chgData name="Pisani, Robert" userId="965db6cf-9e0b-4a76-8dac-042571d78c36" providerId="ADAL" clId="{ACAF20CE-CEE8-4294-A7D1-4E5F3DA92C9C}" dt="2021-02-24T21:00:59.491" v="2748" actId="1076"/>
          <ac:picMkLst>
            <pc:docMk/>
            <pc:sldMk cId="1418992947" sldId="793"/>
            <ac:picMk id="6" creationId="{9DE399C0-89F0-4B58-93DD-1F13E868E354}"/>
          </ac:picMkLst>
        </pc:picChg>
      </pc:sldChg>
      <pc:sldMasterChg chg="modSldLayout">
        <pc:chgData name="Pisani, Robert" userId="965db6cf-9e0b-4a76-8dac-042571d78c36" providerId="ADAL" clId="{ACAF20CE-CEE8-4294-A7D1-4E5F3DA92C9C}" dt="2021-02-24T13:22:34.565" v="1048"/>
        <pc:sldMasterMkLst>
          <pc:docMk/>
          <pc:sldMasterMk cId="1232703915" sldId="2147483648"/>
        </pc:sldMasterMkLst>
        <pc:sldLayoutChg chg="addSp modSp">
          <pc:chgData name="Pisani, Robert" userId="965db6cf-9e0b-4a76-8dac-042571d78c36" providerId="ADAL" clId="{ACAF20CE-CEE8-4294-A7D1-4E5F3DA92C9C}" dt="2021-02-24T13:09:17.390" v="605"/>
          <pc:sldLayoutMkLst>
            <pc:docMk/>
            <pc:sldMasterMk cId="1232703915" sldId="2147483648"/>
            <pc:sldLayoutMk cId="1315160965" sldId="2147483650"/>
          </pc:sldLayoutMkLst>
          <pc:picChg chg="add mod">
            <ac:chgData name="Pisani, Robert" userId="965db6cf-9e0b-4a76-8dac-042571d78c36" providerId="ADAL" clId="{ACAF20CE-CEE8-4294-A7D1-4E5F3DA92C9C}" dt="2021-02-24T13:09:17.390" v="605"/>
            <ac:picMkLst>
              <pc:docMk/>
              <pc:sldMasterMk cId="1232703915" sldId="2147483648"/>
              <pc:sldLayoutMk cId="1315160965" sldId="2147483650"/>
              <ac:picMk id="7" creationId="{DF2BEBA8-480B-400D-8CA9-D8211B4856E0}"/>
            </ac:picMkLst>
          </pc:picChg>
        </pc:sldLayoutChg>
        <pc:sldLayoutChg chg="addSp modSp">
          <pc:chgData name="Pisani, Robert" userId="965db6cf-9e0b-4a76-8dac-042571d78c36" providerId="ADAL" clId="{ACAF20CE-CEE8-4294-A7D1-4E5F3DA92C9C}" dt="2021-02-24T13:22:34.565" v="1048"/>
          <pc:sldLayoutMkLst>
            <pc:docMk/>
            <pc:sldMasterMk cId="1232703915" sldId="2147483648"/>
            <pc:sldLayoutMk cId="1040959830" sldId="2147483651"/>
          </pc:sldLayoutMkLst>
          <pc:picChg chg="add mod">
            <ac:chgData name="Pisani, Robert" userId="965db6cf-9e0b-4a76-8dac-042571d78c36" providerId="ADAL" clId="{ACAF20CE-CEE8-4294-A7D1-4E5F3DA92C9C}" dt="2021-02-24T13:22:34.565" v="1048"/>
            <ac:picMkLst>
              <pc:docMk/>
              <pc:sldMasterMk cId="1232703915" sldId="2147483648"/>
              <pc:sldLayoutMk cId="1040959830" sldId="2147483651"/>
              <ac:picMk id="7" creationId="{45FB454E-DF3D-4FC0-AB51-D397A9B07E36}"/>
            </ac:picMkLst>
          </pc:picChg>
        </pc:sldLayoutChg>
        <pc:sldLayoutChg chg="addSp modSp">
          <pc:chgData name="Pisani, Robert" userId="965db6cf-9e0b-4a76-8dac-042571d78c36" providerId="ADAL" clId="{ACAF20CE-CEE8-4294-A7D1-4E5F3DA92C9C}" dt="2021-02-24T13:08:54.718" v="604"/>
          <pc:sldLayoutMkLst>
            <pc:docMk/>
            <pc:sldMasterMk cId="1232703915" sldId="2147483648"/>
            <pc:sldLayoutMk cId="3787837687" sldId="2147483655"/>
          </pc:sldLayoutMkLst>
          <pc:picChg chg="add mod">
            <ac:chgData name="Pisani, Robert" userId="965db6cf-9e0b-4a76-8dac-042571d78c36" providerId="ADAL" clId="{ACAF20CE-CEE8-4294-A7D1-4E5F3DA92C9C}" dt="2021-02-24T13:08:54.718" v="604"/>
            <ac:picMkLst>
              <pc:docMk/>
              <pc:sldMasterMk cId="1232703915" sldId="2147483648"/>
              <pc:sldLayoutMk cId="3787837687" sldId="2147483655"/>
              <ac:picMk id="5" creationId="{C0C6AA54-E19A-4674-AE6F-0FD172582111}"/>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6F1DF8C-43A0-42DF-87F8-9BF73439FEC8}" type="datetimeFigureOut">
              <a:rPr lang="en-US" smtClean="0"/>
              <a:t>3/2/2021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64A6D96-FC5A-43A6-A849-B6655F5A1B92}" type="slidenum">
              <a:rPr lang="en-US" smtClean="0"/>
              <a:t>‹#›</a:t>
            </a:fld>
            <a:endParaRPr lang="en-US" dirty="0"/>
          </a:p>
        </p:txBody>
      </p:sp>
    </p:spTree>
    <p:extLst>
      <p:ext uri="{BB962C8B-B14F-4D97-AF65-F5344CB8AC3E}">
        <p14:creationId xmlns:p14="http://schemas.microsoft.com/office/powerpoint/2010/main" val="2520654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1</a:t>
            </a:fld>
            <a:endParaRPr lang="en-US" altLang="en-US"/>
          </a:p>
        </p:txBody>
      </p:sp>
    </p:spTree>
    <p:extLst>
      <p:ext uri="{BB962C8B-B14F-4D97-AF65-F5344CB8AC3E}">
        <p14:creationId xmlns:p14="http://schemas.microsoft.com/office/powerpoint/2010/main" val="3668754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xfrm>
            <a:off x="423863" y="708025"/>
            <a:ext cx="6292850" cy="3540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1588981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17</a:t>
            </a:fld>
            <a:endParaRPr lang="en-US" altLang="en-US" dirty="0"/>
          </a:p>
        </p:txBody>
      </p:sp>
    </p:spTree>
    <p:extLst>
      <p:ext uri="{BB962C8B-B14F-4D97-AF65-F5344CB8AC3E}">
        <p14:creationId xmlns:p14="http://schemas.microsoft.com/office/powerpoint/2010/main" val="3668754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F72DD-3DE1-409C-8E6D-5417113F1F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B593D4-8ED5-4B38-B669-FF5D84F14F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196BD4-F499-452E-8423-F22D56605E42}"/>
              </a:ext>
            </a:extLst>
          </p:cNvPr>
          <p:cNvSpPr>
            <a:spLocks noGrp="1"/>
          </p:cNvSpPr>
          <p:nvPr>
            <p:ph type="dt" sz="half" idx="10"/>
          </p:nvPr>
        </p:nvSpPr>
        <p:spPr/>
        <p:txBody>
          <a:bodyPr/>
          <a:lstStyle/>
          <a:p>
            <a:r>
              <a:rPr lang="en-US"/>
              <a:t>March 2rd, 2021</a:t>
            </a:r>
            <a:endParaRPr lang="en-US" dirty="0"/>
          </a:p>
        </p:txBody>
      </p:sp>
      <p:sp>
        <p:nvSpPr>
          <p:cNvPr id="5" name="Footer Placeholder 4">
            <a:extLst>
              <a:ext uri="{FF2B5EF4-FFF2-40B4-BE49-F238E27FC236}">
                <a16:creationId xmlns:a16="http://schemas.microsoft.com/office/drawing/2014/main" id="{D868834C-9446-47E2-A3A6-2D7C9420C9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FAF1A0-D587-47AA-B5D9-CC5F7DE868C5}"/>
              </a:ext>
            </a:extLst>
          </p:cNvPr>
          <p:cNvSpPr>
            <a:spLocks noGrp="1"/>
          </p:cNvSpPr>
          <p:nvPr>
            <p:ph type="sldNum" sz="quarter" idx="12"/>
          </p:nvPr>
        </p:nvSpPr>
        <p:spPr/>
        <p:txBody>
          <a:bodyPr/>
          <a:lstStyle/>
          <a:p>
            <a:fld id="{CF3522BF-2A0F-43DA-A095-E89F710859D1}" type="slidenum">
              <a:rPr lang="en-US" smtClean="0"/>
              <a:t>‹#›</a:t>
            </a:fld>
            <a:endParaRPr lang="en-US" dirty="0"/>
          </a:p>
        </p:txBody>
      </p:sp>
    </p:spTree>
    <p:extLst>
      <p:ext uri="{BB962C8B-B14F-4D97-AF65-F5344CB8AC3E}">
        <p14:creationId xmlns:p14="http://schemas.microsoft.com/office/powerpoint/2010/main" val="2461079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7D04F-C7A1-42D4-84A8-7FF0E18B2C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886523-FC9B-42C3-83DE-E1042FBA99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D5D25D-B1B7-4E29-8D0C-5A0EAB6DFA41}"/>
              </a:ext>
            </a:extLst>
          </p:cNvPr>
          <p:cNvSpPr>
            <a:spLocks noGrp="1"/>
          </p:cNvSpPr>
          <p:nvPr>
            <p:ph type="dt" sz="half" idx="10"/>
          </p:nvPr>
        </p:nvSpPr>
        <p:spPr/>
        <p:txBody>
          <a:bodyPr/>
          <a:lstStyle/>
          <a:p>
            <a:r>
              <a:rPr lang="en-US"/>
              <a:t>March 2rd, 2021</a:t>
            </a:r>
            <a:endParaRPr lang="en-US" dirty="0"/>
          </a:p>
        </p:txBody>
      </p:sp>
      <p:sp>
        <p:nvSpPr>
          <p:cNvPr id="5" name="Footer Placeholder 4">
            <a:extLst>
              <a:ext uri="{FF2B5EF4-FFF2-40B4-BE49-F238E27FC236}">
                <a16:creationId xmlns:a16="http://schemas.microsoft.com/office/drawing/2014/main" id="{2F5C58DB-9670-4A2C-B9FD-1DE1BAFB25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BDBA35-DB02-4FD6-852E-66335992605E}"/>
              </a:ext>
            </a:extLst>
          </p:cNvPr>
          <p:cNvSpPr>
            <a:spLocks noGrp="1"/>
          </p:cNvSpPr>
          <p:nvPr>
            <p:ph type="sldNum" sz="quarter" idx="12"/>
          </p:nvPr>
        </p:nvSpPr>
        <p:spPr/>
        <p:txBody>
          <a:bodyPr/>
          <a:lstStyle/>
          <a:p>
            <a:fld id="{CF3522BF-2A0F-43DA-A095-E89F710859D1}" type="slidenum">
              <a:rPr lang="en-US" smtClean="0"/>
              <a:t>‹#›</a:t>
            </a:fld>
            <a:endParaRPr lang="en-US" dirty="0"/>
          </a:p>
        </p:txBody>
      </p:sp>
    </p:spTree>
    <p:extLst>
      <p:ext uri="{BB962C8B-B14F-4D97-AF65-F5344CB8AC3E}">
        <p14:creationId xmlns:p14="http://schemas.microsoft.com/office/powerpoint/2010/main" val="1439589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2BBE5-00F3-4BA4-B4BE-65BE208982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428774-8A0C-410B-89B7-C875E64D89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AF6433-F74F-4D1B-950A-EDE227C1EC8A}"/>
              </a:ext>
            </a:extLst>
          </p:cNvPr>
          <p:cNvSpPr>
            <a:spLocks noGrp="1"/>
          </p:cNvSpPr>
          <p:nvPr>
            <p:ph type="dt" sz="half" idx="10"/>
          </p:nvPr>
        </p:nvSpPr>
        <p:spPr/>
        <p:txBody>
          <a:bodyPr/>
          <a:lstStyle/>
          <a:p>
            <a:r>
              <a:rPr lang="en-US"/>
              <a:t>March 2rd, 2021</a:t>
            </a:r>
            <a:endParaRPr lang="en-US" dirty="0"/>
          </a:p>
        </p:txBody>
      </p:sp>
      <p:sp>
        <p:nvSpPr>
          <p:cNvPr id="5" name="Footer Placeholder 4">
            <a:extLst>
              <a:ext uri="{FF2B5EF4-FFF2-40B4-BE49-F238E27FC236}">
                <a16:creationId xmlns:a16="http://schemas.microsoft.com/office/drawing/2014/main" id="{203E0BFF-57CD-4532-AB70-7B05FD815D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FB29D5-76D6-425A-B92C-BA1FBBE3DFC9}"/>
              </a:ext>
            </a:extLst>
          </p:cNvPr>
          <p:cNvSpPr>
            <a:spLocks noGrp="1"/>
          </p:cNvSpPr>
          <p:nvPr>
            <p:ph type="sldNum" sz="quarter" idx="12"/>
          </p:nvPr>
        </p:nvSpPr>
        <p:spPr/>
        <p:txBody>
          <a:bodyPr/>
          <a:lstStyle/>
          <a:p>
            <a:fld id="{CF3522BF-2A0F-43DA-A095-E89F710859D1}" type="slidenum">
              <a:rPr lang="en-US" smtClean="0"/>
              <a:t>‹#›</a:t>
            </a:fld>
            <a:endParaRPr lang="en-US" dirty="0"/>
          </a:p>
        </p:txBody>
      </p:sp>
    </p:spTree>
    <p:extLst>
      <p:ext uri="{BB962C8B-B14F-4D97-AF65-F5344CB8AC3E}">
        <p14:creationId xmlns:p14="http://schemas.microsoft.com/office/powerpoint/2010/main" val="2727175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A1E4D-E072-4E16-B0AF-A3E289F55D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033D5A-7A1D-4969-B566-5D87FFFADA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1E8B1-7EAA-4D7A-B0D5-E06C65ABCB4A}"/>
              </a:ext>
            </a:extLst>
          </p:cNvPr>
          <p:cNvSpPr>
            <a:spLocks noGrp="1"/>
          </p:cNvSpPr>
          <p:nvPr>
            <p:ph type="dt" sz="half" idx="10"/>
          </p:nvPr>
        </p:nvSpPr>
        <p:spPr/>
        <p:txBody>
          <a:bodyPr/>
          <a:lstStyle/>
          <a:p>
            <a:r>
              <a:rPr lang="en-US"/>
              <a:t>March 2rd, 2021</a:t>
            </a:r>
            <a:endParaRPr lang="en-US" dirty="0"/>
          </a:p>
        </p:txBody>
      </p:sp>
      <p:sp>
        <p:nvSpPr>
          <p:cNvPr id="5" name="Footer Placeholder 4">
            <a:extLst>
              <a:ext uri="{FF2B5EF4-FFF2-40B4-BE49-F238E27FC236}">
                <a16:creationId xmlns:a16="http://schemas.microsoft.com/office/drawing/2014/main" id="{2A67E1C4-9009-40D4-9F14-9BFEDD3D94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0A415A-7474-4742-8824-844FAEB3B266}"/>
              </a:ext>
            </a:extLst>
          </p:cNvPr>
          <p:cNvSpPr>
            <a:spLocks noGrp="1"/>
          </p:cNvSpPr>
          <p:nvPr>
            <p:ph type="sldNum" sz="quarter" idx="12"/>
          </p:nvPr>
        </p:nvSpPr>
        <p:spPr/>
        <p:txBody>
          <a:bodyPr/>
          <a:lstStyle/>
          <a:p>
            <a:fld id="{CF3522BF-2A0F-43DA-A095-E89F710859D1}" type="slidenum">
              <a:rPr lang="en-US" smtClean="0"/>
              <a:t>‹#›</a:t>
            </a:fld>
            <a:endParaRPr lang="en-US" dirty="0"/>
          </a:p>
        </p:txBody>
      </p:sp>
      <p:pic>
        <p:nvPicPr>
          <p:cNvPr id="7" name="Picture 6">
            <a:extLst>
              <a:ext uri="{FF2B5EF4-FFF2-40B4-BE49-F238E27FC236}">
                <a16:creationId xmlns:a16="http://schemas.microsoft.com/office/drawing/2014/main" id="{DF2BEBA8-480B-400D-8CA9-D8211B4856E0}"/>
              </a:ext>
            </a:extLst>
          </p:cNvPr>
          <p:cNvPicPr>
            <a:picLocks noChangeAspect="1"/>
          </p:cNvPicPr>
          <p:nvPr userDrawn="1"/>
        </p:nvPicPr>
        <p:blipFill rotWithShape="1">
          <a:blip r:embed="rId2"/>
          <a:srcRect t="5899" r="633"/>
          <a:stretch/>
        </p:blipFill>
        <p:spPr>
          <a:xfrm>
            <a:off x="616581" y="282177"/>
            <a:ext cx="11154145" cy="797719"/>
          </a:xfrm>
          <a:prstGeom prst="rect">
            <a:avLst/>
          </a:prstGeom>
        </p:spPr>
      </p:pic>
    </p:spTree>
    <p:extLst>
      <p:ext uri="{BB962C8B-B14F-4D97-AF65-F5344CB8AC3E}">
        <p14:creationId xmlns:p14="http://schemas.microsoft.com/office/powerpoint/2010/main" val="1315160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F9824-4DB3-4365-AB96-5DF7674EDD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F933EC-2B80-4ADF-8CA3-E19FA90C27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FCF4F4-63DB-45D1-8D1E-6BA9D1EF3C23}"/>
              </a:ext>
            </a:extLst>
          </p:cNvPr>
          <p:cNvSpPr>
            <a:spLocks noGrp="1"/>
          </p:cNvSpPr>
          <p:nvPr>
            <p:ph type="dt" sz="half" idx="10"/>
          </p:nvPr>
        </p:nvSpPr>
        <p:spPr/>
        <p:txBody>
          <a:bodyPr/>
          <a:lstStyle/>
          <a:p>
            <a:r>
              <a:rPr lang="en-US"/>
              <a:t>March 2rd, 2021</a:t>
            </a:r>
            <a:endParaRPr lang="en-US" dirty="0"/>
          </a:p>
        </p:txBody>
      </p:sp>
      <p:sp>
        <p:nvSpPr>
          <p:cNvPr id="5" name="Footer Placeholder 4">
            <a:extLst>
              <a:ext uri="{FF2B5EF4-FFF2-40B4-BE49-F238E27FC236}">
                <a16:creationId xmlns:a16="http://schemas.microsoft.com/office/drawing/2014/main" id="{E03DB549-A712-4128-AB1B-33CEF6718E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CC4014-08F8-4FC6-9331-D472BC104360}"/>
              </a:ext>
            </a:extLst>
          </p:cNvPr>
          <p:cNvSpPr>
            <a:spLocks noGrp="1"/>
          </p:cNvSpPr>
          <p:nvPr>
            <p:ph type="sldNum" sz="quarter" idx="12"/>
          </p:nvPr>
        </p:nvSpPr>
        <p:spPr/>
        <p:txBody>
          <a:bodyPr/>
          <a:lstStyle/>
          <a:p>
            <a:fld id="{CF3522BF-2A0F-43DA-A095-E89F710859D1}" type="slidenum">
              <a:rPr lang="en-US" smtClean="0"/>
              <a:t>‹#›</a:t>
            </a:fld>
            <a:endParaRPr lang="en-US" dirty="0"/>
          </a:p>
        </p:txBody>
      </p:sp>
      <p:pic>
        <p:nvPicPr>
          <p:cNvPr id="7" name="Picture 6">
            <a:extLst>
              <a:ext uri="{FF2B5EF4-FFF2-40B4-BE49-F238E27FC236}">
                <a16:creationId xmlns:a16="http://schemas.microsoft.com/office/drawing/2014/main" id="{45FB454E-DF3D-4FC0-AB51-D397A9B07E36}"/>
              </a:ext>
            </a:extLst>
          </p:cNvPr>
          <p:cNvPicPr>
            <a:picLocks noChangeAspect="1"/>
          </p:cNvPicPr>
          <p:nvPr userDrawn="1"/>
        </p:nvPicPr>
        <p:blipFill rotWithShape="1">
          <a:blip r:embed="rId2"/>
          <a:srcRect t="5899" r="633"/>
          <a:stretch/>
        </p:blipFill>
        <p:spPr>
          <a:xfrm>
            <a:off x="616581" y="282177"/>
            <a:ext cx="11154145" cy="797719"/>
          </a:xfrm>
          <a:prstGeom prst="rect">
            <a:avLst/>
          </a:prstGeom>
        </p:spPr>
      </p:pic>
    </p:spTree>
    <p:extLst>
      <p:ext uri="{BB962C8B-B14F-4D97-AF65-F5344CB8AC3E}">
        <p14:creationId xmlns:p14="http://schemas.microsoft.com/office/powerpoint/2010/main" val="1040959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DC2DC-CAE5-4BEE-9D3B-8605B32E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1E4811-1AA9-44B4-9736-C021FB6458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B4B3CD-63E3-4233-9C58-AE32DF2E7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6838CA-1137-4465-8B6E-CAB2169B009B}"/>
              </a:ext>
            </a:extLst>
          </p:cNvPr>
          <p:cNvSpPr>
            <a:spLocks noGrp="1"/>
          </p:cNvSpPr>
          <p:nvPr>
            <p:ph type="dt" sz="half" idx="10"/>
          </p:nvPr>
        </p:nvSpPr>
        <p:spPr/>
        <p:txBody>
          <a:bodyPr/>
          <a:lstStyle/>
          <a:p>
            <a:r>
              <a:rPr lang="en-US"/>
              <a:t>March 2rd, 2021</a:t>
            </a:r>
            <a:endParaRPr lang="en-US" dirty="0"/>
          </a:p>
        </p:txBody>
      </p:sp>
      <p:sp>
        <p:nvSpPr>
          <p:cNvPr id="6" name="Footer Placeholder 5">
            <a:extLst>
              <a:ext uri="{FF2B5EF4-FFF2-40B4-BE49-F238E27FC236}">
                <a16:creationId xmlns:a16="http://schemas.microsoft.com/office/drawing/2014/main" id="{C416DD01-F0EB-4241-B9ED-0F7F3424985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0E3640-2D02-4C9A-A939-C67DC91B75BA}"/>
              </a:ext>
            </a:extLst>
          </p:cNvPr>
          <p:cNvSpPr>
            <a:spLocks noGrp="1"/>
          </p:cNvSpPr>
          <p:nvPr>
            <p:ph type="sldNum" sz="quarter" idx="12"/>
          </p:nvPr>
        </p:nvSpPr>
        <p:spPr/>
        <p:txBody>
          <a:bodyPr/>
          <a:lstStyle/>
          <a:p>
            <a:fld id="{CF3522BF-2A0F-43DA-A095-E89F710859D1}" type="slidenum">
              <a:rPr lang="en-US" smtClean="0"/>
              <a:t>‹#›</a:t>
            </a:fld>
            <a:endParaRPr lang="en-US" dirty="0"/>
          </a:p>
        </p:txBody>
      </p:sp>
    </p:spTree>
    <p:extLst>
      <p:ext uri="{BB962C8B-B14F-4D97-AF65-F5344CB8AC3E}">
        <p14:creationId xmlns:p14="http://schemas.microsoft.com/office/powerpoint/2010/main" val="640600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11DD7-593E-48D5-AB13-F0076ACB42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337E36-1E26-4FF5-9A02-D1181E5D47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677A33-3870-4CFC-A0EF-FB538BB8E8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8F0CE7-1FF6-41DA-8DC0-CE6E6C9BCD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4D2BB-8D45-46C4-904B-9A11D8BD08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4D8316-EF33-45EE-B7CC-7ABB1735C19C}"/>
              </a:ext>
            </a:extLst>
          </p:cNvPr>
          <p:cNvSpPr>
            <a:spLocks noGrp="1"/>
          </p:cNvSpPr>
          <p:nvPr>
            <p:ph type="dt" sz="half" idx="10"/>
          </p:nvPr>
        </p:nvSpPr>
        <p:spPr/>
        <p:txBody>
          <a:bodyPr/>
          <a:lstStyle/>
          <a:p>
            <a:r>
              <a:rPr lang="en-US"/>
              <a:t>March 2rd, 2021</a:t>
            </a:r>
            <a:endParaRPr lang="en-US" dirty="0"/>
          </a:p>
        </p:txBody>
      </p:sp>
      <p:sp>
        <p:nvSpPr>
          <p:cNvPr id="8" name="Footer Placeholder 7">
            <a:extLst>
              <a:ext uri="{FF2B5EF4-FFF2-40B4-BE49-F238E27FC236}">
                <a16:creationId xmlns:a16="http://schemas.microsoft.com/office/drawing/2014/main" id="{5A74CA8B-6EB8-4A07-9A2B-C10C6861753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A4DA6B7-D9F4-412F-8798-AB5906377712}"/>
              </a:ext>
            </a:extLst>
          </p:cNvPr>
          <p:cNvSpPr>
            <a:spLocks noGrp="1"/>
          </p:cNvSpPr>
          <p:nvPr>
            <p:ph type="sldNum" sz="quarter" idx="12"/>
          </p:nvPr>
        </p:nvSpPr>
        <p:spPr/>
        <p:txBody>
          <a:bodyPr/>
          <a:lstStyle/>
          <a:p>
            <a:fld id="{CF3522BF-2A0F-43DA-A095-E89F710859D1}" type="slidenum">
              <a:rPr lang="en-US" smtClean="0"/>
              <a:t>‹#›</a:t>
            </a:fld>
            <a:endParaRPr lang="en-US" dirty="0"/>
          </a:p>
        </p:txBody>
      </p:sp>
    </p:spTree>
    <p:extLst>
      <p:ext uri="{BB962C8B-B14F-4D97-AF65-F5344CB8AC3E}">
        <p14:creationId xmlns:p14="http://schemas.microsoft.com/office/powerpoint/2010/main" val="3699723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251DC-3BB2-4DE7-A239-EF151E5A81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AC9F93-2090-44D2-8A74-D6C025524D47}"/>
              </a:ext>
            </a:extLst>
          </p:cNvPr>
          <p:cNvSpPr>
            <a:spLocks noGrp="1"/>
          </p:cNvSpPr>
          <p:nvPr>
            <p:ph type="dt" sz="half" idx="10"/>
          </p:nvPr>
        </p:nvSpPr>
        <p:spPr/>
        <p:txBody>
          <a:bodyPr/>
          <a:lstStyle/>
          <a:p>
            <a:r>
              <a:rPr lang="en-US"/>
              <a:t>March 2rd, 2021</a:t>
            </a:r>
            <a:endParaRPr lang="en-US" dirty="0"/>
          </a:p>
        </p:txBody>
      </p:sp>
      <p:sp>
        <p:nvSpPr>
          <p:cNvPr id="4" name="Footer Placeholder 3">
            <a:extLst>
              <a:ext uri="{FF2B5EF4-FFF2-40B4-BE49-F238E27FC236}">
                <a16:creationId xmlns:a16="http://schemas.microsoft.com/office/drawing/2014/main" id="{2F6705F2-5879-441F-B271-7EBDEA8C78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3021D6B-3D32-4B4B-B1EC-7AA63171D303}"/>
              </a:ext>
            </a:extLst>
          </p:cNvPr>
          <p:cNvSpPr>
            <a:spLocks noGrp="1"/>
          </p:cNvSpPr>
          <p:nvPr>
            <p:ph type="sldNum" sz="quarter" idx="12"/>
          </p:nvPr>
        </p:nvSpPr>
        <p:spPr/>
        <p:txBody>
          <a:bodyPr/>
          <a:lstStyle/>
          <a:p>
            <a:fld id="{CF3522BF-2A0F-43DA-A095-E89F710859D1}" type="slidenum">
              <a:rPr lang="en-US" smtClean="0"/>
              <a:t>‹#›</a:t>
            </a:fld>
            <a:endParaRPr lang="en-US" dirty="0"/>
          </a:p>
        </p:txBody>
      </p:sp>
    </p:spTree>
    <p:extLst>
      <p:ext uri="{BB962C8B-B14F-4D97-AF65-F5344CB8AC3E}">
        <p14:creationId xmlns:p14="http://schemas.microsoft.com/office/powerpoint/2010/main" val="3430432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AD5117-5904-44E0-B4C9-3C532F6CA583}"/>
              </a:ext>
            </a:extLst>
          </p:cNvPr>
          <p:cNvSpPr>
            <a:spLocks noGrp="1"/>
          </p:cNvSpPr>
          <p:nvPr>
            <p:ph type="dt" sz="half" idx="10"/>
          </p:nvPr>
        </p:nvSpPr>
        <p:spPr/>
        <p:txBody>
          <a:bodyPr/>
          <a:lstStyle/>
          <a:p>
            <a:r>
              <a:rPr lang="en-US"/>
              <a:t>March 2rd, 2021</a:t>
            </a:r>
            <a:endParaRPr lang="en-US" dirty="0"/>
          </a:p>
        </p:txBody>
      </p:sp>
      <p:sp>
        <p:nvSpPr>
          <p:cNvPr id="3" name="Footer Placeholder 2">
            <a:extLst>
              <a:ext uri="{FF2B5EF4-FFF2-40B4-BE49-F238E27FC236}">
                <a16:creationId xmlns:a16="http://schemas.microsoft.com/office/drawing/2014/main" id="{D55DB6E8-7FD7-4DFE-B755-B2B9E0F3816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C2CC770-E47A-4C20-8BBA-3C5B54119A6A}"/>
              </a:ext>
            </a:extLst>
          </p:cNvPr>
          <p:cNvSpPr>
            <a:spLocks noGrp="1"/>
          </p:cNvSpPr>
          <p:nvPr>
            <p:ph type="sldNum" sz="quarter" idx="12"/>
          </p:nvPr>
        </p:nvSpPr>
        <p:spPr/>
        <p:txBody>
          <a:bodyPr/>
          <a:lstStyle/>
          <a:p>
            <a:fld id="{CF3522BF-2A0F-43DA-A095-E89F710859D1}" type="slidenum">
              <a:rPr lang="en-US" smtClean="0"/>
              <a:t>‹#›</a:t>
            </a:fld>
            <a:endParaRPr lang="en-US" dirty="0"/>
          </a:p>
        </p:txBody>
      </p:sp>
      <p:pic>
        <p:nvPicPr>
          <p:cNvPr id="5" name="Picture 4">
            <a:extLst>
              <a:ext uri="{FF2B5EF4-FFF2-40B4-BE49-F238E27FC236}">
                <a16:creationId xmlns:a16="http://schemas.microsoft.com/office/drawing/2014/main" id="{C0C6AA54-E19A-4674-AE6F-0FD172582111}"/>
              </a:ext>
            </a:extLst>
          </p:cNvPr>
          <p:cNvPicPr>
            <a:picLocks noChangeAspect="1"/>
          </p:cNvPicPr>
          <p:nvPr userDrawn="1"/>
        </p:nvPicPr>
        <p:blipFill rotWithShape="1">
          <a:blip r:embed="rId2"/>
          <a:srcRect t="5899" r="633"/>
          <a:stretch/>
        </p:blipFill>
        <p:spPr>
          <a:xfrm>
            <a:off x="616581" y="282177"/>
            <a:ext cx="11154145" cy="797719"/>
          </a:xfrm>
          <a:prstGeom prst="rect">
            <a:avLst/>
          </a:prstGeom>
        </p:spPr>
      </p:pic>
    </p:spTree>
    <p:extLst>
      <p:ext uri="{BB962C8B-B14F-4D97-AF65-F5344CB8AC3E}">
        <p14:creationId xmlns:p14="http://schemas.microsoft.com/office/powerpoint/2010/main" val="3787837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A2A4-2CBE-47AB-AF2E-E5154D475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B46BBA-19A1-4671-ACF1-1C94575615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38188-014F-4281-A778-1BF52FC6C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8FF68-AFB2-4EA8-8B0C-F490810037BF}"/>
              </a:ext>
            </a:extLst>
          </p:cNvPr>
          <p:cNvSpPr>
            <a:spLocks noGrp="1"/>
          </p:cNvSpPr>
          <p:nvPr>
            <p:ph type="dt" sz="half" idx="10"/>
          </p:nvPr>
        </p:nvSpPr>
        <p:spPr/>
        <p:txBody>
          <a:bodyPr/>
          <a:lstStyle/>
          <a:p>
            <a:r>
              <a:rPr lang="en-US"/>
              <a:t>March 2rd, 2021</a:t>
            </a:r>
            <a:endParaRPr lang="en-US" dirty="0"/>
          </a:p>
        </p:txBody>
      </p:sp>
      <p:sp>
        <p:nvSpPr>
          <p:cNvPr id="6" name="Footer Placeholder 5">
            <a:extLst>
              <a:ext uri="{FF2B5EF4-FFF2-40B4-BE49-F238E27FC236}">
                <a16:creationId xmlns:a16="http://schemas.microsoft.com/office/drawing/2014/main" id="{C58A4C13-8A91-46DD-94C1-00513C47DE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6FE041-C29B-48FD-848B-D45418195750}"/>
              </a:ext>
            </a:extLst>
          </p:cNvPr>
          <p:cNvSpPr>
            <a:spLocks noGrp="1"/>
          </p:cNvSpPr>
          <p:nvPr>
            <p:ph type="sldNum" sz="quarter" idx="12"/>
          </p:nvPr>
        </p:nvSpPr>
        <p:spPr/>
        <p:txBody>
          <a:bodyPr/>
          <a:lstStyle/>
          <a:p>
            <a:fld id="{CF3522BF-2A0F-43DA-A095-E89F710859D1}" type="slidenum">
              <a:rPr lang="en-US" smtClean="0"/>
              <a:t>‹#›</a:t>
            </a:fld>
            <a:endParaRPr lang="en-US" dirty="0"/>
          </a:p>
        </p:txBody>
      </p:sp>
    </p:spTree>
    <p:extLst>
      <p:ext uri="{BB962C8B-B14F-4D97-AF65-F5344CB8AC3E}">
        <p14:creationId xmlns:p14="http://schemas.microsoft.com/office/powerpoint/2010/main" val="4166463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0AB23-0C25-49D6-B980-39F7B8BE78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CED5F6-F206-491B-B736-B8DCC3D3BA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A26ACE9-137D-406B-8FDE-FC3CDB0CF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F6C50B-1996-44EF-8349-76C0F6E2A24A}"/>
              </a:ext>
            </a:extLst>
          </p:cNvPr>
          <p:cNvSpPr>
            <a:spLocks noGrp="1"/>
          </p:cNvSpPr>
          <p:nvPr>
            <p:ph type="dt" sz="half" idx="10"/>
          </p:nvPr>
        </p:nvSpPr>
        <p:spPr/>
        <p:txBody>
          <a:bodyPr/>
          <a:lstStyle/>
          <a:p>
            <a:r>
              <a:rPr lang="en-US"/>
              <a:t>March 2rd, 2021</a:t>
            </a:r>
            <a:endParaRPr lang="en-US" dirty="0"/>
          </a:p>
        </p:txBody>
      </p:sp>
      <p:sp>
        <p:nvSpPr>
          <p:cNvPr id="6" name="Footer Placeholder 5">
            <a:extLst>
              <a:ext uri="{FF2B5EF4-FFF2-40B4-BE49-F238E27FC236}">
                <a16:creationId xmlns:a16="http://schemas.microsoft.com/office/drawing/2014/main" id="{1B77F550-1C67-4B82-992A-53720C0C6FD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F51E25-232D-48B5-BEBE-08D3CF572BDD}"/>
              </a:ext>
            </a:extLst>
          </p:cNvPr>
          <p:cNvSpPr>
            <a:spLocks noGrp="1"/>
          </p:cNvSpPr>
          <p:nvPr>
            <p:ph type="sldNum" sz="quarter" idx="12"/>
          </p:nvPr>
        </p:nvSpPr>
        <p:spPr/>
        <p:txBody>
          <a:bodyPr/>
          <a:lstStyle/>
          <a:p>
            <a:fld id="{CF3522BF-2A0F-43DA-A095-E89F710859D1}" type="slidenum">
              <a:rPr lang="en-US" smtClean="0"/>
              <a:t>‹#›</a:t>
            </a:fld>
            <a:endParaRPr lang="en-US" dirty="0"/>
          </a:p>
        </p:txBody>
      </p:sp>
    </p:spTree>
    <p:extLst>
      <p:ext uri="{BB962C8B-B14F-4D97-AF65-F5344CB8AC3E}">
        <p14:creationId xmlns:p14="http://schemas.microsoft.com/office/powerpoint/2010/main" val="1516512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A3FB63-EEFF-4A13-9FAE-337E31462D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D53661-2177-4CB2-9015-90E16EE7F3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A0633-9047-4AF6-A29B-CB44CC25CC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March 2rd, 2021</a:t>
            </a:r>
            <a:endParaRPr lang="en-US" dirty="0"/>
          </a:p>
        </p:txBody>
      </p:sp>
      <p:sp>
        <p:nvSpPr>
          <p:cNvPr id="5" name="Footer Placeholder 4">
            <a:extLst>
              <a:ext uri="{FF2B5EF4-FFF2-40B4-BE49-F238E27FC236}">
                <a16:creationId xmlns:a16="http://schemas.microsoft.com/office/drawing/2014/main" id="{B3D3EE08-38AB-48B5-9D77-DA0865D70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D248087-B16E-456B-B42A-6E18335852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522BF-2A0F-43DA-A095-E89F710859D1}" type="slidenum">
              <a:rPr lang="en-US" smtClean="0"/>
              <a:t>‹#›</a:t>
            </a:fld>
            <a:endParaRPr lang="en-US" dirty="0"/>
          </a:p>
        </p:txBody>
      </p:sp>
    </p:spTree>
    <p:extLst>
      <p:ext uri="{BB962C8B-B14F-4D97-AF65-F5344CB8AC3E}">
        <p14:creationId xmlns:p14="http://schemas.microsoft.com/office/powerpoint/2010/main" val="1232703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5.jpeg"/><Relationship Id="rId7"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2"/>
          <p:cNvSpPr>
            <a:spLocks noGrp="1"/>
          </p:cNvSpPr>
          <p:nvPr>
            <p:ph type="ctrTitle"/>
          </p:nvPr>
        </p:nvSpPr>
        <p:spPr>
          <a:xfrm>
            <a:off x="562042" y="1039447"/>
            <a:ext cx="11053041" cy="883277"/>
          </a:xfrm>
          <a:solidFill>
            <a:srgbClr val="3399FF"/>
          </a:solidFill>
        </p:spPr>
        <p:txBody>
          <a:bodyPr>
            <a:normAutofit fontScale="90000"/>
          </a:bodyPr>
          <a:lstStyle/>
          <a:p>
            <a:pPr>
              <a:lnSpc>
                <a:spcPct val="150000"/>
              </a:lnSpc>
            </a:pPr>
            <a:br>
              <a:rPr lang="en-US" altLang="en-US" sz="4267" dirty="0"/>
            </a:br>
            <a:br>
              <a:rPr lang="en-US" sz="3733" dirty="0"/>
            </a:br>
            <a:br>
              <a:rPr lang="en-US" altLang="en-US" sz="4267" dirty="0">
                <a:solidFill>
                  <a:schemeClr val="bg1"/>
                </a:solidFill>
              </a:rPr>
            </a:br>
            <a:endParaRPr lang="en-US" altLang="en-US" sz="4267" dirty="0">
              <a:solidFill>
                <a:schemeClr val="bg1"/>
              </a:solidFill>
            </a:endParaRPr>
          </a:p>
        </p:txBody>
      </p:sp>
      <p:sp>
        <p:nvSpPr>
          <p:cNvPr id="15362" name="Subtitle 3"/>
          <p:cNvSpPr>
            <a:spLocks noGrp="1"/>
          </p:cNvSpPr>
          <p:nvPr>
            <p:ph type="subTitle" idx="1"/>
          </p:nvPr>
        </p:nvSpPr>
        <p:spPr>
          <a:xfrm>
            <a:off x="18720" y="5003134"/>
            <a:ext cx="12163733" cy="1589620"/>
          </a:xfrm>
        </p:spPr>
        <p:txBody>
          <a:bodyPr/>
          <a:lstStyle/>
          <a:p>
            <a:r>
              <a:rPr lang="en-US" altLang="en-US" sz="3200" dirty="0">
                <a:solidFill>
                  <a:srgbClr val="0099FF"/>
                </a:solidFill>
              </a:rPr>
              <a:t>Robert Pisani, BNL</a:t>
            </a:r>
          </a:p>
          <a:p>
            <a:r>
              <a:rPr lang="en-US" altLang="en-US" dirty="0">
                <a:solidFill>
                  <a:srgbClr val="0099FF"/>
                </a:solidFill>
              </a:rPr>
              <a:t>March 2</a:t>
            </a:r>
            <a:r>
              <a:rPr lang="en-US" altLang="en-US" baseline="30000" dirty="0">
                <a:solidFill>
                  <a:srgbClr val="0099FF"/>
                </a:solidFill>
              </a:rPr>
              <a:t>nd</a:t>
            </a:r>
            <a:r>
              <a:rPr lang="en-US" altLang="en-US" dirty="0">
                <a:solidFill>
                  <a:srgbClr val="0099FF"/>
                </a:solidFill>
              </a:rPr>
              <a:t> , 2021</a:t>
            </a:r>
          </a:p>
        </p:txBody>
      </p:sp>
      <p:sp>
        <p:nvSpPr>
          <p:cNvPr id="1536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Calibri" pitchFamily="34" charset="0"/>
                <a:ea typeface="MS PGothic" pitchFamily="34" charset="-128"/>
              </a:defRPr>
            </a:lvl1pPr>
            <a:lvl2pPr marL="990575" indent="-380990" eaLnBrk="0" hangingPunct="0">
              <a:defRPr sz="3200">
                <a:solidFill>
                  <a:schemeClr val="tx1"/>
                </a:solidFill>
                <a:latin typeface="Calibri" pitchFamily="34" charset="0"/>
                <a:ea typeface="MS PGothic" pitchFamily="34" charset="-128"/>
              </a:defRPr>
            </a:lvl2pPr>
            <a:lvl3pPr marL="1523962" indent="-304792" eaLnBrk="0" hangingPunct="0">
              <a:defRPr sz="3200">
                <a:solidFill>
                  <a:schemeClr val="tx1"/>
                </a:solidFill>
                <a:latin typeface="Calibri" pitchFamily="34" charset="0"/>
                <a:ea typeface="MS PGothic" pitchFamily="34" charset="-128"/>
              </a:defRPr>
            </a:lvl3pPr>
            <a:lvl4pPr marL="2133547" indent="-304792" eaLnBrk="0" hangingPunct="0">
              <a:defRPr sz="3200">
                <a:solidFill>
                  <a:schemeClr val="tx1"/>
                </a:solidFill>
                <a:latin typeface="Calibri" pitchFamily="34" charset="0"/>
                <a:ea typeface="MS PGothic" pitchFamily="34" charset="-128"/>
              </a:defRPr>
            </a:lvl4pPr>
            <a:lvl5pPr marL="2743131" indent="-304792" eaLnBrk="0" hangingPunct="0">
              <a:defRPr sz="3200">
                <a:solidFill>
                  <a:schemeClr val="tx1"/>
                </a:solidFill>
                <a:latin typeface="Calibri" pitchFamily="34" charset="0"/>
                <a:ea typeface="MS PGothic" pitchFamily="34" charset="-128"/>
              </a:defRPr>
            </a:lvl5pPr>
            <a:lvl6pPr marL="3352716" indent="-304792" eaLnBrk="0" fontAlgn="base" hangingPunct="0">
              <a:spcBef>
                <a:spcPct val="0"/>
              </a:spcBef>
              <a:spcAft>
                <a:spcPct val="0"/>
              </a:spcAft>
              <a:defRPr sz="3200">
                <a:solidFill>
                  <a:schemeClr val="tx1"/>
                </a:solidFill>
                <a:latin typeface="Calibri" pitchFamily="34" charset="0"/>
                <a:ea typeface="MS PGothic" pitchFamily="34" charset="-128"/>
              </a:defRPr>
            </a:lvl6pPr>
            <a:lvl7pPr marL="3962301" indent="-304792" eaLnBrk="0" fontAlgn="base" hangingPunct="0">
              <a:spcBef>
                <a:spcPct val="0"/>
              </a:spcBef>
              <a:spcAft>
                <a:spcPct val="0"/>
              </a:spcAft>
              <a:defRPr sz="3200">
                <a:solidFill>
                  <a:schemeClr val="tx1"/>
                </a:solidFill>
                <a:latin typeface="Calibri" pitchFamily="34" charset="0"/>
                <a:ea typeface="MS PGothic" pitchFamily="34" charset="-128"/>
              </a:defRPr>
            </a:lvl7pPr>
            <a:lvl8pPr marL="4571886" indent="-304792" eaLnBrk="0" fontAlgn="base" hangingPunct="0">
              <a:spcBef>
                <a:spcPct val="0"/>
              </a:spcBef>
              <a:spcAft>
                <a:spcPct val="0"/>
              </a:spcAft>
              <a:defRPr sz="3200">
                <a:solidFill>
                  <a:schemeClr val="tx1"/>
                </a:solidFill>
                <a:latin typeface="Calibri" pitchFamily="34" charset="0"/>
                <a:ea typeface="MS PGothic" pitchFamily="34" charset="-128"/>
              </a:defRPr>
            </a:lvl8pPr>
            <a:lvl9pPr marL="5181470" indent="-304792" eaLnBrk="0" fontAlgn="base" hangingPunct="0">
              <a:spcBef>
                <a:spcPct val="0"/>
              </a:spcBef>
              <a:spcAft>
                <a:spcPct val="0"/>
              </a:spcAft>
              <a:defRPr sz="3200">
                <a:solidFill>
                  <a:schemeClr val="tx1"/>
                </a:solidFill>
                <a:latin typeface="Calibri" pitchFamily="34" charset="0"/>
                <a:ea typeface="MS PGothic" pitchFamily="34" charset="-128"/>
              </a:defRPr>
            </a:lvl9pPr>
          </a:lstStyle>
          <a:p>
            <a:pPr eaLnBrk="1" hangingPunct="1"/>
            <a:fld id="{77863702-4EAA-4F39-8171-E0F2AE3043F7}" type="slidenum">
              <a:rPr lang="en-US" altLang="en-US" sz="1600">
                <a:solidFill>
                  <a:srgbClr val="898989"/>
                </a:solidFill>
              </a:rPr>
              <a:pPr eaLnBrk="1" hangingPunct="1"/>
              <a:t>1</a:t>
            </a:fld>
            <a:endParaRPr lang="en-US" altLang="en-US" sz="1600" dirty="0">
              <a:solidFill>
                <a:srgbClr val="898989"/>
              </a:solidFill>
            </a:endParaRPr>
          </a:p>
        </p:txBody>
      </p:sp>
      <p:sp>
        <p:nvSpPr>
          <p:cNvPr id="8" name="Title 2">
            <a:extLst>
              <a:ext uri="{FF2B5EF4-FFF2-40B4-BE49-F238E27FC236}">
                <a16:creationId xmlns:a16="http://schemas.microsoft.com/office/drawing/2014/main" id="{1F8AB44D-0D00-4315-8AFB-22C42398BCAD}"/>
              </a:ext>
            </a:extLst>
          </p:cNvPr>
          <p:cNvSpPr txBox="1">
            <a:spLocks/>
          </p:cNvSpPr>
          <p:nvPr/>
        </p:nvSpPr>
        <p:spPr bwMode="auto">
          <a:xfrm>
            <a:off x="-9547" y="1151481"/>
            <a:ext cx="12192000" cy="660412"/>
          </a:xfrm>
          <a:prstGeom prst="rect">
            <a:avLst/>
          </a:prstGeom>
          <a:noFill/>
          <a:ln>
            <a:noFill/>
          </a:ln>
        </p:spPr>
        <p:txBody>
          <a:bodyPr vert="horz" wrap="square" lIns="121920" tIns="60960" rIns="121920" bIns="60960" numCol="1" anchor="ctr"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br>
              <a:rPr lang="en-US" altLang="en-US" sz="3000" dirty="0"/>
            </a:br>
            <a:r>
              <a:rPr lang="en-US" altLang="en-US" sz="3000" dirty="0"/>
              <a:t>Final Design of the INTT Ladder and Production Readiness Review (PRR)</a:t>
            </a:r>
            <a:br>
              <a:rPr lang="en-US" altLang="en-US" sz="3000" dirty="0"/>
            </a:br>
            <a:endParaRPr lang="en-US" altLang="en-US" sz="3000" dirty="0"/>
          </a:p>
        </p:txBody>
      </p:sp>
      <p:sp>
        <p:nvSpPr>
          <p:cNvPr id="12" name="Title 2">
            <a:extLst>
              <a:ext uri="{FF2B5EF4-FFF2-40B4-BE49-F238E27FC236}">
                <a16:creationId xmlns:a16="http://schemas.microsoft.com/office/drawing/2014/main" id="{585F8F7B-EC6D-4C15-AD83-5D696976BFD8}"/>
              </a:ext>
            </a:extLst>
          </p:cNvPr>
          <p:cNvSpPr txBox="1">
            <a:spLocks/>
          </p:cNvSpPr>
          <p:nvPr/>
        </p:nvSpPr>
        <p:spPr bwMode="auto">
          <a:xfrm>
            <a:off x="-7438" y="2182759"/>
            <a:ext cx="12192000" cy="767921"/>
          </a:xfrm>
          <a:prstGeom prst="rect">
            <a:avLst/>
          </a:prstGeom>
          <a:noFill/>
          <a:ln>
            <a:noFill/>
          </a:ln>
        </p:spPr>
        <p:txBody>
          <a:bodyPr vert="horz" wrap="square" lIns="121920" tIns="60960" rIns="121920" bIns="60960" numCol="1" anchor="ctr"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altLang="en-US" sz="3200" b="0" dirty="0">
              <a:solidFill>
                <a:schemeClr val="tx1"/>
              </a:solidFill>
            </a:endParaRPr>
          </a:p>
        </p:txBody>
      </p:sp>
      <p:sp>
        <p:nvSpPr>
          <p:cNvPr id="13" name="Title 2">
            <a:extLst>
              <a:ext uri="{FF2B5EF4-FFF2-40B4-BE49-F238E27FC236}">
                <a16:creationId xmlns:a16="http://schemas.microsoft.com/office/drawing/2014/main" id="{9B8E84A4-79E5-4D33-B68A-76731FE21166}"/>
              </a:ext>
            </a:extLst>
          </p:cNvPr>
          <p:cNvSpPr txBox="1">
            <a:spLocks/>
          </p:cNvSpPr>
          <p:nvPr/>
        </p:nvSpPr>
        <p:spPr bwMode="auto">
          <a:xfrm>
            <a:off x="7438" y="2277537"/>
            <a:ext cx="12192000" cy="607179"/>
          </a:xfrm>
          <a:prstGeom prst="rect">
            <a:avLst/>
          </a:prstGeom>
          <a:noFill/>
          <a:ln>
            <a:noFill/>
          </a:ln>
        </p:spPr>
        <p:txBody>
          <a:bodyPr vert="horz" wrap="square" lIns="121920" tIns="60960" rIns="121920" bIns="60960" numCol="1" anchor="ctr"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br>
              <a:rPr lang="en-US" altLang="en-US" sz="3733" b="0" dirty="0">
                <a:solidFill>
                  <a:schemeClr val="tx1"/>
                </a:solidFill>
              </a:rPr>
            </a:br>
            <a:r>
              <a:rPr lang="en-US" altLang="en-US" sz="4267" b="0" dirty="0">
                <a:solidFill>
                  <a:schemeClr val="tx1"/>
                </a:solidFill>
              </a:rPr>
              <a:t>Stave Quality Verification Testing at BNL</a:t>
            </a:r>
            <a:endParaRPr lang="en-US" altLang="en-US" sz="4800" b="0" dirty="0">
              <a:solidFill>
                <a:schemeClr val="tx1"/>
              </a:solidFill>
            </a:endParaRPr>
          </a:p>
        </p:txBody>
      </p:sp>
      <p:sp>
        <p:nvSpPr>
          <p:cNvPr id="10" name="Date Placeholder 3">
            <a:extLst>
              <a:ext uri="{FF2B5EF4-FFF2-40B4-BE49-F238E27FC236}">
                <a16:creationId xmlns:a16="http://schemas.microsoft.com/office/drawing/2014/main" id="{29D73C55-4E0E-4C6C-8C10-FB458B3C8555}"/>
              </a:ext>
            </a:extLst>
          </p:cNvPr>
          <p:cNvSpPr>
            <a:spLocks noGrp="1"/>
          </p:cNvSpPr>
          <p:nvPr>
            <p:ph type="dt" sz="half" idx="2"/>
          </p:nvPr>
        </p:nvSpPr>
        <p:spPr>
          <a:xfrm>
            <a:off x="0" y="6629400"/>
            <a:ext cx="2844800" cy="228600"/>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Calibri" pitchFamily="34" charset="0"/>
                <a:ea typeface="MS PGothic" pitchFamily="34" charset="-128"/>
                <a:cs typeface="+mn-cs"/>
              </a:defRPr>
            </a:lvl1pPr>
            <a:lvl2pPr marL="609585"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121917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828754"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243833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3047924" algn="l" defTabSz="1219170" rtl="0" eaLnBrk="1" latinLnBrk="0" hangingPunct="1">
              <a:defRPr kern="1200">
                <a:solidFill>
                  <a:schemeClr val="tx1"/>
                </a:solidFill>
                <a:latin typeface="Calibri" pitchFamily="34" charset="0"/>
                <a:ea typeface="MS PGothic" pitchFamily="34" charset="-128"/>
                <a:cs typeface="+mn-cs"/>
              </a:defRPr>
            </a:lvl6pPr>
            <a:lvl7pPr marL="3657509" algn="l" defTabSz="1219170" rtl="0" eaLnBrk="1" latinLnBrk="0" hangingPunct="1">
              <a:defRPr kern="1200">
                <a:solidFill>
                  <a:schemeClr val="tx1"/>
                </a:solidFill>
                <a:latin typeface="Calibri" pitchFamily="34" charset="0"/>
                <a:ea typeface="MS PGothic" pitchFamily="34" charset="-128"/>
                <a:cs typeface="+mn-cs"/>
              </a:defRPr>
            </a:lvl7pPr>
            <a:lvl8pPr marL="4267093" algn="l" defTabSz="1219170" rtl="0" eaLnBrk="1" latinLnBrk="0" hangingPunct="1">
              <a:defRPr kern="1200">
                <a:solidFill>
                  <a:schemeClr val="tx1"/>
                </a:solidFill>
                <a:latin typeface="Calibri" pitchFamily="34" charset="0"/>
                <a:ea typeface="MS PGothic" pitchFamily="34" charset="-128"/>
                <a:cs typeface="+mn-cs"/>
              </a:defRPr>
            </a:lvl8pPr>
            <a:lvl9pPr marL="4876678" algn="l" defTabSz="1219170" rtl="0" eaLnBrk="1" latinLnBrk="0" hangingPunct="1">
              <a:defRPr kern="1200">
                <a:solidFill>
                  <a:schemeClr val="tx1"/>
                </a:solidFill>
                <a:latin typeface="Calibri" pitchFamily="34" charset="0"/>
                <a:ea typeface="MS PGothic" pitchFamily="34" charset="-128"/>
                <a:cs typeface="+mn-cs"/>
              </a:defRPr>
            </a:lvl9pPr>
          </a:lstStyle>
          <a:p>
            <a:pPr>
              <a:defRPr/>
            </a:pPr>
            <a:r>
              <a:rPr lang="en-US" altLang="en-US"/>
              <a:t>March 2rd, 2021</a:t>
            </a:r>
            <a:endParaRPr lang="en-US" altLang="en-US" dirty="0"/>
          </a:p>
        </p:txBody>
      </p:sp>
      <p:pic>
        <p:nvPicPr>
          <p:cNvPr id="14" name="Content Placeholder 15">
            <a:extLst>
              <a:ext uri="{FF2B5EF4-FFF2-40B4-BE49-F238E27FC236}">
                <a16:creationId xmlns:a16="http://schemas.microsoft.com/office/drawing/2014/main" id="{338F55EB-D2C9-40CA-ADBB-98B2BE5F77BE}"/>
              </a:ext>
            </a:extLst>
          </p:cNvPr>
          <p:cNvPicPr>
            <a:picLocks noChangeAspect="1"/>
          </p:cNvPicPr>
          <p:nvPr/>
        </p:nvPicPr>
        <p:blipFill>
          <a:blip r:embed="rId3"/>
          <a:stretch>
            <a:fillRect/>
          </a:stretch>
        </p:blipFill>
        <p:spPr>
          <a:xfrm>
            <a:off x="2002359" y="3725885"/>
            <a:ext cx="8366703" cy="727677"/>
          </a:xfrm>
          <a:prstGeom prst="rect">
            <a:avLst/>
          </a:prstGeom>
        </p:spPr>
      </p:pic>
      <p:pic>
        <p:nvPicPr>
          <p:cNvPr id="15" name="Picture 14">
            <a:extLst>
              <a:ext uri="{FF2B5EF4-FFF2-40B4-BE49-F238E27FC236}">
                <a16:creationId xmlns:a16="http://schemas.microsoft.com/office/drawing/2014/main" id="{AD233518-95D9-4C61-9F27-7F7BE745013C}"/>
              </a:ext>
            </a:extLst>
          </p:cNvPr>
          <p:cNvPicPr>
            <a:picLocks noChangeAspect="1"/>
          </p:cNvPicPr>
          <p:nvPr/>
        </p:nvPicPr>
        <p:blipFill rotWithShape="1">
          <a:blip r:embed="rId4"/>
          <a:srcRect t="5899" r="633"/>
          <a:stretch/>
        </p:blipFill>
        <p:spPr>
          <a:xfrm>
            <a:off x="406400" y="154470"/>
            <a:ext cx="11364326" cy="797719"/>
          </a:xfrm>
          <a:prstGeom prst="rect">
            <a:avLst/>
          </a:prstGeom>
        </p:spPr>
      </p:pic>
    </p:spTree>
    <p:extLst>
      <p:ext uri="{BB962C8B-B14F-4D97-AF65-F5344CB8AC3E}">
        <p14:creationId xmlns:p14="http://schemas.microsoft.com/office/powerpoint/2010/main" val="157240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8">
            <a:extLst>
              <a:ext uri="{FF2B5EF4-FFF2-40B4-BE49-F238E27FC236}">
                <a16:creationId xmlns:a16="http://schemas.microsoft.com/office/drawing/2014/main" id="{7CEBD45E-BE05-47E4-B33D-87FB70518E99}"/>
              </a:ext>
            </a:extLst>
          </p:cNvPr>
          <p:cNvPicPr>
            <a:picLocks noChangeAspect="1"/>
          </p:cNvPicPr>
          <p:nvPr/>
        </p:nvPicPr>
        <p:blipFill>
          <a:blip r:embed="rId3"/>
          <a:stretch>
            <a:fillRect/>
          </a:stretch>
        </p:blipFill>
        <p:spPr>
          <a:xfrm rot="376920">
            <a:off x="680571" y="4036004"/>
            <a:ext cx="4730311" cy="1097955"/>
          </a:xfrm>
          <a:prstGeom prst="rect">
            <a:avLst/>
          </a:prstGeom>
        </p:spPr>
      </p:pic>
      <p:sp>
        <p:nvSpPr>
          <p:cNvPr id="5" name="Title 4">
            <a:extLst>
              <a:ext uri="{FF2B5EF4-FFF2-40B4-BE49-F238E27FC236}">
                <a16:creationId xmlns:a16="http://schemas.microsoft.com/office/drawing/2014/main" id="{6129BD77-42B7-454F-97A8-ED30AC6BB6B6}"/>
              </a:ext>
            </a:extLst>
          </p:cNvPr>
          <p:cNvSpPr>
            <a:spLocks noGrp="1"/>
          </p:cNvSpPr>
          <p:nvPr>
            <p:ph type="title"/>
          </p:nvPr>
        </p:nvSpPr>
        <p:spPr>
          <a:xfrm>
            <a:off x="522660" y="168779"/>
            <a:ext cx="12192000" cy="728663"/>
          </a:xfrm>
        </p:spPr>
        <p:txBody>
          <a:bodyPr>
            <a:normAutofit/>
          </a:bodyPr>
          <a:lstStyle/>
          <a:p>
            <a:r>
              <a:rPr lang="en-US" sz="3600" dirty="0"/>
              <a:t>Pressures and flow analysis </a:t>
            </a:r>
          </a:p>
        </p:txBody>
      </p:sp>
      <p:pic>
        <p:nvPicPr>
          <p:cNvPr id="2" name="Picture 1">
            <a:extLst>
              <a:ext uri="{FF2B5EF4-FFF2-40B4-BE49-F238E27FC236}">
                <a16:creationId xmlns:a16="http://schemas.microsoft.com/office/drawing/2014/main" id="{89E1B6ED-DA14-4A36-B209-37C5A127928C}"/>
              </a:ext>
            </a:extLst>
          </p:cNvPr>
          <p:cNvPicPr>
            <a:picLocks noChangeAspect="1"/>
          </p:cNvPicPr>
          <p:nvPr/>
        </p:nvPicPr>
        <p:blipFill>
          <a:blip r:embed="rId4"/>
          <a:stretch>
            <a:fillRect/>
          </a:stretch>
        </p:blipFill>
        <p:spPr>
          <a:xfrm>
            <a:off x="304801" y="1193801"/>
            <a:ext cx="5920721" cy="2743200"/>
          </a:xfrm>
          <a:prstGeom prst="rect">
            <a:avLst/>
          </a:prstGeom>
        </p:spPr>
      </p:pic>
      <p:sp>
        <p:nvSpPr>
          <p:cNvPr id="3" name="TextBox 2">
            <a:extLst>
              <a:ext uri="{FF2B5EF4-FFF2-40B4-BE49-F238E27FC236}">
                <a16:creationId xmlns:a16="http://schemas.microsoft.com/office/drawing/2014/main" id="{16713BF3-3BCC-4281-9B04-C98EE666CB7E}"/>
              </a:ext>
            </a:extLst>
          </p:cNvPr>
          <p:cNvSpPr txBox="1"/>
          <p:nvPr/>
        </p:nvSpPr>
        <p:spPr>
          <a:xfrm>
            <a:off x="6648188" y="1075585"/>
            <a:ext cx="4929823" cy="2144113"/>
          </a:xfrm>
          <a:prstGeom prst="rect">
            <a:avLst/>
          </a:prstGeom>
          <a:noFill/>
        </p:spPr>
        <p:txBody>
          <a:bodyPr wrap="square" rtlCol="0">
            <a:spAutoFit/>
          </a:bodyPr>
          <a:lstStyle/>
          <a:p>
            <a:r>
              <a:rPr lang="en-US" sz="1600" dirty="0"/>
              <a:t>Flow and pressure drop analysis was done with Autodesk CFD.  From the analysis, 1.3psi is needed to  flow of 120ccm through the ladder.  Additional 1.8psi is needed for the 2.8m I.D. Poly Tubing.  </a:t>
            </a:r>
          </a:p>
          <a:p>
            <a:endParaRPr lang="en-US" sz="1600" dirty="0"/>
          </a:p>
          <a:p>
            <a:r>
              <a:rPr lang="en-US" sz="1600" dirty="0"/>
              <a:t>These calculations were confirmed with out from test setup. </a:t>
            </a:r>
          </a:p>
          <a:p>
            <a:endParaRPr lang="en-US" sz="2133" dirty="0"/>
          </a:p>
        </p:txBody>
      </p:sp>
      <p:sp>
        <p:nvSpPr>
          <p:cNvPr id="9" name="Left Brace 8">
            <a:extLst>
              <a:ext uri="{FF2B5EF4-FFF2-40B4-BE49-F238E27FC236}">
                <a16:creationId xmlns:a16="http://schemas.microsoft.com/office/drawing/2014/main" id="{B0128689-4D62-471F-82BB-8E0930075761}"/>
              </a:ext>
            </a:extLst>
          </p:cNvPr>
          <p:cNvSpPr/>
          <p:nvPr/>
        </p:nvSpPr>
        <p:spPr>
          <a:xfrm rot="16200000">
            <a:off x="3013701" y="1236311"/>
            <a:ext cx="271796" cy="5689607"/>
          </a:xfrm>
          <a:prstGeom prst="leftBrace">
            <a:avLst>
              <a:gd name="adj1" fmla="val 54679"/>
              <a:gd name="adj2" fmla="val 4754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pic>
        <p:nvPicPr>
          <p:cNvPr id="4" name="Picture 3">
            <a:extLst>
              <a:ext uri="{FF2B5EF4-FFF2-40B4-BE49-F238E27FC236}">
                <a16:creationId xmlns:a16="http://schemas.microsoft.com/office/drawing/2014/main" id="{3EF25B6F-9AAF-4D76-8DD7-DBE036653A69}"/>
              </a:ext>
            </a:extLst>
          </p:cNvPr>
          <p:cNvPicPr>
            <a:picLocks noChangeAspect="1"/>
          </p:cNvPicPr>
          <p:nvPr/>
        </p:nvPicPr>
        <p:blipFill>
          <a:blip r:embed="rId5"/>
          <a:stretch>
            <a:fillRect/>
          </a:stretch>
        </p:blipFill>
        <p:spPr>
          <a:xfrm>
            <a:off x="6936720" y="3849182"/>
            <a:ext cx="4517784" cy="2840039"/>
          </a:xfrm>
          <a:prstGeom prst="rect">
            <a:avLst/>
          </a:prstGeom>
        </p:spPr>
      </p:pic>
      <p:pic>
        <p:nvPicPr>
          <p:cNvPr id="1026" name="Picture 2" descr="Blue Polyethylene Tubing | MSCDirect.com">
            <a:extLst>
              <a:ext uri="{FF2B5EF4-FFF2-40B4-BE49-F238E27FC236}">
                <a16:creationId xmlns:a16="http://schemas.microsoft.com/office/drawing/2014/main" id="{C45B09AE-E783-46B3-AE03-90D356B9BF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0555" y="4993455"/>
            <a:ext cx="1270000" cy="666751"/>
          </a:xfrm>
          <a:prstGeom prst="rect">
            <a:avLst/>
          </a:prstGeom>
          <a:noFill/>
          <a:extLst>
            <a:ext uri="{909E8E84-426E-40DD-AFC4-6F175D3DCCD1}">
              <a14:hiddenFill xmlns:a14="http://schemas.microsoft.com/office/drawing/2010/main">
                <a:solidFill>
                  <a:srgbClr val="FFFFFF"/>
                </a:solidFill>
              </a14:hiddenFill>
            </a:ext>
          </a:extLst>
        </p:spPr>
      </p:pic>
      <p:sp>
        <p:nvSpPr>
          <p:cNvPr id="13" name="Left Brace 12">
            <a:extLst>
              <a:ext uri="{FF2B5EF4-FFF2-40B4-BE49-F238E27FC236}">
                <a16:creationId xmlns:a16="http://schemas.microsoft.com/office/drawing/2014/main" id="{74093E48-60ED-425D-951F-880D071BB8BF}"/>
              </a:ext>
            </a:extLst>
          </p:cNvPr>
          <p:cNvSpPr/>
          <p:nvPr/>
        </p:nvSpPr>
        <p:spPr>
          <a:xfrm>
            <a:off x="6482762" y="4203207"/>
            <a:ext cx="271796" cy="2444752"/>
          </a:xfrm>
          <a:prstGeom prst="leftBrace">
            <a:avLst>
              <a:gd name="adj1" fmla="val 54679"/>
              <a:gd name="adj2" fmla="val 4754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6" name="TextBox 5">
            <a:extLst>
              <a:ext uri="{FF2B5EF4-FFF2-40B4-BE49-F238E27FC236}">
                <a16:creationId xmlns:a16="http://schemas.microsoft.com/office/drawing/2014/main" id="{7EDB7F16-9AA0-45C2-8431-932715831891}"/>
              </a:ext>
            </a:extLst>
          </p:cNvPr>
          <p:cNvSpPr txBox="1"/>
          <p:nvPr/>
        </p:nvSpPr>
        <p:spPr>
          <a:xfrm>
            <a:off x="4183896" y="5801007"/>
            <a:ext cx="1999009" cy="830997"/>
          </a:xfrm>
          <a:prstGeom prst="rect">
            <a:avLst/>
          </a:prstGeom>
          <a:noFill/>
        </p:spPr>
        <p:txBody>
          <a:bodyPr wrap="none" rtlCol="0">
            <a:spAutoFit/>
          </a:bodyPr>
          <a:lstStyle/>
          <a:p>
            <a:r>
              <a:rPr lang="en-US" sz="1600" dirty="0"/>
              <a:t>4mm OD</a:t>
            </a:r>
          </a:p>
          <a:p>
            <a:r>
              <a:rPr lang="en-US" sz="1600" dirty="0"/>
              <a:t>2.8m ID Polyethylene </a:t>
            </a:r>
          </a:p>
          <a:p>
            <a:r>
              <a:rPr lang="en-US" sz="1600" dirty="0"/>
              <a:t>Tubing</a:t>
            </a:r>
          </a:p>
        </p:txBody>
      </p:sp>
      <p:pic>
        <p:nvPicPr>
          <p:cNvPr id="11" name="Picture 10">
            <a:extLst>
              <a:ext uri="{FF2B5EF4-FFF2-40B4-BE49-F238E27FC236}">
                <a16:creationId xmlns:a16="http://schemas.microsoft.com/office/drawing/2014/main" id="{13C646F1-2C16-4B49-9790-530BEDEDDC7B}"/>
              </a:ext>
            </a:extLst>
          </p:cNvPr>
          <p:cNvPicPr>
            <a:picLocks noChangeAspect="1"/>
          </p:cNvPicPr>
          <p:nvPr/>
        </p:nvPicPr>
        <p:blipFill>
          <a:blip r:embed="rId7"/>
          <a:stretch>
            <a:fillRect/>
          </a:stretch>
        </p:blipFill>
        <p:spPr>
          <a:xfrm>
            <a:off x="1625600" y="5396696"/>
            <a:ext cx="1354963" cy="726848"/>
          </a:xfrm>
          <a:prstGeom prst="rect">
            <a:avLst/>
          </a:prstGeom>
        </p:spPr>
      </p:pic>
      <p:sp>
        <p:nvSpPr>
          <p:cNvPr id="12" name="TextBox 11">
            <a:extLst>
              <a:ext uri="{FF2B5EF4-FFF2-40B4-BE49-F238E27FC236}">
                <a16:creationId xmlns:a16="http://schemas.microsoft.com/office/drawing/2014/main" id="{20B41D3A-D66D-44E6-91F8-0E25D3E6AD83}"/>
              </a:ext>
            </a:extLst>
          </p:cNvPr>
          <p:cNvSpPr txBox="1"/>
          <p:nvPr/>
        </p:nvSpPr>
        <p:spPr>
          <a:xfrm>
            <a:off x="1150074" y="6123544"/>
            <a:ext cx="2398926" cy="338554"/>
          </a:xfrm>
          <a:prstGeom prst="rect">
            <a:avLst/>
          </a:prstGeom>
          <a:noFill/>
        </p:spPr>
        <p:txBody>
          <a:bodyPr wrap="none" rtlCol="0">
            <a:spAutoFit/>
          </a:bodyPr>
          <a:lstStyle/>
          <a:p>
            <a:r>
              <a:rPr lang="en-US" sz="1600" dirty="0"/>
              <a:t>Coupling with 2.8mm bore</a:t>
            </a:r>
          </a:p>
        </p:txBody>
      </p:sp>
      <p:sp>
        <p:nvSpPr>
          <p:cNvPr id="14" name="Date Placeholder 13">
            <a:extLst>
              <a:ext uri="{FF2B5EF4-FFF2-40B4-BE49-F238E27FC236}">
                <a16:creationId xmlns:a16="http://schemas.microsoft.com/office/drawing/2014/main" id="{64075E25-3156-4AC9-B037-81856A5BAC75}"/>
              </a:ext>
            </a:extLst>
          </p:cNvPr>
          <p:cNvSpPr>
            <a:spLocks noGrp="1"/>
          </p:cNvSpPr>
          <p:nvPr>
            <p:ph type="dt" sz="half" idx="10"/>
          </p:nvPr>
        </p:nvSpPr>
        <p:spPr/>
        <p:txBody>
          <a:bodyPr/>
          <a:lstStyle/>
          <a:p>
            <a:pPr>
              <a:defRPr/>
            </a:pPr>
            <a:r>
              <a:rPr lang="en-US" altLang="en-US"/>
              <a:t>March 2rd, 2021</a:t>
            </a:r>
            <a:endParaRPr lang="en-US" altLang="en-US" dirty="0"/>
          </a:p>
        </p:txBody>
      </p:sp>
      <p:sp>
        <p:nvSpPr>
          <p:cNvPr id="7" name="Slide Number Placeholder 6">
            <a:extLst>
              <a:ext uri="{FF2B5EF4-FFF2-40B4-BE49-F238E27FC236}">
                <a16:creationId xmlns:a16="http://schemas.microsoft.com/office/drawing/2014/main" id="{D3C038F0-776A-4A32-B796-260DFCBE54B9}"/>
              </a:ext>
            </a:extLst>
          </p:cNvPr>
          <p:cNvSpPr>
            <a:spLocks noGrp="1"/>
          </p:cNvSpPr>
          <p:nvPr>
            <p:ph type="sldNum" sz="quarter" idx="12"/>
          </p:nvPr>
        </p:nvSpPr>
        <p:spPr/>
        <p:txBody>
          <a:bodyPr/>
          <a:lstStyle/>
          <a:p>
            <a:fld id="{CF3522BF-2A0F-43DA-A095-E89F710859D1}" type="slidenum">
              <a:rPr lang="en-US" smtClean="0"/>
              <a:t>10</a:t>
            </a:fld>
            <a:endParaRPr lang="en-US" dirty="0"/>
          </a:p>
        </p:txBody>
      </p:sp>
    </p:spTree>
    <p:extLst>
      <p:ext uri="{BB962C8B-B14F-4D97-AF65-F5344CB8AC3E}">
        <p14:creationId xmlns:p14="http://schemas.microsoft.com/office/powerpoint/2010/main" val="156147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66D14-B250-41F4-937F-C992C513E354}"/>
              </a:ext>
            </a:extLst>
          </p:cNvPr>
          <p:cNvSpPr>
            <a:spLocks noGrp="1"/>
          </p:cNvSpPr>
          <p:nvPr>
            <p:ph type="title"/>
          </p:nvPr>
        </p:nvSpPr>
        <p:spPr>
          <a:xfrm>
            <a:off x="693348" y="73662"/>
            <a:ext cx="10515600" cy="1325563"/>
          </a:xfrm>
        </p:spPr>
        <p:txBody>
          <a:bodyPr/>
          <a:lstStyle/>
          <a:p>
            <a:r>
              <a:rPr lang="en-US" dirty="0"/>
              <a:t>Example Of Measurement</a:t>
            </a:r>
          </a:p>
        </p:txBody>
      </p:sp>
      <p:graphicFrame>
        <p:nvGraphicFramePr>
          <p:cNvPr id="4" name="Table 3">
            <a:extLst>
              <a:ext uri="{FF2B5EF4-FFF2-40B4-BE49-F238E27FC236}">
                <a16:creationId xmlns:a16="http://schemas.microsoft.com/office/drawing/2014/main" id="{478F56C4-F143-4CDC-9DFB-B893592A88E0}"/>
              </a:ext>
            </a:extLst>
          </p:cNvPr>
          <p:cNvGraphicFramePr>
            <a:graphicFrameLocks noGrp="1"/>
          </p:cNvGraphicFramePr>
          <p:nvPr>
            <p:extLst>
              <p:ext uri="{D42A27DB-BD31-4B8C-83A1-F6EECF244321}">
                <p14:modId xmlns:p14="http://schemas.microsoft.com/office/powerpoint/2010/main" val="1294475206"/>
              </p:ext>
            </p:extLst>
          </p:nvPr>
        </p:nvGraphicFramePr>
        <p:xfrm>
          <a:off x="693348" y="3650067"/>
          <a:ext cx="6892927" cy="1790130"/>
        </p:xfrm>
        <a:graphic>
          <a:graphicData uri="http://schemas.openxmlformats.org/drawingml/2006/table">
            <a:tbl>
              <a:tblPr>
                <a:tableStyleId>{5C22544A-7EE6-4342-B048-85BDC9FD1C3A}</a:tableStyleId>
              </a:tblPr>
              <a:tblGrid>
                <a:gridCol w="1470727">
                  <a:extLst>
                    <a:ext uri="{9D8B030D-6E8A-4147-A177-3AD203B41FA5}">
                      <a16:colId xmlns:a16="http://schemas.microsoft.com/office/drawing/2014/main" val="1939532175"/>
                    </a:ext>
                  </a:extLst>
                </a:gridCol>
                <a:gridCol w="903700">
                  <a:extLst>
                    <a:ext uri="{9D8B030D-6E8A-4147-A177-3AD203B41FA5}">
                      <a16:colId xmlns:a16="http://schemas.microsoft.com/office/drawing/2014/main" val="2914211447"/>
                    </a:ext>
                  </a:extLst>
                </a:gridCol>
                <a:gridCol w="903700">
                  <a:extLst>
                    <a:ext uri="{9D8B030D-6E8A-4147-A177-3AD203B41FA5}">
                      <a16:colId xmlns:a16="http://schemas.microsoft.com/office/drawing/2014/main" val="956594475"/>
                    </a:ext>
                  </a:extLst>
                </a:gridCol>
                <a:gridCol w="903700">
                  <a:extLst>
                    <a:ext uri="{9D8B030D-6E8A-4147-A177-3AD203B41FA5}">
                      <a16:colId xmlns:a16="http://schemas.microsoft.com/office/drawing/2014/main" val="2054897063"/>
                    </a:ext>
                  </a:extLst>
                </a:gridCol>
                <a:gridCol w="903700">
                  <a:extLst>
                    <a:ext uri="{9D8B030D-6E8A-4147-A177-3AD203B41FA5}">
                      <a16:colId xmlns:a16="http://schemas.microsoft.com/office/drawing/2014/main" val="227039589"/>
                    </a:ext>
                  </a:extLst>
                </a:gridCol>
                <a:gridCol w="903700">
                  <a:extLst>
                    <a:ext uri="{9D8B030D-6E8A-4147-A177-3AD203B41FA5}">
                      <a16:colId xmlns:a16="http://schemas.microsoft.com/office/drawing/2014/main" val="2317050992"/>
                    </a:ext>
                  </a:extLst>
                </a:gridCol>
                <a:gridCol w="903700">
                  <a:extLst>
                    <a:ext uri="{9D8B030D-6E8A-4147-A177-3AD203B41FA5}">
                      <a16:colId xmlns:a16="http://schemas.microsoft.com/office/drawing/2014/main" val="438618509"/>
                    </a:ext>
                  </a:extLst>
                </a:gridCol>
              </a:tblGrid>
              <a:tr h="358026">
                <a:tc>
                  <a:txBody>
                    <a:bodyPr/>
                    <a:lstStyle/>
                    <a:p>
                      <a:pPr algn="ctr" fontAlgn="ctr"/>
                      <a:r>
                        <a:rPr lang="en-US" sz="1800" b="1" u="none" strike="noStrike" dirty="0">
                          <a:effectLst/>
                        </a:rPr>
                        <a:t>Location</a:t>
                      </a:r>
                      <a:endParaRPr lang="en-US" sz="1800" b="1" i="0" u="none" strike="noStrike" dirty="0">
                        <a:solidFill>
                          <a:srgbClr val="000000"/>
                        </a:solidFill>
                        <a:effectLst/>
                        <a:latin typeface="Calibri" panose="020F0502020204030204" pitchFamily="34" charset="0"/>
                      </a:endParaRPr>
                    </a:p>
                  </a:txBody>
                  <a:tcPr marL="5443" marR="5443" marT="5443" marB="0" anchor="ctr"/>
                </a:tc>
                <a:tc>
                  <a:txBody>
                    <a:bodyPr/>
                    <a:lstStyle/>
                    <a:p>
                      <a:pPr algn="ctr" fontAlgn="ctr"/>
                      <a:r>
                        <a:rPr lang="en-US" sz="1800" b="1" u="none" strike="noStrike" dirty="0">
                          <a:effectLst/>
                        </a:rPr>
                        <a:t>Stave 1</a:t>
                      </a:r>
                      <a:endParaRPr lang="en-US" sz="1800" b="1" i="0" u="none" strike="noStrike" dirty="0">
                        <a:solidFill>
                          <a:srgbClr val="000000"/>
                        </a:solidFill>
                        <a:effectLst/>
                        <a:latin typeface="Calibri" panose="020F0502020204030204" pitchFamily="34" charset="0"/>
                      </a:endParaRPr>
                    </a:p>
                  </a:txBody>
                  <a:tcPr marL="5443" marR="5443" marT="5443" marB="0" anchor="ctr"/>
                </a:tc>
                <a:tc>
                  <a:txBody>
                    <a:bodyPr/>
                    <a:lstStyle/>
                    <a:p>
                      <a:pPr algn="ctr" fontAlgn="ctr"/>
                      <a:r>
                        <a:rPr lang="en-US" sz="1800" b="1" u="none" strike="noStrike" dirty="0">
                          <a:effectLst/>
                        </a:rPr>
                        <a:t>Stave 2</a:t>
                      </a:r>
                      <a:endParaRPr lang="en-US" sz="1800" b="1" i="0" u="none" strike="noStrike" dirty="0">
                        <a:solidFill>
                          <a:srgbClr val="000000"/>
                        </a:solidFill>
                        <a:effectLst/>
                        <a:latin typeface="Calibri" panose="020F0502020204030204" pitchFamily="34" charset="0"/>
                      </a:endParaRPr>
                    </a:p>
                  </a:txBody>
                  <a:tcPr marL="5443" marR="5443" marT="5443" marB="0" anchor="ctr"/>
                </a:tc>
                <a:tc>
                  <a:txBody>
                    <a:bodyPr/>
                    <a:lstStyle/>
                    <a:p>
                      <a:pPr algn="ctr" fontAlgn="ctr"/>
                      <a:r>
                        <a:rPr lang="en-US" sz="1800" b="1" u="none" strike="noStrike" dirty="0">
                          <a:effectLst/>
                        </a:rPr>
                        <a:t>Stave 3</a:t>
                      </a:r>
                      <a:endParaRPr lang="en-US" sz="1800" b="1" i="0" u="none" strike="noStrike" dirty="0">
                        <a:solidFill>
                          <a:srgbClr val="000000"/>
                        </a:solidFill>
                        <a:effectLst/>
                        <a:latin typeface="Calibri" panose="020F0502020204030204" pitchFamily="34" charset="0"/>
                      </a:endParaRPr>
                    </a:p>
                  </a:txBody>
                  <a:tcPr marL="5443" marR="5443" marT="5443" marB="0" anchor="ctr"/>
                </a:tc>
                <a:tc>
                  <a:txBody>
                    <a:bodyPr/>
                    <a:lstStyle/>
                    <a:p>
                      <a:pPr algn="ctr" fontAlgn="ctr"/>
                      <a:r>
                        <a:rPr lang="en-US" sz="1800" b="1" u="none" strike="noStrike" dirty="0">
                          <a:effectLst/>
                        </a:rPr>
                        <a:t>Stave 4</a:t>
                      </a:r>
                      <a:endParaRPr lang="en-US" sz="1800" b="1" i="0" u="none" strike="noStrike" dirty="0">
                        <a:solidFill>
                          <a:srgbClr val="000000"/>
                        </a:solidFill>
                        <a:effectLst/>
                        <a:latin typeface="Calibri" panose="020F0502020204030204" pitchFamily="34" charset="0"/>
                      </a:endParaRPr>
                    </a:p>
                  </a:txBody>
                  <a:tcPr marL="5443" marR="5443" marT="5443" marB="0" anchor="ctr"/>
                </a:tc>
                <a:tc>
                  <a:txBody>
                    <a:bodyPr/>
                    <a:lstStyle/>
                    <a:p>
                      <a:pPr algn="ctr" fontAlgn="ctr"/>
                      <a:r>
                        <a:rPr lang="en-US" sz="1800" b="1" u="none" strike="noStrike" dirty="0">
                          <a:effectLst/>
                        </a:rPr>
                        <a:t>Stave 5</a:t>
                      </a:r>
                      <a:endParaRPr lang="en-US" sz="1800" b="1" i="0" u="none" strike="noStrike" dirty="0">
                        <a:solidFill>
                          <a:srgbClr val="000000"/>
                        </a:solidFill>
                        <a:effectLst/>
                        <a:latin typeface="Calibri" panose="020F0502020204030204" pitchFamily="34" charset="0"/>
                      </a:endParaRPr>
                    </a:p>
                  </a:txBody>
                  <a:tcPr marL="5443" marR="5443" marT="5443" marB="0" anchor="ctr"/>
                </a:tc>
                <a:tc>
                  <a:txBody>
                    <a:bodyPr/>
                    <a:lstStyle/>
                    <a:p>
                      <a:pPr algn="ctr" fontAlgn="ctr"/>
                      <a:r>
                        <a:rPr lang="en-US" sz="1800" b="1" u="none" strike="noStrike" dirty="0">
                          <a:effectLst/>
                        </a:rPr>
                        <a:t>Stave 6</a:t>
                      </a:r>
                      <a:endParaRPr lang="en-US" sz="1800" b="1" i="0" u="none" strike="noStrike" dirty="0">
                        <a:solidFill>
                          <a:srgbClr val="000000"/>
                        </a:solidFill>
                        <a:effectLst/>
                        <a:latin typeface="Calibri" panose="020F0502020204030204" pitchFamily="34" charset="0"/>
                      </a:endParaRPr>
                    </a:p>
                  </a:txBody>
                  <a:tcPr marL="5443" marR="5443" marT="5443" marB="0" anchor="ctr"/>
                </a:tc>
                <a:extLst>
                  <a:ext uri="{0D108BD9-81ED-4DB2-BD59-A6C34878D82A}">
                    <a16:rowId xmlns:a16="http://schemas.microsoft.com/office/drawing/2014/main" val="789970500"/>
                  </a:ext>
                </a:extLst>
              </a:tr>
              <a:tr h="358026">
                <a:tc>
                  <a:txBody>
                    <a:bodyPr/>
                    <a:lstStyle/>
                    <a:p>
                      <a:pPr algn="r" fontAlgn="b"/>
                      <a:r>
                        <a:rPr lang="en-US" sz="1800" b="1" u="none" strike="noStrike" dirty="0">
                          <a:effectLst/>
                        </a:rPr>
                        <a:t>1</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2.5</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2.95</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2.9</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2.75</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2.85</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2.8</a:t>
                      </a:r>
                      <a:endParaRPr lang="en-US" sz="1800" b="1"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992266964"/>
                  </a:ext>
                </a:extLst>
              </a:tr>
              <a:tr h="358026">
                <a:tc>
                  <a:txBody>
                    <a:bodyPr/>
                    <a:lstStyle/>
                    <a:p>
                      <a:pPr algn="r" fontAlgn="b"/>
                      <a:r>
                        <a:rPr lang="en-US" sz="1800" b="1" u="none" strike="noStrike" dirty="0">
                          <a:effectLst/>
                        </a:rPr>
                        <a:t>2</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1.75</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2.16</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2.15</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1.97</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1.95</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2</a:t>
                      </a:r>
                      <a:endParaRPr lang="en-US" sz="1800" b="1"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981087637"/>
                  </a:ext>
                </a:extLst>
              </a:tr>
              <a:tr h="358026">
                <a:tc>
                  <a:txBody>
                    <a:bodyPr/>
                    <a:lstStyle/>
                    <a:p>
                      <a:pPr algn="r" fontAlgn="b"/>
                      <a:r>
                        <a:rPr lang="en-US" sz="1800" b="1" u="none" strike="noStrike" dirty="0">
                          <a:effectLst/>
                        </a:rPr>
                        <a:t>3</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1.01</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1.11</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1.08</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1.04</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1.05</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1.02</a:t>
                      </a:r>
                      <a:endParaRPr lang="en-US" sz="1800" b="1"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957160902"/>
                  </a:ext>
                </a:extLst>
              </a:tr>
              <a:tr h="358026">
                <a:tc>
                  <a:txBody>
                    <a:bodyPr/>
                    <a:lstStyle/>
                    <a:p>
                      <a:pPr algn="r" fontAlgn="b"/>
                      <a:r>
                        <a:rPr lang="en-US" sz="1800" b="1" u="none" strike="noStrike" dirty="0">
                          <a:effectLst/>
                        </a:rPr>
                        <a:t>4</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0</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0</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0</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0</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0</a:t>
                      </a:r>
                      <a:endParaRPr lang="en-US" sz="1800" b="1"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800" b="1" u="none" strike="noStrike" dirty="0">
                          <a:effectLst/>
                        </a:rPr>
                        <a:t>0</a:t>
                      </a:r>
                      <a:endParaRPr lang="en-US" sz="1800" b="1"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828823268"/>
                  </a:ext>
                </a:extLst>
              </a:tr>
            </a:tbl>
          </a:graphicData>
        </a:graphic>
      </p:graphicFrame>
      <p:sp>
        <p:nvSpPr>
          <p:cNvPr id="5" name="TextBox 4">
            <a:extLst>
              <a:ext uri="{FF2B5EF4-FFF2-40B4-BE49-F238E27FC236}">
                <a16:creationId xmlns:a16="http://schemas.microsoft.com/office/drawing/2014/main" id="{37A01E82-C680-461F-99BA-D21E15E24BE9}"/>
              </a:ext>
            </a:extLst>
          </p:cNvPr>
          <p:cNvSpPr txBox="1"/>
          <p:nvPr/>
        </p:nvSpPr>
        <p:spPr>
          <a:xfrm>
            <a:off x="2417251" y="5526135"/>
            <a:ext cx="4387403" cy="923330"/>
          </a:xfrm>
          <a:prstGeom prst="rect">
            <a:avLst/>
          </a:prstGeom>
          <a:noFill/>
        </p:spPr>
        <p:txBody>
          <a:bodyPr wrap="square" rtlCol="0">
            <a:spAutoFit/>
          </a:bodyPr>
          <a:lstStyle/>
          <a:p>
            <a:r>
              <a:rPr lang="en-US" dirty="0"/>
              <a:t>Pressure in PSI   Flow set to 200 CCM water</a:t>
            </a:r>
          </a:p>
          <a:p>
            <a:r>
              <a:rPr lang="en-US" dirty="0"/>
              <a:t>Tube ID 2.7</a:t>
            </a:r>
          </a:p>
          <a:p>
            <a:r>
              <a:rPr lang="en-US" dirty="0"/>
              <a:t>Stave ID  2.0mm </a:t>
            </a:r>
          </a:p>
        </p:txBody>
      </p:sp>
      <p:sp>
        <p:nvSpPr>
          <p:cNvPr id="6" name="Rectangle 5">
            <a:extLst>
              <a:ext uri="{FF2B5EF4-FFF2-40B4-BE49-F238E27FC236}">
                <a16:creationId xmlns:a16="http://schemas.microsoft.com/office/drawing/2014/main" id="{942205DE-E488-4703-A3E7-7775B9EC8668}"/>
              </a:ext>
            </a:extLst>
          </p:cNvPr>
          <p:cNvSpPr/>
          <p:nvPr/>
        </p:nvSpPr>
        <p:spPr>
          <a:xfrm>
            <a:off x="4061761" y="2696879"/>
            <a:ext cx="2320356" cy="1744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AF3665D5-29C9-4573-971D-CA503D17D2A6}"/>
              </a:ext>
            </a:extLst>
          </p:cNvPr>
          <p:cNvSpPr/>
          <p:nvPr/>
        </p:nvSpPr>
        <p:spPr>
          <a:xfrm>
            <a:off x="1519412" y="2739164"/>
            <a:ext cx="2510636" cy="42895"/>
          </a:xfrm>
          <a:custGeom>
            <a:avLst/>
            <a:gdLst>
              <a:gd name="connsiteX0" fmla="*/ 2510636 w 2510636"/>
              <a:gd name="connsiteY0" fmla="*/ 21142 h 42895"/>
              <a:gd name="connsiteX1" fmla="*/ 1242104 w 2510636"/>
              <a:gd name="connsiteY1" fmla="*/ 42284 h 42895"/>
              <a:gd name="connsiteX2" fmla="*/ 0 w 2510636"/>
              <a:gd name="connsiteY2" fmla="*/ 0 h 42895"/>
            </a:gdLst>
            <a:ahLst/>
            <a:cxnLst>
              <a:cxn ang="0">
                <a:pos x="connsiteX0" y="connsiteY0"/>
              </a:cxn>
              <a:cxn ang="0">
                <a:pos x="connsiteX1" y="connsiteY1"/>
              </a:cxn>
              <a:cxn ang="0">
                <a:pos x="connsiteX2" y="connsiteY2"/>
              </a:cxn>
            </a:cxnLst>
            <a:rect l="l" t="t" r="r" b="b"/>
            <a:pathLst>
              <a:path w="2510636" h="42895">
                <a:moveTo>
                  <a:pt x="2510636" y="21142"/>
                </a:moveTo>
                <a:cubicBezTo>
                  <a:pt x="2085589" y="33475"/>
                  <a:pt x="1660543" y="45808"/>
                  <a:pt x="1242104" y="42284"/>
                </a:cubicBezTo>
                <a:cubicBezTo>
                  <a:pt x="823665" y="38760"/>
                  <a:pt x="411832" y="1938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E5AF495-BEE8-4D34-A663-654496A96B70}"/>
              </a:ext>
            </a:extLst>
          </p:cNvPr>
          <p:cNvSpPr txBox="1"/>
          <p:nvPr/>
        </p:nvSpPr>
        <p:spPr>
          <a:xfrm>
            <a:off x="2111394" y="2939404"/>
            <a:ext cx="1481496" cy="369332"/>
          </a:xfrm>
          <a:prstGeom prst="rect">
            <a:avLst/>
          </a:prstGeom>
          <a:noFill/>
        </p:spPr>
        <p:txBody>
          <a:bodyPr wrap="none" rtlCol="0">
            <a:spAutoFit/>
          </a:bodyPr>
          <a:lstStyle/>
          <a:p>
            <a:r>
              <a:rPr lang="en-US" dirty="0"/>
              <a:t>50” 2.7mm ID</a:t>
            </a:r>
          </a:p>
        </p:txBody>
      </p:sp>
      <p:sp>
        <p:nvSpPr>
          <p:cNvPr id="9" name="Freeform: Shape 8">
            <a:extLst>
              <a:ext uri="{FF2B5EF4-FFF2-40B4-BE49-F238E27FC236}">
                <a16:creationId xmlns:a16="http://schemas.microsoft.com/office/drawing/2014/main" id="{F051F2CB-6F24-41D7-95D2-0C6210B11FC1}"/>
              </a:ext>
            </a:extLst>
          </p:cNvPr>
          <p:cNvSpPr/>
          <p:nvPr/>
        </p:nvSpPr>
        <p:spPr>
          <a:xfrm>
            <a:off x="6382117" y="2786074"/>
            <a:ext cx="2510636" cy="42895"/>
          </a:xfrm>
          <a:custGeom>
            <a:avLst/>
            <a:gdLst>
              <a:gd name="connsiteX0" fmla="*/ 2510636 w 2510636"/>
              <a:gd name="connsiteY0" fmla="*/ 21142 h 42895"/>
              <a:gd name="connsiteX1" fmla="*/ 1242104 w 2510636"/>
              <a:gd name="connsiteY1" fmla="*/ 42284 h 42895"/>
              <a:gd name="connsiteX2" fmla="*/ 0 w 2510636"/>
              <a:gd name="connsiteY2" fmla="*/ 0 h 42895"/>
            </a:gdLst>
            <a:ahLst/>
            <a:cxnLst>
              <a:cxn ang="0">
                <a:pos x="connsiteX0" y="connsiteY0"/>
              </a:cxn>
              <a:cxn ang="0">
                <a:pos x="connsiteX1" y="connsiteY1"/>
              </a:cxn>
              <a:cxn ang="0">
                <a:pos x="connsiteX2" y="connsiteY2"/>
              </a:cxn>
            </a:cxnLst>
            <a:rect l="l" t="t" r="r" b="b"/>
            <a:pathLst>
              <a:path w="2510636" h="42895">
                <a:moveTo>
                  <a:pt x="2510636" y="21142"/>
                </a:moveTo>
                <a:cubicBezTo>
                  <a:pt x="2085589" y="33475"/>
                  <a:pt x="1660543" y="45808"/>
                  <a:pt x="1242104" y="42284"/>
                </a:cubicBezTo>
                <a:cubicBezTo>
                  <a:pt x="823665" y="38760"/>
                  <a:pt x="411832" y="1938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69DB68D4-3119-493F-9D0B-FBE44FCA7728}"/>
              </a:ext>
            </a:extLst>
          </p:cNvPr>
          <p:cNvCxnSpPr>
            <a:cxnSpLocks/>
          </p:cNvCxnSpPr>
          <p:nvPr/>
        </p:nvCxnSpPr>
        <p:spPr>
          <a:xfrm flipH="1">
            <a:off x="6480206" y="2592495"/>
            <a:ext cx="1" cy="2087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6097DF9-A817-4B10-A969-DF545242679B}"/>
              </a:ext>
            </a:extLst>
          </p:cNvPr>
          <p:cNvCxnSpPr>
            <a:cxnSpLocks/>
          </p:cNvCxnSpPr>
          <p:nvPr/>
        </p:nvCxnSpPr>
        <p:spPr>
          <a:xfrm flipH="1">
            <a:off x="3945328" y="2573291"/>
            <a:ext cx="1" cy="20876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2" name="Picture 6" descr="default">
            <a:extLst>
              <a:ext uri="{FF2B5EF4-FFF2-40B4-BE49-F238E27FC236}">
                <a16:creationId xmlns:a16="http://schemas.microsoft.com/office/drawing/2014/main" id="{C59454B6-B811-4136-A0EE-65C81D776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1490" y="1972725"/>
            <a:ext cx="537432" cy="6351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efault">
            <a:extLst>
              <a:ext uri="{FF2B5EF4-FFF2-40B4-BE49-F238E27FC236}">
                <a16:creationId xmlns:a16="http://schemas.microsoft.com/office/drawing/2014/main" id="{A65C777A-DD08-4C0E-9274-EBCE64FDB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612" y="1948497"/>
            <a:ext cx="537432" cy="6351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89B3508-8923-49AB-A24B-C66F130DF0A4}"/>
              </a:ext>
            </a:extLst>
          </p:cNvPr>
          <p:cNvSpPr txBox="1"/>
          <p:nvPr/>
        </p:nvSpPr>
        <p:spPr>
          <a:xfrm>
            <a:off x="6009983" y="1345895"/>
            <a:ext cx="257397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a:t>Digital High-Accuracy Pressure Gauges</a:t>
            </a:r>
          </a:p>
          <a:p>
            <a:pPr algn="ctr"/>
            <a:r>
              <a:rPr lang="en-US" sz="1200" dirty="0"/>
              <a:t>1% at 15 psi</a:t>
            </a:r>
          </a:p>
        </p:txBody>
      </p:sp>
      <p:cxnSp>
        <p:nvCxnSpPr>
          <p:cNvPr id="15" name="Straight Arrow Connector 14">
            <a:extLst>
              <a:ext uri="{FF2B5EF4-FFF2-40B4-BE49-F238E27FC236}">
                <a16:creationId xmlns:a16="http://schemas.microsoft.com/office/drawing/2014/main" id="{C026E0FB-621E-417F-A9A3-11911F2518E5}"/>
              </a:ext>
            </a:extLst>
          </p:cNvPr>
          <p:cNvCxnSpPr>
            <a:cxnSpLocks/>
          </p:cNvCxnSpPr>
          <p:nvPr/>
        </p:nvCxnSpPr>
        <p:spPr>
          <a:xfrm flipH="1">
            <a:off x="4230628" y="1724302"/>
            <a:ext cx="1674049" cy="448998"/>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881D9A85-421C-4670-AD00-AFCCFFC3B2D3}"/>
              </a:ext>
            </a:extLst>
          </p:cNvPr>
          <p:cNvCxnSpPr>
            <a:cxnSpLocks/>
          </p:cNvCxnSpPr>
          <p:nvPr/>
        </p:nvCxnSpPr>
        <p:spPr>
          <a:xfrm>
            <a:off x="5904677" y="1748530"/>
            <a:ext cx="261538" cy="42477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pic>
        <p:nvPicPr>
          <p:cNvPr id="17" name="Picture 10" descr="Series VFA Visi-Float® Flowmeter, VFA-1 (no valve)">
            <a:extLst>
              <a:ext uri="{FF2B5EF4-FFF2-40B4-BE49-F238E27FC236}">
                <a16:creationId xmlns:a16="http://schemas.microsoft.com/office/drawing/2014/main" id="{4FE65582-AA8F-42BC-B5A1-73862140C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700" y="2542709"/>
            <a:ext cx="1006932" cy="100693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7AD8975-07B4-4751-886F-632F6991DEE0}"/>
              </a:ext>
            </a:extLst>
          </p:cNvPr>
          <p:cNvSpPr txBox="1"/>
          <p:nvPr/>
        </p:nvSpPr>
        <p:spPr>
          <a:xfrm>
            <a:off x="7010217" y="2838602"/>
            <a:ext cx="1481496" cy="369332"/>
          </a:xfrm>
          <a:prstGeom prst="rect">
            <a:avLst/>
          </a:prstGeom>
          <a:noFill/>
        </p:spPr>
        <p:txBody>
          <a:bodyPr wrap="none" rtlCol="0">
            <a:spAutoFit/>
          </a:bodyPr>
          <a:lstStyle/>
          <a:p>
            <a:r>
              <a:rPr lang="en-US" dirty="0"/>
              <a:t>50” 2.7mm ID</a:t>
            </a:r>
          </a:p>
        </p:txBody>
      </p:sp>
      <p:sp>
        <p:nvSpPr>
          <p:cNvPr id="19" name="TextBox 18">
            <a:extLst>
              <a:ext uri="{FF2B5EF4-FFF2-40B4-BE49-F238E27FC236}">
                <a16:creationId xmlns:a16="http://schemas.microsoft.com/office/drawing/2014/main" id="{720F8739-B084-4DAD-AA54-1DF81B1CBA1E}"/>
              </a:ext>
            </a:extLst>
          </p:cNvPr>
          <p:cNvSpPr txBox="1"/>
          <p:nvPr/>
        </p:nvSpPr>
        <p:spPr>
          <a:xfrm>
            <a:off x="9208798" y="2323765"/>
            <a:ext cx="937308" cy="369332"/>
          </a:xfrm>
          <a:prstGeom prst="rect">
            <a:avLst/>
          </a:prstGeom>
          <a:noFill/>
        </p:spPr>
        <p:txBody>
          <a:bodyPr wrap="none" rtlCol="0">
            <a:spAutoFit/>
          </a:bodyPr>
          <a:lstStyle/>
          <a:p>
            <a:r>
              <a:rPr lang="en-US" dirty="0"/>
              <a:t>Zero PSI</a:t>
            </a:r>
          </a:p>
        </p:txBody>
      </p:sp>
      <p:sp>
        <p:nvSpPr>
          <p:cNvPr id="20" name="TextBox 19">
            <a:extLst>
              <a:ext uri="{FF2B5EF4-FFF2-40B4-BE49-F238E27FC236}">
                <a16:creationId xmlns:a16="http://schemas.microsoft.com/office/drawing/2014/main" id="{D80568E9-2E0F-48EF-A54F-979DDA5F37F0}"/>
              </a:ext>
            </a:extLst>
          </p:cNvPr>
          <p:cNvSpPr txBox="1"/>
          <p:nvPr/>
        </p:nvSpPr>
        <p:spPr>
          <a:xfrm>
            <a:off x="3747251" y="2955474"/>
            <a:ext cx="31451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dirty="0"/>
              <a:t>2</a:t>
            </a:r>
          </a:p>
        </p:txBody>
      </p:sp>
      <p:sp>
        <p:nvSpPr>
          <p:cNvPr id="21" name="TextBox 20">
            <a:extLst>
              <a:ext uri="{FF2B5EF4-FFF2-40B4-BE49-F238E27FC236}">
                <a16:creationId xmlns:a16="http://schemas.microsoft.com/office/drawing/2014/main" id="{83BD7542-7F8C-4F41-85FD-9B214A924171}"/>
              </a:ext>
            </a:extLst>
          </p:cNvPr>
          <p:cNvSpPr txBox="1"/>
          <p:nvPr/>
        </p:nvSpPr>
        <p:spPr>
          <a:xfrm>
            <a:off x="6480206" y="2939404"/>
            <a:ext cx="31451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dirty="0"/>
              <a:t>3</a:t>
            </a:r>
          </a:p>
        </p:txBody>
      </p:sp>
      <p:sp>
        <p:nvSpPr>
          <p:cNvPr id="22" name="TextBox 21">
            <a:extLst>
              <a:ext uri="{FF2B5EF4-FFF2-40B4-BE49-F238E27FC236}">
                <a16:creationId xmlns:a16="http://schemas.microsoft.com/office/drawing/2014/main" id="{F5FE61A1-62B8-4647-BB3A-594FD83DA49C}"/>
              </a:ext>
            </a:extLst>
          </p:cNvPr>
          <p:cNvSpPr txBox="1"/>
          <p:nvPr/>
        </p:nvSpPr>
        <p:spPr>
          <a:xfrm>
            <a:off x="8426702" y="2955474"/>
            <a:ext cx="31451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dirty="0"/>
              <a:t>4</a:t>
            </a:r>
          </a:p>
        </p:txBody>
      </p:sp>
      <p:sp>
        <p:nvSpPr>
          <p:cNvPr id="23" name="Rectangle 22">
            <a:extLst>
              <a:ext uri="{FF2B5EF4-FFF2-40B4-BE49-F238E27FC236}">
                <a16:creationId xmlns:a16="http://schemas.microsoft.com/office/drawing/2014/main" id="{490D52FF-892A-4A8D-86DC-3EB44E55FE35}"/>
              </a:ext>
            </a:extLst>
          </p:cNvPr>
          <p:cNvSpPr/>
          <p:nvPr/>
        </p:nvSpPr>
        <p:spPr>
          <a:xfrm>
            <a:off x="8783371" y="2828969"/>
            <a:ext cx="1114315" cy="7483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Sink</a:t>
            </a:r>
          </a:p>
        </p:txBody>
      </p:sp>
      <p:sp>
        <p:nvSpPr>
          <p:cNvPr id="24" name="TextBox 23">
            <a:extLst>
              <a:ext uri="{FF2B5EF4-FFF2-40B4-BE49-F238E27FC236}">
                <a16:creationId xmlns:a16="http://schemas.microsoft.com/office/drawing/2014/main" id="{945026E9-450D-4BB8-8370-E5BCA2ADC533}"/>
              </a:ext>
            </a:extLst>
          </p:cNvPr>
          <p:cNvSpPr txBox="1"/>
          <p:nvPr/>
        </p:nvSpPr>
        <p:spPr>
          <a:xfrm>
            <a:off x="744611" y="2846120"/>
            <a:ext cx="31451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dirty="0"/>
              <a:t>1</a:t>
            </a:r>
          </a:p>
        </p:txBody>
      </p:sp>
      <p:pic>
        <p:nvPicPr>
          <p:cNvPr id="25" name="Picture 6" descr="default">
            <a:extLst>
              <a:ext uri="{FF2B5EF4-FFF2-40B4-BE49-F238E27FC236}">
                <a16:creationId xmlns:a16="http://schemas.microsoft.com/office/drawing/2014/main" id="{73920D50-0DCB-4B81-8735-C94183ADC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492" y="2057950"/>
            <a:ext cx="537432" cy="6351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39CF109-7C00-47BC-A78B-34CA98B5DD5E}"/>
              </a:ext>
            </a:extLst>
          </p:cNvPr>
          <p:cNvSpPr txBox="1"/>
          <p:nvPr/>
        </p:nvSpPr>
        <p:spPr>
          <a:xfrm>
            <a:off x="9536805" y="1250712"/>
            <a:ext cx="2077492" cy="646331"/>
          </a:xfrm>
          <a:prstGeom prst="rect">
            <a:avLst/>
          </a:prstGeom>
          <a:noFill/>
        </p:spPr>
        <p:txBody>
          <a:bodyPr wrap="none" rtlCol="0">
            <a:spAutoFit/>
          </a:bodyPr>
          <a:lstStyle/>
          <a:p>
            <a:r>
              <a:rPr lang="en-US" dirty="0"/>
              <a:t>Agrees with analysis</a:t>
            </a:r>
          </a:p>
          <a:p>
            <a:r>
              <a:rPr lang="en-US" dirty="0"/>
              <a:t>calculations</a:t>
            </a:r>
          </a:p>
        </p:txBody>
      </p:sp>
      <p:sp>
        <p:nvSpPr>
          <p:cNvPr id="27" name="Date Placeholder 26">
            <a:extLst>
              <a:ext uri="{FF2B5EF4-FFF2-40B4-BE49-F238E27FC236}">
                <a16:creationId xmlns:a16="http://schemas.microsoft.com/office/drawing/2014/main" id="{50CF7CA6-9574-4D1A-BD0D-DCC42386CA7F}"/>
              </a:ext>
            </a:extLst>
          </p:cNvPr>
          <p:cNvSpPr>
            <a:spLocks noGrp="1"/>
          </p:cNvSpPr>
          <p:nvPr>
            <p:ph type="dt" sz="half" idx="10"/>
          </p:nvPr>
        </p:nvSpPr>
        <p:spPr/>
        <p:txBody>
          <a:bodyPr/>
          <a:lstStyle/>
          <a:p>
            <a:r>
              <a:rPr lang="en-US"/>
              <a:t>March 2rd, 2021</a:t>
            </a:r>
            <a:endParaRPr lang="en-US" dirty="0"/>
          </a:p>
        </p:txBody>
      </p:sp>
      <p:sp>
        <p:nvSpPr>
          <p:cNvPr id="28" name="TextBox 27">
            <a:extLst>
              <a:ext uri="{FF2B5EF4-FFF2-40B4-BE49-F238E27FC236}">
                <a16:creationId xmlns:a16="http://schemas.microsoft.com/office/drawing/2014/main" id="{215AD48A-F4FC-4380-BA39-A7BEA3108E00}"/>
              </a:ext>
            </a:extLst>
          </p:cNvPr>
          <p:cNvSpPr txBox="1"/>
          <p:nvPr/>
        </p:nvSpPr>
        <p:spPr>
          <a:xfrm>
            <a:off x="8048730" y="3986697"/>
            <a:ext cx="3818373" cy="1754326"/>
          </a:xfrm>
          <a:prstGeom prst="rect">
            <a:avLst/>
          </a:prstGeom>
          <a:noFill/>
        </p:spPr>
        <p:txBody>
          <a:bodyPr wrap="square" rtlCol="0">
            <a:spAutoFit/>
          </a:bodyPr>
          <a:lstStyle/>
          <a:p>
            <a:r>
              <a:rPr lang="en-US" dirty="0"/>
              <a:t>4 points were used to confirm Calculations.</a:t>
            </a:r>
          </a:p>
          <a:p>
            <a:endParaRPr lang="en-US" dirty="0"/>
          </a:p>
          <a:p>
            <a:r>
              <a:rPr lang="en-US" dirty="0"/>
              <a:t>For stave testing, point 2 and 3 are used to measure pressure drop across stave at 200ccm. </a:t>
            </a:r>
          </a:p>
        </p:txBody>
      </p:sp>
      <p:sp>
        <p:nvSpPr>
          <p:cNvPr id="3" name="Slide Number Placeholder 2">
            <a:extLst>
              <a:ext uri="{FF2B5EF4-FFF2-40B4-BE49-F238E27FC236}">
                <a16:creationId xmlns:a16="http://schemas.microsoft.com/office/drawing/2014/main" id="{13A0C544-1427-4F73-B574-14E4FD9F761F}"/>
              </a:ext>
            </a:extLst>
          </p:cNvPr>
          <p:cNvSpPr>
            <a:spLocks noGrp="1"/>
          </p:cNvSpPr>
          <p:nvPr>
            <p:ph type="sldNum" sz="quarter" idx="12"/>
          </p:nvPr>
        </p:nvSpPr>
        <p:spPr/>
        <p:txBody>
          <a:bodyPr/>
          <a:lstStyle/>
          <a:p>
            <a:fld id="{CF3522BF-2A0F-43DA-A095-E89F710859D1}" type="slidenum">
              <a:rPr lang="en-US" smtClean="0"/>
              <a:t>11</a:t>
            </a:fld>
            <a:endParaRPr lang="en-US" dirty="0"/>
          </a:p>
        </p:txBody>
      </p:sp>
    </p:spTree>
    <p:extLst>
      <p:ext uri="{BB962C8B-B14F-4D97-AF65-F5344CB8AC3E}">
        <p14:creationId xmlns:p14="http://schemas.microsoft.com/office/powerpoint/2010/main" val="3240259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60097B71-B14D-4299-B610-CAE79B742099}"/>
              </a:ext>
            </a:extLst>
          </p:cNvPr>
          <p:cNvSpPr>
            <a:spLocks noGrp="1"/>
          </p:cNvSpPr>
          <p:nvPr>
            <p:ph type="body" idx="1"/>
          </p:nvPr>
        </p:nvSpPr>
        <p:spPr>
          <a:xfrm>
            <a:off x="884211" y="990014"/>
            <a:ext cx="3906863" cy="914400"/>
          </a:xfrm>
        </p:spPr>
        <p:txBody>
          <a:bodyPr/>
          <a:lstStyle/>
          <a:p>
            <a:r>
              <a:rPr lang="en-US" dirty="0"/>
              <a:t>Stave </a:t>
            </a:r>
            <a:r>
              <a:rPr lang="el-GR" dirty="0"/>
              <a:t>Δ</a:t>
            </a:r>
            <a:r>
              <a:rPr lang="en-US" dirty="0"/>
              <a:t>T – 5.1 °C (9.2 °F)</a:t>
            </a:r>
          </a:p>
        </p:txBody>
      </p:sp>
      <p:sp>
        <p:nvSpPr>
          <p:cNvPr id="26" name="Text Placeholder 11">
            <a:extLst>
              <a:ext uri="{FF2B5EF4-FFF2-40B4-BE49-F238E27FC236}">
                <a16:creationId xmlns:a16="http://schemas.microsoft.com/office/drawing/2014/main" id="{7829AE1B-818A-4784-9F92-667E29308056}"/>
              </a:ext>
            </a:extLst>
          </p:cNvPr>
          <p:cNvSpPr>
            <a:spLocks noGrp="1"/>
          </p:cNvSpPr>
          <p:nvPr>
            <p:ph type="body" sz="quarter" idx="3"/>
          </p:nvPr>
        </p:nvSpPr>
        <p:spPr>
          <a:xfrm>
            <a:off x="6294932" y="1025616"/>
            <a:ext cx="3687268" cy="914400"/>
          </a:xfrm>
        </p:spPr>
        <p:txBody>
          <a:bodyPr/>
          <a:lstStyle/>
          <a:p>
            <a:r>
              <a:rPr lang="en-US" dirty="0"/>
              <a:t>Sensors </a:t>
            </a:r>
            <a:r>
              <a:rPr lang="el-GR" dirty="0"/>
              <a:t>Δ</a:t>
            </a:r>
            <a:r>
              <a:rPr lang="en-US" dirty="0"/>
              <a:t>T – 1.6 °C (2.9 °F)</a:t>
            </a:r>
          </a:p>
        </p:txBody>
      </p:sp>
      <p:pic>
        <p:nvPicPr>
          <p:cNvPr id="27" name="Content Placeholder 12" descr="A screenshot of a cell phone&#10;&#10;Description automatically generated">
            <a:extLst>
              <a:ext uri="{FF2B5EF4-FFF2-40B4-BE49-F238E27FC236}">
                <a16:creationId xmlns:a16="http://schemas.microsoft.com/office/drawing/2014/main" id="{55646225-A72D-427C-B53B-B549BA320B4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0491" y="2145469"/>
            <a:ext cx="5597949" cy="2687313"/>
          </a:xfrm>
        </p:spPr>
      </p:pic>
      <p:pic>
        <p:nvPicPr>
          <p:cNvPr id="28" name="Content Placeholder 14" descr="A close up of a device&#10;&#10;Description automatically generated">
            <a:extLst>
              <a:ext uri="{FF2B5EF4-FFF2-40B4-BE49-F238E27FC236}">
                <a16:creationId xmlns:a16="http://schemas.microsoft.com/office/drawing/2014/main" id="{1BBF25F0-E423-4934-ACF5-F181DF6E0C8A}"/>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96000" y="2055117"/>
            <a:ext cx="5133772" cy="2464483"/>
          </a:xfrm>
        </p:spPr>
      </p:pic>
      <p:pic>
        <p:nvPicPr>
          <p:cNvPr id="17" name="Picture 16">
            <a:extLst>
              <a:ext uri="{FF2B5EF4-FFF2-40B4-BE49-F238E27FC236}">
                <a16:creationId xmlns:a16="http://schemas.microsoft.com/office/drawing/2014/main" id="{9E52BF15-C00C-43B4-B992-156A2618C572}"/>
              </a:ext>
            </a:extLst>
          </p:cNvPr>
          <p:cNvPicPr>
            <a:picLocks noChangeAspect="1"/>
          </p:cNvPicPr>
          <p:nvPr/>
        </p:nvPicPr>
        <p:blipFill rotWithShape="1">
          <a:blip r:embed="rId4"/>
          <a:srcRect t="5899" r="633"/>
          <a:stretch/>
        </p:blipFill>
        <p:spPr>
          <a:xfrm>
            <a:off x="616581" y="282177"/>
            <a:ext cx="11154145" cy="797719"/>
          </a:xfrm>
          <a:prstGeom prst="rect">
            <a:avLst/>
          </a:prstGeom>
        </p:spPr>
      </p:pic>
      <p:sp>
        <p:nvSpPr>
          <p:cNvPr id="2" name="Title 1">
            <a:extLst>
              <a:ext uri="{FF2B5EF4-FFF2-40B4-BE49-F238E27FC236}">
                <a16:creationId xmlns:a16="http://schemas.microsoft.com/office/drawing/2014/main" id="{DCADB661-15F3-43D0-8F6A-628297179E04}"/>
              </a:ext>
            </a:extLst>
          </p:cNvPr>
          <p:cNvSpPr>
            <a:spLocks noGrp="1"/>
          </p:cNvSpPr>
          <p:nvPr>
            <p:ph type="title"/>
          </p:nvPr>
        </p:nvSpPr>
        <p:spPr>
          <a:xfrm>
            <a:off x="477594" y="-22246"/>
            <a:ext cx="10515600" cy="1325563"/>
          </a:xfrm>
        </p:spPr>
        <p:txBody>
          <a:bodyPr>
            <a:normAutofit/>
          </a:bodyPr>
          <a:lstStyle/>
          <a:p>
            <a:r>
              <a:rPr lang="en-US" sz="4000" dirty="0"/>
              <a:t>Thermal Calculation from Dan- Temperatures</a:t>
            </a:r>
          </a:p>
        </p:txBody>
      </p:sp>
      <p:sp>
        <p:nvSpPr>
          <p:cNvPr id="7" name="Date Placeholder 6">
            <a:extLst>
              <a:ext uri="{FF2B5EF4-FFF2-40B4-BE49-F238E27FC236}">
                <a16:creationId xmlns:a16="http://schemas.microsoft.com/office/drawing/2014/main" id="{4C81E46D-CD63-49BB-9772-85E60C0FB5A2}"/>
              </a:ext>
            </a:extLst>
          </p:cNvPr>
          <p:cNvSpPr>
            <a:spLocks noGrp="1"/>
          </p:cNvSpPr>
          <p:nvPr>
            <p:ph type="dt" sz="half" idx="10"/>
          </p:nvPr>
        </p:nvSpPr>
        <p:spPr/>
        <p:txBody>
          <a:bodyPr/>
          <a:lstStyle/>
          <a:p>
            <a:r>
              <a:rPr lang="en-US"/>
              <a:t>March 2rd, 2021</a:t>
            </a:r>
            <a:endParaRPr lang="en-US" dirty="0"/>
          </a:p>
        </p:txBody>
      </p:sp>
      <p:sp>
        <p:nvSpPr>
          <p:cNvPr id="3" name="Arrow: Right 2">
            <a:extLst>
              <a:ext uri="{FF2B5EF4-FFF2-40B4-BE49-F238E27FC236}">
                <a16:creationId xmlns:a16="http://schemas.microsoft.com/office/drawing/2014/main" id="{B1FA11DB-C857-4403-A853-A548E33F3B90}"/>
              </a:ext>
            </a:extLst>
          </p:cNvPr>
          <p:cNvSpPr/>
          <p:nvPr/>
        </p:nvSpPr>
        <p:spPr>
          <a:xfrm rot="8687132">
            <a:off x="2888098" y="3412853"/>
            <a:ext cx="2213866" cy="404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extBox 3">
            <a:extLst>
              <a:ext uri="{FF2B5EF4-FFF2-40B4-BE49-F238E27FC236}">
                <a16:creationId xmlns:a16="http://schemas.microsoft.com/office/drawing/2014/main" id="{1530A2AF-FF69-42AD-8F55-244C1E645679}"/>
              </a:ext>
            </a:extLst>
          </p:cNvPr>
          <p:cNvSpPr txBox="1"/>
          <p:nvPr/>
        </p:nvSpPr>
        <p:spPr>
          <a:xfrm>
            <a:off x="4030861" y="3764049"/>
            <a:ext cx="1816908" cy="461665"/>
          </a:xfrm>
          <a:prstGeom prst="rect">
            <a:avLst/>
          </a:prstGeom>
          <a:noFill/>
        </p:spPr>
        <p:txBody>
          <a:bodyPr wrap="none" rtlCol="0">
            <a:spAutoFit/>
          </a:bodyPr>
          <a:lstStyle/>
          <a:p>
            <a:r>
              <a:rPr lang="en-US" sz="2400" dirty="0"/>
              <a:t>Flow 120ccm</a:t>
            </a:r>
          </a:p>
        </p:txBody>
      </p:sp>
      <p:pic>
        <p:nvPicPr>
          <p:cNvPr id="5" name="Picture 4">
            <a:extLst>
              <a:ext uri="{FF2B5EF4-FFF2-40B4-BE49-F238E27FC236}">
                <a16:creationId xmlns:a16="http://schemas.microsoft.com/office/drawing/2014/main" id="{09BABEA0-5942-450D-8444-BC3ACCC3FFF9}"/>
              </a:ext>
            </a:extLst>
          </p:cNvPr>
          <p:cNvPicPr>
            <a:picLocks noChangeAspect="1"/>
          </p:cNvPicPr>
          <p:nvPr/>
        </p:nvPicPr>
        <p:blipFill>
          <a:blip r:embed="rId5"/>
          <a:stretch>
            <a:fillRect/>
          </a:stretch>
        </p:blipFill>
        <p:spPr>
          <a:xfrm>
            <a:off x="1671241" y="5899994"/>
            <a:ext cx="8849519" cy="727199"/>
          </a:xfrm>
          <a:prstGeom prst="rect">
            <a:avLst/>
          </a:prstGeom>
        </p:spPr>
      </p:pic>
      <p:sp>
        <p:nvSpPr>
          <p:cNvPr id="9" name="Left Brace 8">
            <a:extLst>
              <a:ext uri="{FF2B5EF4-FFF2-40B4-BE49-F238E27FC236}">
                <a16:creationId xmlns:a16="http://schemas.microsoft.com/office/drawing/2014/main" id="{58EB3B19-ED25-40E8-96AA-472BFE77D97D}"/>
              </a:ext>
            </a:extLst>
          </p:cNvPr>
          <p:cNvSpPr/>
          <p:nvPr/>
        </p:nvSpPr>
        <p:spPr>
          <a:xfrm rot="5400000">
            <a:off x="5933817" y="3489587"/>
            <a:ext cx="222767" cy="4572000"/>
          </a:xfrm>
          <a:prstGeom prst="leftBrace">
            <a:avLst>
              <a:gd name="adj1" fmla="val 54679"/>
              <a:gd name="adj2" fmla="val 4754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11" name="TextBox 10">
            <a:extLst>
              <a:ext uri="{FF2B5EF4-FFF2-40B4-BE49-F238E27FC236}">
                <a16:creationId xmlns:a16="http://schemas.microsoft.com/office/drawing/2014/main" id="{4591CE64-19F1-4E02-9E35-4EBE6CBEEEAA}"/>
              </a:ext>
            </a:extLst>
          </p:cNvPr>
          <p:cNvSpPr txBox="1"/>
          <p:nvPr/>
        </p:nvSpPr>
        <p:spPr>
          <a:xfrm>
            <a:off x="4939315" y="5271401"/>
            <a:ext cx="2648482" cy="461665"/>
          </a:xfrm>
          <a:prstGeom prst="rect">
            <a:avLst/>
          </a:prstGeom>
          <a:noFill/>
        </p:spPr>
        <p:txBody>
          <a:bodyPr wrap="none" rtlCol="0">
            <a:spAutoFit/>
          </a:bodyPr>
          <a:lstStyle/>
          <a:p>
            <a:r>
              <a:rPr lang="en-US" sz="2400" dirty="0"/>
              <a:t>Higher Chip Density</a:t>
            </a:r>
          </a:p>
        </p:txBody>
      </p:sp>
      <p:sp>
        <p:nvSpPr>
          <p:cNvPr id="15" name="Rectangle 14">
            <a:extLst>
              <a:ext uri="{FF2B5EF4-FFF2-40B4-BE49-F238E27FC236}">
                <a16:creationId xmlns:a16="http://schemas.microsoft.com/office/drawing/2014/main" id="{E24CD14F-04D9-4978-B7A0-0AB78DEBE6AB}"/>
              </a:ext>
            </a:extLst>
          </p:cNvPr>
          <p:cNvSpPr/>
          <p:nvPr/>
        </p:nvSpPr>
        <p:spPr>
          <a:xfrm>
            <a:off x="8686536" y="5494744"/>
            <a:ext cx="2476960" cy="307777"/>
          </a:xfrm>
          <a:prstGeom prst="rect">
            <a:avLst/>
          </a:prstGeom>
        </p:spPr>
        <p:txBody>
          <a:bodyPr wrap="none">
            <a:spAutoFit/>
          </a:bodyPr>
          <a:lstStyle/>
          <a:p>
            <a:r>
              <a:rPr lang="en-US" sz="1400" dirty="0">
                <a:solidFill>
                  <a:srgbClr val="500050"/>
                </a:solidFill>
                <a:latin typeface="Arial" panose="020B0604020202020204" pitchFamily="34" charset="0"/>
              </a:rPr>
              <a:t>Each FVTX chip </a:t>
            </a:r>
            <a:r>
              <a:rPr lang="en-US" sz="1400" dirty="0">
                <a:solidFill>
                  <a:srgbClr val="500050"/>
                </a:solidFill>
                <a:latin typeface="Arial" panose="020B0604020202020204" pitchFamily="34" charset="0"/>
                <a:sym typeface="Wingdings" panose="05000000000000000000" pitchFamily="2" charset="2"/>
              </a:rPr>
              <a:t>  ~0.05W</a:t>
            </a:r>
            <a:endParaRPr lang="en-US" sz="1400" dirty="0"/>
          </a:p>
        </p:txBody>
      </p:sp>
      <p:sp>
        <p:nvSpPr>
          <p:cNvPr id="16" name="Rectangle 15">
            <a:extLst>
              <a:ext uri="{FF2B5EF4-FFF2-40B4-BE49-F238E27FC236}">
                <a16:creationId xmlns:a16="http://schemas.microsoft.com/office/drawing/2014/main" id="{6D492074-9EB2-4FEE-8975-99CD726EB713}"/>
              </a:ext>
            </a:extLst>
          </p:cNvPr>
          <p:cNvSpPr/>
          <p:nvPr/>
        </p:nvSpPr>
        <p:spPr>
          <a:xfrm>
            <a:off x="477594" y="5456067"/>
            <a:ext cx="3809761" cy="276999"/>
          </a:xfrm>
          <a:prstGeom prst="rect">
            <a:avLst/>
          </a:prstGeom>
        </p:spPr>
        <p:txBody>
          <a:bodyPr wrap="none">
            <a:spAutoFit/>
          </a:bodyPr>
          <a:lstStyle/>
          <a:p>
            <a:r>
              <a:rPr lang="en-US" sz="1200" dirty="0">
                <a:solidFill>
                  <a:srgbClr val="500050"/>
                </a:solidFill>
                <a:latin typeface="Arial" panose="020B0604020202020204" pitchFamily="34" charset="0"/>
              </a:rPr>
              <a:t>52 Chips +</a:t>
            </a:r>
            <a:r>
              <a:rPr lang="en-US" sz="1200" dirty="0">
                <a:solidFill>
                  <a:srgbClr val="222222"/>
                </a:solidFill>
                <a:latin typeface="Arial" panose="020B0604020202020204" pitchFamily="34" charset="0"/>
              </a:rPr>
              <a:t> HDI components  </a:t>
            </a:r>
            <a:r>
              <a:rPr lang="en-US" sz="1200" dirty="0">
                <a:solidFill>
                  <a:srgbClr val="222222"/>
                </a:solidFill>
                <a:latin typeface="Arial" panose="020B0604020202020204" pitchFamily="34" charset="0"/>
                <a:sym typeface="Wingdings" panose="05000000000000000000" pitchFamily="2" charset="2"/>
              </a:rPr>
              <a:t> </a:t>
            </a:r>
            <a:r>
              <a:rPr lang="en-US" sz="1200" dirty="0">
                <a:solidFill>
                  <a:srgbClr val="222222"/>
                </a:solidFill>
                <a:latin typeface="Arial" panose="020B0604020202020204" pitchFamily="34" charset="0"/>
              </a:rPr>
              <a:t> 2.6 Watts per ladder</a:t>
            </a:r>
            <a:endParaRPr lang="en-US" sz="1200" dirty="0"/>
          </a:p>
        </p:txBody>
      </p:sp>
      <p:sp>
        <p:nvSpPr>
          <p:cNvPr id="6" name="Slide Number Placeholder 5">
            <a:extLst>
              <a:ext uri="{FF2B5EF4-FFF2-40B4-BE49-F238E27FC236}">
                <a16:creationId xmlns:a16="http://schemas.microsoft.com/office/drawing/2014/main" id="{65CE2176-1807-4101-8CA9-0C7DF9D5BECE}"/>
              </a:ext>
            </a:extLst>
          </p:cNvPr>
          <p:cNvSpPr>
            <a:spLocks noGrp="1"/>
          </p:cNvSpPr>
          <p:nvPr>
            <p:ph type="sldNum" sz="quarter" idx="12"/>
          </p:nvPr>
        </p:nvSpPr>
        <p:spPr/>
        <p:txBody>
          <a:bodyPr/>
          <a:lstStyle/>
          <a:p>
            <a:fld id="{CF3522BF-2A0F-43DA-A095-E89F710859D1}" type="slidenum">
              <a:rPr lang="en-US" smtClean="0"/>
              <a:t>12</a:t>
            </a:fld>
            <a:endParaRPr lang="en-US" dirty="0"/>
          </a:p>
        </p:txBody>
      </p:sp>
    </p:spTree>
    <p:extLst>
      <p:ext uri="{BB962C8B-B14F-4D97-AF65-F5344CB8AC3E}">
        <p14:creationId xmlns:p14="http://schemas.microsoft.com/office/powerpoint/2010/main" val="2444615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97E1F6-4735-439B-9B4E-7D331E0D8A64}"/>
              </a:ext>
            </a:extLst>
          </p:cNvPr>
          <p:cNvPicPr>
            <a:picLocks noChangeAspect="1"/>
          </p:cNvPicPr>
          <p:nvPr/>
        </p:nvPicPr>
        <p:blipFill rotWithShape="1">
          <a:blip r:embed="rId2"/>
          <a:srcRect t="5899" r="633"/>
          <a:stretch/>
        </p:blipFill>
        <p:spPr>
          <a:xfrm>
            <a:off x="616581" y="282177"/>
            <a:ext cx="11154145" cy="797719"/>
          </a:xfrm>
          <a:prstGeom prst="rect">
            <a:avLst/>
          </a:prstGeom>
        </p:spPr>
      </p:pic>
      <p:sp>
        <p:nvSpPr>
          <p:cNvPr id="2" name="Title 1">
            <a:extLst>
              <a:ext uri="{FF2B5EF4-FFF2-40B4-BE49-F238E27FC236}">
                <a16:creationId xmlns:a16="http://schemas.microsoft.com/office/drawing/2014/main" id="{741B8196-8112-4F0A-AD22-44136A7670F2}"/>
              </a:ext>
            </a:extLst>
          </p:cNvPr>
          <p:cNvSpPr>
            <a:spLocks noGrp="1"/>
          </p:cNvSpPr>
          <p:nvPr>
            <p:ph type="title"/>
          </p:nvPr>
        </p:nvSpPr>
        <p:spPr>
          <a:xfrm>
            <a:off x="838200" y="365125"/>
            <a:ext cx="10515600" cy="714771"/>
          </a:xfrm>
        </p:spPr>
        <p:txBody>
          <a:bodyPr/>
          <a:lstStyle/>
          <a:p>
            <a:r>
              <a:rPr lang="en-US" dirty="0"/>
              <a:t>2019 Prototype Half Ladder </a:t>
            </a:r>
          </a:p>
        </p:txBody>
      </p:sp>
      <p:sp>
        <p:nvSpPr>
          <p:cNvPr id="3" name="Date Placeholder 2">
            <a:extLst>
              <a:ext uri="{FF2B5EF4-FFF2-40B4-BE49-F238E27FC236}">
                <a16:creationId xmlns:a16="http://schemas.microsoft.com/office/drawing/2014/main" id="{5F5CAAF9-9BC6-4C13-89CB-67CEF67BD35B}"/>
              </a:ext>
            </a:extLst>
          </p:cNvPr>
          <p:cNvSpPr>
            <a:spLocks noGrp="1"/>
          </p:cNvSpPr>
          <p:nvPr>
            <p:ph type="dt" sz="half" idx="10"/>
          </p:nvPr>
        </p:nvSpPr>
        <p:spPr/>
        <p:txBody>
          <a:bodyPr/>
          <a:lstStyle/>
          <a:p>
            <a:r>
              <a:rPr lang="en-US"/>
              <a:t>March 2rd, 2021</a:t>
            </a:r>
            <a:endParaRPr lang="en-US" dirty="0"/>
          </a:p>
        </p:txBody>
      </p:sp>
      <p:pic>
        <p:nvPicPr>
          <p:cNvPr id="1026" name="Picture 2">
            <a:extLst>
              <a:ext uri="{FF2B5EF4-FFF2-40B4-BE49-F238E27FC236}">
                <a16:creationId xmlns:a16="http://schemas.microsoft.com/office/drawing/2014/main" id="{8953F09D-84D7-4677-B5C1-2BA731F35A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55" t="13751" b="29791"/>
          <a:stretch/>
        </p:blipFill>
        <p:spPr bwMode="auto">
          <a:xfrm>
            <a:off x="5880100" y="1409700"/>
            <a:ext cx="57404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A80C4C3-8580-41A3-9B4A-41305FA3B5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347" t="10329" r="-355" b="15183"/>
          <a:stretch/>
        </p:blipFill>
        <p:spPr bwMode="auto">
          <a:xfrm>
            <a:off x="7518400" y="4362450"/>
            <a:ext cx="2463800" cy="1993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DDD58D6-6C11-4346-9440-8C9CD0FD9226}"/>
              </a:ext>
            </a:extLst>
          </p:cNvPr>
          <p:cNvSpPr txBox="1"/>
          <p:nvPr/>
        </p:nvSpPr>
        <p:spPr>
          <a:xfrm>
            <a:off x="616581" y="1689100"/>
            <a:ext cx="5022219" cy="2585323"/>
          </a:xfrm>
          <a:prstGeom prst="rect">
            <a:avLst/>
          </a:prstGeom>
          <a:noFill/>
        </p:spPr>
        <p:txBody>
          <a:bodyPr wrap="square" rtlCol="0">
            <a:spAutoFit/>
          </a:bodyPr>
          <a:lstStyle/>
          <a:p>
            <a:pPr marL="285750" indent="-285750">
              <a:buFont typeface="Arial" panose="020B0604020202020204" pitchFamily="34" charset="0"/>
              <a:buChar char="•"/>
            </a:pPr>
            <a:r>
              <a:rPr lang="en-US" dirty="0"/>
              <a:t>4 half ladders (2</a:t>
            </a:r>
            <a:r>
              <a:rPr lang="en-US" baseline="30000" dirty="0"/>
              <a:t>nd</a:t>
            </a:r>
            <a:r>
              <a:rPr lang="en-US" dirty="0"/>
              <a:t> prototype) with cooling tube tested at FERMI Lab in 2019.  Temperature was read out.</a:t>
            </a:r>
          </a:p>
          <a:p>
            <a:pPr marL="285750" indent="-285750">
              <a:buFont typeface="Arial" panose="020B0604020202020204" pitchFamily="34" charset="0"/>
              <a:buChar char="•"/>
            </a:pPr>
            <a:r>
              <a:rPr lang="en-US" dirty="0"/>
              <a:t>Confirmed ANSYS calculations withing 10%</a:t>
            </a:r>
          </a:p>
          <a:p>
            <a:pPr marL="285750" indent="-285750">
              <a:buFont typeface="Arial" panose="020B0604020202020204" pitchFamily="34" charset="0"/>
              <a:buChar char="•"/>
            </a:pPr>
            <a:r>
              <a:rPr lang="en-US" dirty="0"/>
              <a:t>Ladder temps were within 4C of input coolant temperature. </a:t>
            </a:r>
          </a:p>
          <a:p>
            <a:pPr marL="285750" indent="-285750">
              <a:buFont typeface="Arial" panose="020B0604020202020204" pitchFamily="34" charset="0"/>
              <a:buChar char="•"/>
            </a:pPr>
            <a:r>
              <a:rPr lang="en-US" dirty="0"/>
              <a:t>Confirmed with thermal camera (next slide)</a:t>
            </a:r>
          </a:p>
          <a:p>
            <a:endParaRPr lang="en-US" dirty="0"/>
          </a:p>
          <a:p>
            <a:endParaRPr lang="en-US" dirty="0"/>
          </a:p>
        </p:txBody>
      </p:sp>
      <p:pic>
        <p:nvPicPr>
          <p:cNvPr id="2050" name="Picture 2">
            <a:extLst>
              <a:ext uri="{FF2B5EF4-FFF2-40B4-BE49-F238E27FC236}">
                <a16:creationId xmlns:a16="http://schemas.microsoft.com/office/drawing/2014/main" id="{DEEC810F-928F-4827-AC46-FD5C07DE0F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3" t="20679" r="5656" b="39948"/>
          <a:stretch/>
        </p:blipFill>
        <p:spPr bwMode="auto">
          <a:xfrm>
            <a:off x="565762" y="4194910"/>
            <a:ext cx="5853480" cy="184310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84F3FA39-5F03-402D-8CE2-76348C49126C}"/>
              </a:ext>
            </a:extLst>
          </p:cNvPr>
          <p:cNvSpPr>
            <a:spLocks noGrp="1"/>
          </p:cNvSpPr>
          <p:nvPr>
            <p:ph type="sldNum" sz="quarter" idx="12"/>
          </p:nvPr>
        </p:nvSpPr>
        <p:spPr/>
        <p:txBody>
          <a:bodyPr/>
          <a:lstStyle/>
          <a:p>
            <a:fld id="{CF3522BF-2A0F-43DA-A095-E89F710859D1}" type="slidenum">
              <a:rPr lang="en-US" smtClean="0"/>
              <a:t>13</a:t>
            </a:fld>
            <a:endParaRPr lang="en-US" dirty="0"/>
          </a:p>
        </p:txBody>
      </p:sp>
    </p:spTree>
    <p:extLst>
      <p:ext uri="{BB962C8B-B14F-4D97-AF65-F5344CB8AC3E}">
        <p14:creationId xmlns:p14="http://schemas.microsoft.com/office/powerpoint/2010/main" val="902177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97E1F6-4735-439B-9B4E-7D331E0D8A64}"/>
              </a:ext>
            </a:extLst>
          </p:cNvPr>
          <p:cNvPicPr>
            <a:picLocks noChangeAspect="1"/>
          </p:cNvPicPr>
          <p:nvPr/>
        </p:nvPicPr>
        <p:blipFill rotWithShape="1">
          <a:blip r:embed="rId2"/>
          <a:srcRect t="5899" r="633"/>
          <a:stretch/>
        </p:blipFill>
        <p:spPr>
          <a:xfrm>
            <a:off x="616581" y="282177"/>
            <a:ext cx="11154145" cy="797719"/>
          </a:xfrm>
          <a:prstGeom prst="rect">
            <a:avLst/>
          </a:prstGeom>
        </p:spPr>
      </p:pic>
      <p:sp>
        <p:nvSpPr>
          <p:cNvPr id="2" name="Title 1">
            <a:extLst>
              <a:ext uri="{FF2B5EF4-FFF2-40B4-BE49-F238E27FC236}">
                <a16:creationId xmlns:a16="http://schemas.microsoft.com/office/drawing/2014/main" id="{741B8196-8112-4F0A-AD22-44136A7670F2}"/>
              </a:ext>
            </a:extLst>
          </p:cNvPr>
          <p:cNvSpPr>
            <a:spLocks noGrp="1"/>
          </p:cNvSpPr>
          <p:nvPr>
            <p:ph type="title"/>
          </p:nvPr>
        </p:nvSpPr>
        <p:spPr>
          <a:xfrm>
            <a:off x="838200" y="365125"/>
            <a:ext cx="10515600" cy="714771"/>
          </a:xfrm>
        </p:spPr>
        <p:txBody>
          <a:bodyPr/>
          <a:lstStyle/>
          <a:p>
            <a:r>
              <a:rPr lang="en-US" dirty="0"/>
              <a:t>Half Ladder </a:t>
            </a:r>
          </a:p>
        </p:txBody>
      </p:sp>
      <p:sp>
        <p:nvSpPr>
          <p:cNvPr id="3" name="Date Placeholder 2">
            <a:extLst>
              <a:ext uri="{FF2B5EF4-FFF2-40B4-BE49-F238E27FC236}">
                <a16:creationId xmlns:a16="http://schemas.microsoft.com/office/drawing/2014/main" id="{5F5CAAF9-9BC6-4C13-89CB-67CEF67BD35B}"/>
              </a:ext>
            </a:extLst>
          </p:cNvPr>
          <p:cNvSpPr>
            <a:spLocks noGrp="1"/>
          </p:cNvSpPr>
          <p:nvPr>
            <p:ph type="dt" sz="half" idx="10"/>
          </p:nvPr>
        </p:nvSpPr>
        <p:spPr/>
        <p:txBody>
          <a:bodyPr/>
          <a:lstStyle/>
          <a:p>
            <a:r>
              <a:rPr lang="en-US"/>
              <a:t>March 2rd, 2021</a:t>
            </a:r>
            <a:endParaRPr lang="en-US" dirty="0"/>
          </a:p>
        </p:txBody>
      </p:sp>
      <p:pic>
        <p:nvPicPr>
          <p:cNvPr id="1026" name="Picture 2">
            <a:extLst>
              <a:ext uri="{FF2B5EF4-FFF2-40B4-BE49-F238E27FC236}">
                <a16:creationId xmlns:a16="http://schemas.microsoft.com/office/drawing/2014/main" id="{8953F09D-84D7-4677-B5C1-2BA731F35A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55" t="13751" b="29791"/>
          <a:stretch/>
        </p:blipFill>
        <p:spPr bwMode="auto">
          <a:xfrm>
            <a:off x="4937373" y="164531"/>
            <a:ext cx="1772901" cy="7805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3E06269-1771-440A-AC9A-4D6CEAFEE0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834" b="45436"/>
          <a:stretch/>
        </p:blipFill>
        <p:spPr bwMode="auto">
          <a:xfrm>
            <a:off x="421275" y="1640113"/>
            <a:ext cx="3879074" cy="12136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C800682-1ACE-4D1C-B8C7-C3C681FFC3F8}"/>
              </a:ext>
            </a:extLst>
          </p:cNvPr>
          <p:cNvSpPr txBox="1"/>
          <p:nvPr/>
        </p:nvSpPr>
        <p:spPr>
          <a:xfrm>
            <a:off x="616581" y="1275572"/>
            <a:ext cx="2788969" cy="369332"/>
          </a:xfrm>
          <a:prstGeom prst="rect">
            <a:avLst/>
          </a:prstGeom>
          <a:noFill/>
        </p:spPr>
        <p:txBody>
          <a:bodyPr wrap="none" rtlCol="0">
            <a:spAutoFit/>
          </a:bodyPr>
          <a:lstStyle/>
          <a:p>
            <a:r>
              <a:rPr lang="en-US" dirty="0"/>
              <a:t>Start, not cooling,  Bad Chip</a:t>
            </a:r>
          </a:p>
        </p:txBody>
      </p:sp>
      <p:cxnSp>
        <p:nvCxnSpPr>
          <p:cNvPr id="9" name="Straight Arrow Connector 8">
            <a:extLst>
              <a:ext uri="{FF2B5EF4-FFF2-40B4-BE49-F238E27FC236}">
                <a16:creationId xmlns:a16="http://schemas.microsoft.com/office/drawing/2014/main" id="{1B3BA79B-76EE-481B-B6EF-70392538B59B}"/>
              </a:ext>
            </a:extLst>
          </p:cNvPr>
          <p:cNvCxnSpPr>
            <a:cxnSpLocks/>
          </p:cNvCxnSpPr>
          <p:nvPr/>
        </p:nvCxnSpPr>
        <p:spPr>
          <a:xfrm flipH="1">
            <a:off x="1474160" y="1640113"/>
            <a:ext cx="1168556" cy="34980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pic>
        <p:nvPicPr>
          <p:cNvPr id="11" name="Picture 4">
            <a:extLst>
              <a:ext uri="{FF2B5EF4-FFF2-40B4-BE49-F238E27FC236}">
                <a16:creationId xmlns:a16="http://schemas.microsoft.com/office/drawing/2014/main" id="{4037DA0B-93C2-4E7F-94B0-B0B7E4E210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 t="27400" r="859" b="40220"/>
          <a:stretch/>
        </p:blipFill>
        <p:spPr bwMode="auto">
          <a:xfrm>
            <a:off x="421274" y="2976666"/>
            <a:ext cx="3879073" cy="9493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AC78216-89C9-4D8D-8662-2E3489C4E44C}"/>
              </a:ext>
            </a:extLst>
          </p:cNvPr>
          <p:cNvSpPr txBox="1"/>
          <p:nvPr/>
        </p:nvSpPr>
        <p:spPr>
          <a:xfrm>
            <a:off x="4401178" y="3244334"/>
            <a:ext cx="716863" cy="369332"/>
          </a:xfrm>
          <a:prstGeom prst="rect">
            <a:avLst/>
          </a:prstGeom>
          <a:noFill/>
        </p:spPr>
        <p:txBody>
          <a:bodyPr wrap="none" rtlCol="0">
            <a:spAutoFit/>
          </a:bodyPr>
          <a:lstStyle/>
          <a:p>
            <a:r>
              <a:rPr lang="en-US" dirty="0"/>
              <a:t>23.6C</a:t>
            </a:r>
          </a:p>
        </p:txBody>
      </p:sp>
      <p:pic>
        <p:nvPicPr>
          <p:cNvPr id="1030" name="Picture 6">
            <a:extLst>
              <a:ext uri="{FF2B5EF4-FFF2-40B4-BE49-F238E27FC236}">
                <a16:creationId xmlns:a16="http://schemas.microsoft.com/office/drawing/2014/main" id="{9F8A1E8C-C883-4C45-BF5A-A56990E2BDF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79" t="29301" r="3167" b="33480"/>
          <a:stretch/>
        </p:blipFill>
        <p:spPr bwMode="auto">
          <a:xfrm>
            <a:off x="421274" y="4018663"/>
            <a:ext cx="3879073" cy="116199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5F1E04C-E61B-4F47-9EE5-EC6B9A937475}"/>
              </a:ext>
            </a:extLst>
          </p:cNvPr>
          <p:cNvSpPr txBox="1"/>
          <p:nvPr/>
        </p:nvSpPr>
        <p:spPr>
          <a:xfrm>
            <a:off x="4414656" y="4433848"/>
            <a:ext cx="716863" cy="369332"/>
          </a:xfrm>
          <a:prstGeom prst="rect">
            <a:avLst/>
          </a:prstGeom>
          <a:noFill/>
        </p:spPr>
        <p:txBody>
          <a:bodyPr wrap="none" rtlCol="0">
            <a:spAutoFit/>
          </a:bodyPr>
          <a:lstStyle/>
          <a:p>
            <a:r>
              <a:rPr lang="en-US" dirty="0"/>
              <a:t>26.2C</a:t>
            </a:r>
          </a:p>
        </p:txBody>
      </p:sp>
      <p:sp>
        <p:nvSpPr>
          <p:cNvPr id="19" name="TextBox 18">
            <a:extLst>
              <a:ext uri="{FF2B5EF4-FFF2-40B4-BE49-F238E27FC236}">
                <a16:creationId xmlns:a16="http://schemas.microsoft.com/office/drawing/2014/main" id="{F93595E8-84C5-4A57-91B9-98583AB46B4F}"/>
              </a:ext>
            </a:extLst>
          </p:cNvPr>
          <p:cNvSpPr txBox="1"/>
          <p:nvPr/>
        </p:nvSpPr>
        <p:spPr>
          <a:xfrm>
            <a:off x="4414656" y="5593438"/>
            <a:ext cx="716863" cy="369332"/>
          </a:xfrm>
          <a:prstGeom prst="rect">
            <a:avLst/>
          </a:prstGeom>
          <a:noFill/>
        </p:spPr>
        <p:txBody>
          <a:bodyPr wrap="none" rtlCol="0">
            <a:spAutoFit/>
          </a:bodyPr>
          <a:lstStyle/>
          <a:p>
            <a:r>
              <a:rPr lang="en-US" dirty="0"/>
              <a:t>33.5C</a:t>
            </a:r>
          </a:p>
        </p:txBody>
      </p:sp>
      <p:pic>
        <p:nvPicPr>
          <p:cNvPr id="1036" name="Picture 12">
            <a:extLst>
              <a:ext uri="{FF2B5EF4-FFF2-40B4-BE49-F238E27FC236}">
                <a16:creationId xmlns:a16="http://schemas.microsoft.com/office/drawing/2014/main" id="{A7D93640-21FA-4294-9CA2-940AC10CB9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33" t="26839" r="20083" b="37314"/>
          <a:stretch/>
        </p:blipFill>
        <p:spPr bwMode="auto">
          <a:xfrm>
            <a:off x="421274" y="5199511"/>
            <a:ext cx="3879073" cy="131997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1777A87-1B1A-4E75-AF06-63051A51BEE6}"/>
              </a:ext>
            </a:extLst>
          </p:cNvPr>
          <p:cNvSpPr txBox="1"/>
          <p:nvPr/>
        </p:nvSpPr>
        <p:spPr>
          <a:xfrm>
            <a:off x="4300347" y="2097143"/>
            <a:ext cx="542136" cy="369332"/>
          </a:xfrm>
          <a:prstGeom prst="rect">
            <a:avLst/>
          </a:prstGeom>
          <a:noFill/>
        </p:spPr>
        <p:txBody>
          <a:bodyPr wrap="none" rtlCol="0">
            <a:spAutoFit/>
          </a:bodyPr>
          <a:lstStyle/>
          <a:p>
            <a:r>
              <a:rPr lang="en-US" dirty="0"/>
              <a:t>22C</a:t>
            </a:r>
          </a:p>
        </p:txBody>
      </p:sp>
      <p:pic>
        <p:nvPicPr>
          <p:cNvPr id="1038" name="Picture 14">
            <a:extLst>
              <a:ext uri="{FF2B5EF4-FFF2-40B4-BE49-F238E27FC236}">
                <a16:creationId xmlns:a16="http://schemas.microsoft.com/office/drawing/2014/main" id="{0A2FF2F7-82C1-456A-8EFD-C8192E235F7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41" t="34331" r="13382" b="33627"/>
          <a:stretch/>
        </p:blipFill>
        <p:spPr bwMode="auto">
          <a:xfrm>
            <a:off x="7097412" y="1552541"/>
            <a:ext cx="4496361" cy="127866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8E1B5CC4-40E9-4A5D-87D4-7DC4C7C9887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96" t="32540" r="17009" b="38293"/>
          <a:stretch/>
        </p:blipFill>
        <p:spPr bwMode="auto">
          <a:xfrm>
            <a:off x="7097413" y="2974332"/>
            <a:ext cx="4496360" cy="127866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8A1D1366-65F0-489B-9777-4D3A1D751AC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3785" t="35541" r="22509" b="40243"/>
          <a:stretch/>
        </p:blipFill>
        <p:spPr bwMode="auto">
          <a:xfrm>
            <a:off x="7107216" y="4313096"/>
            <a:ext cx="4486557" cy="127866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27A5AB7-207E-40E6-8CB6-6BC246AAEACE}"/>
              </a:ext>
            </a:extLst>
          </p:cNvPr>
          <p:cNvSpPr txBox="1"/>
          <p:nvPr/>
        </p:nvSpPr>
        <p:spPr>
          <a:xfrm>
            <a:off x="7391967" y="1051874"/>
            <a:ext cx="3148619" cy="369332"/>
          </a:xfrm>
          <a:prstGeom prst="rect">
            <a:avLst/>
          </a:prstGeom>
          <a:noFill/>
        </p:spPr>
        <p:txBody>
          <a:bodyPr wrap="none" rtlCol="0">
            <a:spAutoFit/>
          </a:bodyPr>
          <a:lstStyle/>
          <a:p>
            <a:r>
              <a:rPr lang="en-US" dirty="0"/>
              <a:t>Cooling ON,  120ccm  20C input</a:t>
            </a:r>
          </a:p>
        </p:txBody>
      </p:sp>
      <p:sp>
        <p:nvSpPr>
          <p:cNvPr id="30" name="TextBox 29">
            <a:extLst>
              <a:ext uri="{FF2B5EF4-FFF2-40B4-BE49-F238E27FC236}">
                <a16:creationId xmlns:a16="http://schemas.microsoft.com/office/drawing/2014/main" id="{FFEE2ED2-B54A-4275-BC44-C922DC4AE422}"/>
              </a:ext>
            </a:extLst>
          </p:cNvPr>
          <p:cNvSpPr txBox="1"/>
          <p:nvPr/>
        </p:nvSpPr>
        <p:spPr>
          <a:xfrm>
            <a:off x="6221048" y="2252722"/>
            <a:ext cx="716863" cy="369332"/>
          </a:xfrm>
          <a:prstGeom prst="rect">
            <a:avLst/>
          </a:prstGeom>
          <a:noFill/>
        </p:spPr>
        <p:txBody>
          <a:bodyPr wrap="none" rtlCol="0">
            <a:spAutoFit/>
          </a:bodyPr>
          <a:lstStyle/>
          <a:p>
            <a:r>
              <a:rPr lang="en-US" dirty="0"/>
              <a:t>31.7C</a:t>
            </a:r>
          </a:p>
        </p:txBody>
      </p:sp>
      <p:sp>
        <p:nvSpPr>
          <p:cNvPr id="31" name="TextBox 30">
            <a:extLst>
              <a:ext uri="{FF2B5EF4-FFF2-40B4-BE49-F238E27FC236}">
                <a16:creationId xmlns:a16="http://schemas.microsoft.com/office/drawing/2014/main" id="{700EE57C-91A8-40FD-8A00-8FB847432AC9}"/>
              </a:ext>
            </a:extLst>
          </p:cNvPr>
          <p:cNvSpPr txBox="1"/>
          <p:nvPr/>
        </p:nvSpPr>
        <p:spPr>
          <a:xfrm>
            <a:off x="6221048" y="3429000"/>
            <a:ext cx="716863" cy="369332"/>
          </a:xfrm>
          <a:prstGeom prst="rect">
            <a:avLst/>
          </a:prstGeom>
          <a:noFill/>
        </p:spPr>
        <p:txBody>
          <a:bodyPr wrap="none" rtlCol="0">
            <a:spAutoFit/>
          </a:bodyPr>
          <a:lstStyle/>
          <a:p>
            <a:r>
              <a:rPr lang="en-US" dirty="0"/>
              <a:t>25.4C</a:t>
            </a:r>
          </a:p>
        </p:txBody>
      </p:sp>
      <p:sp>
        <p:nvSpPr>
          <p:cNvPr id="32" name="TextBox 31">
            <a:extLst>
              <a:ext uri="{FF2B5EF4-FFF2-40B4-BE49-F238E27FC236}">
                <a16:creationId xmlns:a16="http://schemas.microsoft.com/office/drawing/2014/main" id="{AB1A4FF5-BB7A-480D-A853-69FEC42404AE}"/>
              </a:ext>
            </a:extLst>
          </p:cNvPr>
          <p:cNvSpPr txBox="1"/>
          <p:nvPr/>
        </p:nvSpPr>
        <p:spPr>
          <a:xfrm>
            <a:off x="6221048" y="4618160"/>
            <a:ext cx="716863" cy="369332"/>
          </a:xfrm>
          <a:prstGeom prst="rect">
            <a:avLst/>
          </a:prstGeom>
          <a:noFill/>
        </p:spPr>
        <p:txBody>
          <a:bodyPr wrap="none" rtlCol="0">
            <a:spAutoFit/>
          </a:bodyPr>
          <a:lstStyle/>
          <a:p>
            <a:r>
              <a:rPr lang="en-US" dirty="0"/>
              <a:t>23.9C</a:t>
            </a:r>
          </a:p>
        </p:txBody>
      </p:sp>
      <p:sp>
        <p:nvSpPr>
          <p:cNvPr id="15" name="Rectangle 14">
            <a:extLst>
              <a:ext uri="{FF2B5EF4-FFF2-40B4-BE49-F238E27FC236}">
                <a16:creationId xmlns:a16="http://schemas.microsoft.com/office/drawing/2014/main" id="{B5C94BEF-4B0E-42A4-B31A-785B4E0C2806}"/>
              </a:ext>
            </a:extLst>
          </p:cNvPr>
          <p:cNvSpPr/>
          <p:nvPr/>
        </p:nvSpPr>
        <p:spPr>
          <a:xfrm>
            <a:off x="7097412" y="5778104"/>
            <a:ext cx="1804405" cy="646331"/>
          </a:xfrm>
          <a:prstGeom prst="rect">
            <a:avLst/>
          </a:prstGeom>
        </p:spPr>
        <p:txBody>
          <a:bodyPr wrap="none">
            <a:spAutoFit/>
          </a:bodyPr>
          <a:lstStyle/>
          <a:p>
            <a:r>
              <a:rPr lang="en-US" dirty="0"/>
              <a:t>From Analysis</a:t>
            </a:r>
          </a:p>
          <a:p>
            <a:r>
              <a:rPr lang="en-US" dirty="0"/>
              <a:t>Stave </a:t>
            </a:r>
            <a:r>
              <a:rPr lang="el-GR" dirty="0"/>
              <a:t>Δ</a:t>
            </a:r>
            <a:r>
              <a:rPr lang="en-US" dirty="0"/>
              <a:t>T – 5.1 °C </a:t>
            </a:r>
          </a:p>
        </p:txBody>
      </p:sp>
      <p:pic>
        <p:nvPicPr>
          <p:cNvPr id="16" name="Picture 15">
            <a:extLst>
              <a:ext uri="{FF2B5EF4-FFF2-40B4-BE49-F238E27FC236}">
                <a16:creationId xmlns:a16="http://schemas.microsoft.com/office/drawing/2014/main" id="{C1A78AFD-7473-44AF-BC0D-912C55E0076A}"/>
              </a:ext>
            </a:extLst>
          </p:cNvPr>
          <p:cNvPicPr>
            <a:picLocks noChangeAspect="1"/>
          </p:cNvPicPr>
          <p:nvPr/>
        </p:nvPicPr>
        <p:blipFill>
          <a:blip r:embed="rId11"/>
          <a:stretch>
            <a:fillRect/>
          </a:stretch>
        </p:blipFill>
        <p:spPr>
          <a:xfrm>
            <a:off x="5361333" y="5656166"/>
            <a:ext cx="1576578" cy="1000898"/>
          </a:xfrm>
          <a:prstGeom prst="rect">
            <a:avLst/>
          </a:prstGeom>
        </p:spPr>
      </p:pic>
      <p:sp>
        <p:nvSpPr>
          <p:cNvPr id="18" name="TextBox 17">
            <a:extLst>
              <a:ext uri="{FF2B5EF4-FFF2-40B4-BE49-F238E27FC236}">
                <a16:creationId xmlns:a16="http://schemas.microsoft.com/office/drawing/2014/main" id="{BA94F91E-8686-4DA5-9547-5A68E94F7109}"/>
              </a:ext>
            </a:extLst>
          </p:cNvPr>
          <p:cNvSpPr txBox="1"/>
          <p:nvPr/>
        </p:nvSpPr>
        <p:spPr>
          <a:xfrm>
            <a:off x="9215718" y="5778104"/>
            <a:ext cx="247415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Thermal images agree well with Model</a:t>
            </a:r>
          </a:p>
        </p:txBody>
      </p:sp>
      <p:sp>
        <p:nvSpPr>
          <p:cNvPr id="5" name="TextBox 4">
            <a:extLst>
              <a:ext uri="{FF2B5EF4-FFF2-40B4-BE49-F238E27FC236}">
                <a16:creationId xmlns:a16="http://schemas.microsoft.com/office/drawing/2014/main" id="{33F21294-CAAA-468E-B8C3-6B7C2942EF70}"/>
              </a:ext>
            </a:extLst>
          </p:cNvPr>
          <p:cNvSpPr txBox="1"/>
          <p:nvPr/>
        </p:nvSpPr>
        <p:spPr>
          <a:xfrm>
            <a:off x="4300347" y="1643118"/>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
        <p:nvSpPr>
          <p:cNvPr id="28" name="TextBox 27">
            <a:extLst>
              <a:ext uri="{FF2B5EF4-FFF2-40B4-BE49-F238E27FC236}">
                <a16:creationId xmlns:a16="http://schemas.microsoft.com/office/drawing/2014/main" id="{5294439F-525E-4D9A-A7C1-AFFA4F996374}"/>
              </a:ext>
            </a:extLst>
          </p:cNvPr>
          <p:cNvSpPr txBox="1"/>
          <p:nvPr/>
        </p:nvSpPr>
        <p:spPr>
          <a:xfrm>
            <a:off x="6795726" y="4306854"/>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7</a:t>
            </a:r>
          </a:p>
        </p:txBody>
      </p:sp>
      <p:sp>
        <p:nvSpPr>
          <p:cNvPr id="33" name="TextBox 32">
            <a:extLst>
              <a:ext uri="{FF2B5EF4-FFF2-40B4-BE49-F238E27FC236}">
                <a16:creationId xmlns:a16="http://schemas.microsoft.com/office/drawing/2014/main" id="{94BAD940-F53A-4694-8B7D-36C52A9236E0}"/>
              </a:ext>
            </a:extLst>
          </p:cNvPr>
          <p:cNvSpPr txBox="1"/>
          <p:nvPr/>
        </p:nvSpPr>
        <p:spPr>
          <a:xfrm>
            <a:off x="6761162" y="2967335"/>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6</a:t>
            </a:r>
          </a:p>
        </p:txBody>
      </p:sp>
      <p:sp>
        <p:nvSpPr>
          <p:cNvPr id="34" name="TextBox 33">
            <a:extLst>
              <a:ext uri="{FF2B5EF4-FFF2-40B4-BE49-F238E27FC236}">
                <a16:creationId xmlns:a16="http://schemas.microsoft.com/office/drawing/2014/main" id="{C8671938-DBB5-4697-9706-3CD96E36200A}"/>
              </a:ext>
            </a:extLst>
          </p:cNvPr>
          <p:cNvSpPr txBox="1"/>
          <p:nvPr/>
        </p:nvSpPr>
        <p:spPr>
          <a:xfrm>
            <a:off x="4318809" y="5222432"/>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4</a:t>
            </a:r>
          </a:p>
        </p:txBody>
      </p:sp>
      <p:sp>
        <p:nvSpPr>
          <p:cNvPr id="35" name="TextBox 34">
            <a:extLst>
              <a:ext uri="{FF2B5EF4-FFF2-40B4-BE49-F238E27FC236}">
                <a16:creationId xmlns:a16="http://schemas.microsoft.com/office/drawing/2014/main" id="{1C3B5546-A354-49FB-9283-47E8E7435788}"/>
              </a:ext>
            </a:extLst>
          </p:cNvPr>
          <p:cNvSpPr txBox="1"/>
          <p:nvPr/>
        </p:nvSpPr>
        <p:spPr>
          <a:xfrm>
            <a:off x="6756132" y="1563904"/>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5</a:t>
            </a:r>
          </a:p>
        </p:txBody>
      </p:sp>
      <p:sp>
        <p:nvSpPr>
          <p:cNvPr id="36" name="TextBox 35">
            <a:extLst>
              <a:ext uri="{FF2B5EF4-FFF2-40B4-BE49-F238E27FC236}">
                <a16:creationId xmlns:a16="http://schemas.microsoft.com/office/drawing/2014/main" id="{EAFFCD3D-EF25-45BC-8441-8CADD2D13348}"/>
              </a:ext>
            </a:extLst>
          </p:cNvPr>
          <p:cNvSpPr txBox="1"/>
          <p:nvPr/>
        </p:nvSpPr>
        <p:spPr>
          <a:xfrm>
            <a:off x="4300347" y="4016101"/>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3</a:t>
            </a:r>
          </a:p>
        </p:txBody>
      </p:sp>
      <p:sp>
        <p:nvSpPr>
          <p:cNvPr id="37" name="TextBox 36">
            <a:extLst>
              <a:ext uri="{FF2B5EF4-FFF2-40B4-BE49-F238E27FC236}">
                <a16:creationId xmlns:a16="http://schemas.microsoft.com/office/drawing/2014/main" id="{CA1192B3-051D-4595-B736-0B98F8705308}"/>
              </a:ext>
            </a:extLst>
          </p:cNvPr>
          <p:cNvSpPr txBox="1"/>
          <p:nvPr/>
        </p:nvSpPr>
        <p:spPr>
          <a:xfrm>
            <a:off x="4300347" y="2985032"/>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2</a:t>
            </a:r>
          </a:p>
        </p:txBody>
      </p:sp>
      <p:sp>
        <p:nvSpPr>
          <p:cNvPr id="8" name="Slide Number Placeholder 7">
            <a:extLst>
              <a:ext uri="{FF2B5EF4-FFF2-40B4-BE49-F238E27FC236}">
                <a16:creationId xmlns:a16="http://schemas.microsoft.com/office/drawing/2014/main" id="{EE2C2496-934C-4025-981A-A17B8D7D574A}"/>
              </a:ext>
            </a:extLst>
          </p:cNvPr>
          <p:cNvSpPr>
            <a:spLocks noGrp="1"/>
          </p:cNvSpPr>
          <p:nvPr>
            <p:ph type="sldNum" sz="quarter" idx="12"/>
          </p:nvPr>
        </p:nvSpPr>
        <p:spPr/>
        <p:txBody>
          <a:bodyPr/>
          <a:lstStyle/>
          <a:p>
            <a:fld id="{CF3522BF-2A0F-43DA-A095-E89F710859D1}" type="slidenum">
              <a:rPr lang="en-US" smtClean="0"/>
              <a:t>14</a:t>
            </a:fld>
            <a:endParaRPr lang="en-US" dirty="0"/>
          </a:p>
        </p:txBody>
      </p:sp>
    </p:spTree>
    <p:extLst>
      <p:ext uri="{BB962C8B-B14F-4D97-AF65-F5344CB8AC3E}">
        <p14:creationId xmlns:p14="http://schemas.microsoft.com/office/powerpoint/2010/main" val="3193095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87268-03BA-4B12-A23E-352AFC986BFC}"/>
              </a:ext>
            </a:extLst>
          </p:cNvPr>
          <p:cNvSpPr>
            <a:spLocks noGrp="1"/>
          </p:cNvSpPr>
          <p:nvPr>
            <p:ph type="title"/>
          </p:nvPr>
        </p:nvSpPr>
        <p:spPr>
          <a:xfrm>
            <a:off x="632341" y="65318"/>
            <a:ext cx="10515600" cy="1325563"/>
          </a:xfrm>
        </p:spPr>
        <p:txBody>
          <a:bodyPr>
            <a:normAutofit/>
          </a:bodyPr>
          <a:lstStyle/>
          <a:p>
            <a:r>
              <a:rPr lang="en-US" sz="4000" dirty="0"/>
              <a:t>Flatness measurement</a:t>
            </a:r>
          </a:p>
        </p:txBody>
      </p:sp>
      <p:sp>
        <p:nvSpPr>
          <p:cNvPr id="3" name="Content Placeholder 2">
            <a:extLst>
              <a:ext uri="{FF2B5EF4-FFF2-40B4-BE49-F238E27FC236}">
                <a16:creationId xmlns:a16="http://schemas.microsoft.com/office/drawing/2014/main" id="{6E86211E-743F-4B91-ABE5-4B540CC59C19}"/>
              </a:ext>
            </a:extLst>
          </p:cNvPr>
          <p:cNvSpPr>
            <a:spLocks noGrp="1"/>
          </p:cNvSpPr>
          <p:nvPr>
            <p:ph idx="1"/>
          </p:nvPr>
        </p:nvSpPr>
        <p:spPr>
          <a:xfrm>
            <a:off x="632341" y="1423480"/>
            <a:ext cx="5848358" cy="1880648"/>
          </a:xfrm>
        </p:spPr>
        <p:txBody>
          <a:bodyPr>
            <a:normAutofit fontScale="55000" lnSpcReduction="20000"/>
          </a:bodyPr>
          <a:lstStyle/>
          <a:p>
            <a:r>
              <a:rPr lang="en-US" dirty="0"/>
              <a:t>At BNL,  we use a no contact </a:t>
            </a:r>
            <a:r>
              <a:rPr lang="en-US" b="1" dirty="0"/>
              <a:t>OGP</a:t>
            </a:r>
            <a:r>
              <a:rPr lang="en-US" dirty="0"/>
              <a:t> SmartScope Multisensor Measurement Systems to measure stave flatness.  Fully Automated</a:t>
            </a:r>
          </a:p>
          <a:p>
            <a:r>
              <a:rPr lang="en-US" dirty="0"/>
              <a:t>OGP takes measurements at several points across the whole stave.  </a:t>
            </a:r>
          </a:p>
          <a:p>
            <a:r>
              <a:rPr lang="en-US" dirty="0"/>
              <a:t>Measurement taken relative to plan made by mounting holes. Report gives us average deviation from the points made by the plan. </a:t>
            </a:r>
          </a:p>
          <a:p>
            <a:r>
              <a:rPr lang="en-US" dirty="0"/>
              <a:t>Sample  of a report below.</a:t>
            </a:r>
          </a:p>
          <a:p>
            <a:endParaRPr lang="en-US" dirty="0"/>
          </a:p>
        </p:txBody>
      </p:sp>
      <p:pic>
        <p:nvPicPr>
          <p:cNvPr id="4" name="Picture 3">
            <a:extLst>
              <a:ext uri="{FF2B5EF4-FFF2-40B4-BE49-F238E27FC236}">
                <a16:creationId xmlns:a16="http://schemas.microsoft.com/office/drawing/2014/main" id="{3BA907D6-6AA2-4066-A1DD-3172675D3687}"/>
              </a:ext>
            </a:extLst>
          </p:cNvPr>
          <p:cNvPicPr>
            <a:picLocks noChangeAspect="1"/>
          </p:cNvPicPr>
          <p:nvPr/>
        </p:nvPicPr>
        <p:blipFill rotWithShape="1">
          <a:blip r:embed="rId2"/>
          <a:srcRect t="81256" r="1390"/>
          <a:stretch/>
        </p:blipFill>
        <p:spPr>
          <a:xfrm>
            <a:off x="423596" y="5328409"/>
            <a:ext cx="9232660" cy="1285426"/>
          </a:xfrm>
          <a:prstGeom prst="rect">
            <a:avLst/>
          </a:prstGeom>
        </p:spPr>
      </p:pic>
      <p:pic>
        <p:nvPicPr>
          <p:cNvPr id="5" name="Picture 4">
            <a:extLst>
              <a:ext uri="{FF2B5EF4-FFF2-40B4-BE49-F238E27FC236}">
                <a16:creationId xmlns:a16="http://schemas.microsoft.com/office/drawing/2014/main" id="{A049683F-D587-419A-931E-FFF20495CFE1}"/>
              </a:ext>
            </a:extLst>
          </p:cNvPr>
          <p:cNvPicPr>
            <a:picLocks noChangeAspect="1"/>
          </p:cNvPicPr>
          <p:nvPr/>
        </p:nvPicPr>
        <p:blipFill rotWithShape="1">
          <a:blip r:embed="rId2"/>
          <a:srcRect l="767" t="25210" r="-767" b="45678"/>
          <a:stretch/>
        </p:blipFill>
        <p:spPr>
          <a:xfrm>
            <a:off x="494611" y="3714969"/>
            <a:ext cx="9362811" cy="1996435"/>
          </a:xfrm>
          <a:prstGeom prst="rect">
            <a:avLst/>
          </a:prstGeom>
        </p:spPr>
      </p:pic>
      <p:pic>
        <p:nvPicPr>
          <p:cNvPr id="3074" name="Picture 2">
            <a:extLst>
              <a:ext uri="{FF2B5EF4-FFF2-40B4-BE49-F238E27FC236}">
                <a16:creationId xmlns:a16="http://schemas.microsoft.com/office/drawing/2014/main" id="{A369D6E4-A2DE-4616-8027-33300D6D12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11" b="37629"/>
          <a:stretch/>
        </p:blipFill>
        <p:spPr bwMode="auto">
          <a:xfrm>
            <a:off x="6409679" y="1048230"/>
            <a:ext cx="5382082" cy="2878598"/>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16AB7340-E9CC-43B3-91B0-CF1B8396672B}"/>
              </a:ext>
            </a:extLst>
          </p:cNvPr>
          <p:cNvSpPr>
            <a:spLocks noGrp="1"/>
          </p:cNvSpPr>
          <p:nvPr>
            <p:ph type="dt" sz="half" idx="10"/>
          </p:nvPr>
        </p:nvSpPr>
        <p:spPr/>
        <p:txBody>
          <a:bodyPr/>
          <a:lstStyle/>
          <a:p>
            <a:r>
              <a:rPr lang="en-US"/>
              <a:t>March 2rd, 2021</a:t>
            </a:r>
            <a:endParaRPr lang="en-US" dirty="0"/>
          </a:p>
        </p:txBody>
      </p:sp>
      <p:sp>
        <p:nvSpPr>
          <p:cNvPr id="7" name="Right Brace 6">
            <a:extLst>
              <a:ext uri="{FF2B5EF4-FFF2-40B4-BE49-F238E27FC236}">
                <a16:creationId xmlns:a16="http://schemas.microsoft.com/office/drawing/2014/main" id="{E39070D9-C1D1-4680-86A9-08FB375FABD5}"/>
              </a:ext>
            </a:extLst>
          </p:cNvPr>
          <p:cNvSpPr/>
          <p:nvPr/>
        </p:nvSpPr>
        <p:spPr>
          <a:xfrm>
            <a:off x="8902840" y="4441371"/>
            <a:ext cx="753416" cy="5526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a:extLst>
              <a:ext uri="{FF2B5EF4-FFF2-40B4-BE49-F238E27FC236}">
                <a16:creationId xmlns:a16="http://schemas.microsoft.com/office/drawing/2014/main" id="{BBB95A10-3D85-42AE-88D2-0D2215669267}"/>
              </a:ext>
            </a:extLst>
          </p:cNvPr>
          <p:cNvSpPr txBox="1"/>
          <p:nvPr/>
        </p:nvSpPr>
        <p:spPr>
          <a:xfrm>
            <a:off x="9777035" y="4571774"/>
            <a:ext cx="1190839" cy="369332"/>
          </a:xfrm>
          <a:prstGeom prst="rect">
            <a:avLst/>
          </a:prstGeom>
          <a:noFill/>
        </p:spPr>
        <p:txBody>
          <a:bodyPr wrap="none" rtlCol="0">
            <a:spAutoFit/>
          </a:bodyPr>
          <a:lstStyle/>
          <a:p>
            <a:r>
              <a:rPr lang="en-US" dirty="0"/>
              <a:t>100micron</a:t>
            </a:r>
          </a:p>
        </p:txBody>
      </p:sp>
      <p:cxnSp>
        <p:nvCxnSpPr>
          <p:cNvPr id="10" name="Straight Arrow Connector 9">
            <a:extLst>
              <a:ext uri="{FF2B5EF4-FFF2-40B4-BE49-F238E27FC236}">
                <a16:creationId xmlns:a16="http://schemas.microsoft.com/office/drawing/2014/main" id="{485CA8B4-6023-42A3-A54B-73B34068AE7D}"/>
              </a:ext>
            </a:extLst>
          </p:cNvPr>
          <p:cNvCxnSpPr>
            <a:cxnSpLocks/>
          </p:cNvCxnSpPr>
          <p:nvPr/>
        </p:nvCxnSpPr>
        <p:spPr>
          <a:xfrm flipV="1">
            <a:off x="7261934" y="3429000"/>
            <a:ext cx="2730478" cy="76476"/>
          </a:xfrm>
          <a:prstGeom prst="straightConnector1">
            <a:avLst/>
          </a:prstGeom>
          <a:ln w="57150">
            <a:solidFill>
              <a:schemeClr val="accent4"/>
            </a:solidFill>
            <a:headEnd type="triangle" w="med" len="med"/>
            <a:tailEnd type="triangle" w="med" len="med"/>
          </a:ln>
        </p:spPr>
        <p:style>
          <a:lnRef idx="3">
            <a:schemeClr val="accent4"/>
          </a:lnRef>
          <a:fillRef idx="0">
            <a:schemeClr val="accent4"/>
          </a:fillRef>
          <a:effectRef idx="2">
            <a:schemeClr val="accent4"/>
          </a:effectRef>
          <a:fontRef idx="minor">
            <a:schemeClr val="tx1"/>
          </a:fontRef>
        </p:style>
      </p:cxnSp>
      <p:sp>
        <p:nvSpPr>
          <p:cNvPr id="13" name="TextBox 12">
            <a:extLst>
              <a:ext uri="{FF2B5EF4-FFF2-40B4-BE49-F238E27FC236}">
                <a16:creationId xmlns:a16="http://schemas.microsoft.com/office/drawing/2014/main" id="{42B80552-D4C1-484C-9A44-ACDD14F9071F}"/>
              </a:ext>
            </a:extLst>
          </p:cNvPr>
          <p:cNvSpPr txBox="1"/>
          <p:nvPr/>
        </p:nvSpPr>
        <p:spPr>
          <a:xfrm>
            <a:off x="6461230" y="1094154"/>
            <a:ext cx="68871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Stave</a:t>
            </a:r>
          </a:p>
        </p:txBody>
      </p:sp>
      <p:cxnSp>
        <p:nvCxnSpPr>
          <p:cNvPr id="15" name="Straight Arrow Connector 14">
            <a:extLst>
              <a:ext uri="{FF2B5EF4-FFF2-40B4-BE49-F238E27FC236}">
                <a16:creationId xmlns:a16="http://schemas.microsoft.com/office/drawing/2014/main" id="{AB8653AB-AB38-4C2B-84B6-E3FF1350719C}"/>
              </a:ext>
            </a:extLst>
          </p:cNvPr>
          <p:cNvCxnSpPr/>
          <p:nvPr/>
        </p:nvCxnSpPr>
        <p:spPr>
          <a:xfrm>
            <a:off x="6900421" y="1644424"/>
            <a:ext cx="763571" cy="157508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7" name="Straight Arrow Connector 16">
            <a:extLst>
              <a:ext uri="{FF2B5EF4-FFF2-40B4-BE49-F238E27FC236}">
                <a16:creationId xmlns:a16="http://schemas.microsoft.com/office/drawing/2014/main" id="{07FCC488-CBF8-49DF-B983-CC0B1BB885ED}"/>
              </a:ext>
            </a:extLst>
          </p:cNvPr>
          <p:cNvCxnSpPr/>
          <p:nvPr/>
        </p:nvCxnSpPr>
        <p:spPr>
          <a:xfrm>
            <a:off x="9857422" y="3026004"/>
            <a:ext cx="0" cy="193503"/>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C3DCDC1B-4C6B-440A-9E51-46DBAA0B52E5}"/>
              </a:ext>
            </a:extLst>
          </p:cNvPr>
          <p:cNvSpPr>
            <a:spLocks noGrp="1"/>
          </p:cNvSpPr>
          <p:nvPr>
            <p:ph type="sldNum" sz="quarter" idx="12"/>
          </p:nvPr>
        </p:nvSpPr>
        <p:spPr/>
        <p:txBody>
          <a:bodyPr/>
          <a:lstStyle/>
          <a:p>
            <a:fld id="{CF3522BF-2A0F-43DA-A095-E89F710859D1}" type="slidenum">
              <a:rPr lang="en-US" smtClean="0"/>
              <a:t>15</a:t>
            </a:fld>
            <a:endParaRPr lang="en-US" dirty="0"/>
          </a:p>
        </p:txBody>
      </p:sp>
    </p:spTree>
    <p:extLst>
      <p:ext uri="{BB962C8B-B14F-4D97-AF65-F5344CB8AC3E}">
        <p14:creationId xmlns:p14="http://schemas.microsoft.com/office/powerpoint/2010/main" val="3075307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6533-F27E-4175-B6B0-022360B27891}"/>
              </a:ext>
            </a:extLst>
          </p:cNvPr>
          <p:cNvSpPr>
            <a:spLocks noGrp="1"/>
          </p:cNvSpPr>
          <p:nvPr>
            <p:ph type="title"/>
          </p:nvPr>
        </p:nvSpPr>
        <p:spPr>
          <a:xfrm>
            <a:off x="607088" y="24765"/>
            <a:ext cx="10515600" cy="1325563"/>
          </a:xfrm>
        </p:spPr>
        <p:txBody>
          <a:bodyPr>
            <a:normAutofit/>
          </a:bodyPr>
          <a:lstStyle/>
          <a:p>
            <a:r>
              <a:rPr lang="en-US" sz="4000" dirty="0"/>
              <a:t>Long Term Flow Testing</a:t>
            </a:r>
          </a:p>
        </p:txBody>
      </p:sp>
      <p:pic>
        <p:nvPicPr>
          <p:cNvPr id="3074" name="Picture 2">
            <a:extLst>
              <a:ext uri="{FF2B5EF4-FFF2-40B4-BE49-F238E27FC236}">
                <a16:creationId xmlns:a16="http://schemas.microsoft.com/office/drawing/2014/main" id="{6AA44FC7-3987-44C3-8426-31EF88EF2F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95" t="29704" r="11616" b="11561"/>
          <a:stretch/>
        </p:blipFill>
        <p:spPr bwMode="auto">
          <a:xfrm>
            <a:off x="433136" y="1450023"/>
            <a:ext cx="5215170" cy="2753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211C0DF-51ED-4350-884D-8E1526599672}"/>
              </a:ext>
            </a:extLst>
          </p:cNvPr>
          <p:cNvSpPr txBox="1"/>
          <p:nvPr/>
        </p:nvSpPr>
        <p:spPr>
          <a:xfrm>
            <a:off x="6096000" y="1850479"/>
            <a:ext cx="5293487" cy="1754326"/>
          </a:xfrm>
          <a:prstGeom prst="rect">
            <a:avLst/>
          </a:prstGeom>
          <a:noFill/>
        </p:spPr>
        <p:txBody>
          <a:bodyPr wrap="square" rtlCol="0">
            <a:spAutoFit/>
          </a:bodyPr>
          <a:lstStyle/>
          <a:p>
            <a:r>
              <a:rPr lang="en-US" dirty="0"/>
              <a:t>We are also conduction long term flow testing on the staves. We have placed 2 pre-production and 2 Batch 1 staves under circulation (cooling fluid is water plus a corrosion inhibitor). Recently we added 8 batch one staves to the loop.  We will retest flow and pressure after 1-2 weeks.  </a:t>
            </a:r>
          </a:p>
        </p:txBody>
      </p:sp>
      <p:sp>
        <p:nvSpPr>
          <p:cNvPr id="3" name="TextBox 2">
            <a:extLst>
              <a:ext uri="{FF2B5EF4-FFF2-40B4-BE49-F238E27FC236}">
                <a16:creationId xmlns:a16="http://schemas.microsoft.com/office/drawing/2014/main" id="{A1E5F307-F6FA-4254-A05D-F9D6ACE38E0F}"/>
              </a:ext>
            </a:extLst>
          </p:cNvPr>
          <p:cNvSpPr txBox="1"/>
          <p:nvPr/>
        </p:nvSpPr>
        <p:spPr>
          <a:xfrm>
            <a:off x="4772995" y="1913222"/>
            <a:ext cx="758541"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000" dirty="0"/>
              <a:t>Pre-</a:t>
            </a:r>
          </a:p>
          <a:p>
            <a:r>
              <a:rPr lang="en-US" sz="1000" dirty="0"/>
              <a:t>Production</a:t>
            </a:r>
          </a:p>
        </p:txBody>
      </p:sp>
      <p:sp>
        <p:nvSpPr>
          <p:cNvPr id="13" name="TextBox 12">
            <a:extLst>
              <a:ext uri="{FF2B5EF4-FFF2-40B4-BE49-F238E27FC236}">
                <a16:creationId xmlns:a16="http://schemas.microsoft.com/office/drawing/2014/main" id="{D79F7F96-11A4-471C-A473-D515C7D6FBC6}"/>
              </a:ext>
            </a:extLst>
          </p:cNvPr>
          <p:cNvSpPr txBox="1"/>
          <p:nvPr/>
        </p:nvSpPr>
        <p:spPr>
          <a:xfrm>
            <a:off x="4501285" y="3669796"/>
            <a:ext cx="939681" cy="24622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000" dirty="0"/>
              <a:t>Batch 1 Staves</a:t>
            </a:r>
          </a:p>
        </p:txBody>
      </p:sp>
      <p:pic>
        <p:nvPicPr>
          <p:cNvPr id="14" name="Picture 4">
            <a:extLst>
              <a:ext uri="{FF2B5EF4-FFF2-40B4-BE49-F238E27FC236}">
                <a16:creationId xmlns:a16="http://schemas.microsoft.com/office/drawing/2014/main" id="{AA5C593E-695E-48C4-8F52-C15E41501C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45" t="17731" r="5957" b="24827"/>
          <a:stretch/>
        </p:blipFill>
        <p:spPr bwMode="auto">
          <a:xfrm>
            <a:off x="6393492" y="4104956"/>
            <a:ext cx="4353575" cy="2229439"/>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CBA8B618-DC43-4551-908F-5C20A672B1D4}"/>
              </a:ext>
            </a:extLst>
          </p:cNvPr>
          <p:cNvSpPr>
            <a:spLocks noGrp="1"/>
          </p:cNvSpPr>
          <p:nvPr>
            <p:ph type="dt" sz="half" idx="10"/>
          </p:nvPr>
        </p:nvSpPr>
        <p:spPr/>
        <p:txBody>
          <a:bodyPr/>
          <a:lstStyle/>
          <a:p>
            <a:r>
              <a:rPr lang="en-US"/>
              <a:t>March 2rd, 2021</a:t>
            </a:r>
            <a:endParaRPr lang="en-US" dirty="0"/>
          </a:p>
        </p:txBody>
      </p:sp>
      <p:sp>
        <p:nvSpPr>
          <p:cNvPr id="9" name="TextBox 8">
            <a:extLst>
              <a:ext uri="{FF2B5EF4-FFF2-40B4-BE49-F238E27FC236}">
                <a16:creationId xmlns:a16="http://schemas.microsoft.com/office/drawing/2014/main" id="{1685B1B1-4D2C-4E38-B072-0C2BD852238E}"/>
              </a:ext>
            </a:extLst>
          </p:cNvPr>
          <p:cNvSpPr txBox="1"/>
          <p:nvPr/>
        </p:nvSpPr>
        <p:spPr>
          <a:xfrm>
            <a:off x="535394" y="4818516"/>
            <a:ext cx="5293487" cy="923330"/>
          </a:xfrm>
          <a:prstGeom prst="rect">
            <a:avLst/>
          </a:prstGeom>
          <a:noFill/>
        </p:spPr>
        <p:txBody>
          <a:bodyPr wrap="square" rtlCol="0">
            <a:spAutoFit/>
          </a:bodyPr>
          <a:lstStyle/>
          <a:p>
            <a:r>
              <a:rPr lang="en-US" dirty="0"/>
              <a:t>The original a pre-productions and Batch One staves will remain on the loop as long as possible. We will  retest every few weeks to look for changes. </a:t>
            </a:r>
          </a:p>
        </p:txBody>
      </p:sp>
      <p:sp>
        <p:nvSpPr>
          <p:cNvPr id="6" name="Slide Number Placeholder 5">
            <a:extLst>
              <a:ext uri="{FF2B5EF4-FFF2-40B4-BE49-F238E27FC236}">
                <a16:creationId xmlns:a16="http://schemas.microsoft.com/office/drawing/2014/main" id="{B707C7FF-0D4D-44C4-9104-A921334DCF25}"/>
              </a:ext>
            </a:extLst>
          </p:cNvPr>
          <p:cNvSpPr>
            <a:spLocks noGrp="1"/>
          </p:cNvSpPr>
          <p:nvPr>
            <p:ph type="sldNum" sz="quarter" idx="12"/>
          </p:nvPr>
        </p:nvSpPr>
        <p:spPr/>
        <p:txBody>
          <a:bodyPr/>
          <a:lstStyle/>
          <a:p>
            <a:fld id="{CF3522BF-2A0F-43DA-A095-E89F710859D1}" type="slidenum">
              <a:rPr lang="en-US" smtClean="0"/>
              <a:t>16</a:t>
            </a:fld>
            <a:endParaRPr lang="en-US" dirty="0"/>
          </a:p>
        </p:txBody>
      </p:sp>
    </p:spTree>
    <p:extLst>
      <p:ext uri="{BB962C8B-B14F-4D97-AF65-F5344CB8AC3E}">
        <p14:creationId xmlns:p14="http://schemas.microsoft.com/office/powerpoint/2010/main" val="3119811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516F4E-3FEF-4115-92A7-9164E0F5638C}"/>
              </a:ext>
            </a:extLst>
          </p:cNvPr>
          <p:cNvPicPr>
            <a:picLocks noChangeAspect="1"/>
          </p:cNvPicPr>
          <p:nvPr/>
        </p:nvPicPr>
        <p:blipFill rotWithShape="1">
          <a:blip r:embed="rId3"/>
          <a:srcRect t="5899" r="633"/>
          <a:stretch/>
        </p:blipFill>
        <p:spPr>
          <a:xfrm>
            <a:off x="518927" y="182257"/>
            <a:ext cx="11154145" cy="797719"/>
          </a:xfrm>
          <a:prstGeom prst="rect">
            <a:avLst/>
          </a:prstGeom>
        </p:spPr>
      </p:pic>
      <p:sp>
        <p:nvSpPr>
          <p:cNvPr id="16" name="Title 4">
            <a:extLst>
              <a:ext uri="{FF2B5EF4-FFF2-40B4-BE49-F238E27FC236}">
                <a16:creationId xmlns:a16="http://schemas.microsoft.com/office/drawing/2014/main" id="{105F8EE5-A792-459C-A88B-786C63E012A8}"/>
              </a:ext>
            </a:extLst>
          </p:cNvPr>
          <p:cNvSpPr txBox="1">
            <a:spLocks/>
          </p:cNvSpPr>
          <p:nvPr/>
        </p:nvSpPr>
        <p:spPr bwMode="auto">
          <a:xfrm>
            <a:off x="729085" y="136525"/>
            <a:ext cx="9249802" cy="728663"/>
          </a:xfrm>
          <a:prstGeom prst="rect">
            <a:avLst/>
          </a:prstGeom>
          <a:noFill/>
          <a:ln>
            <a:noFill/>
          </a:ln>
        </p:spPr>
        <p:txBody>
          <a:bodyPr vert="horz" wrap="square" lIns="121920" tIns="60960" rIns="121920" bIns="60960" numCol="1" anchor="ctr"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gn="l"/>
            <a:r>
              <a:rPr lang="en-US" sz="2800" b="0" dirty="0">
                <a:solidFill>
                  <a:schemeClr val="tx1"/>
                </a:solidFill>
                <a:latin typeface="+mn-lt"/>
              </a:rPr>
              <a:t>Batch 1 (Pre-Production) Stave Testing Documentation</a:t>
            </a:r>
          </a:p>
        </p:txBody>
      </p:sp>
      <p:sp>
        <p:nvSpPr>
          <p:cNvPr id="9" name="TextBox 8">
            <a:extLst>
              <a:ext uri="{FF2B5EF4-FFF2-40B4-BE49-F238E27FC236}">
                <a16:creationId xmlns:a16="http://schemas.microsoft.com/office/drawing/2014/main" id="{6617FFBD-E872-4D4F-8EF7-51BF0FFE51AD}"/>
              </a:ext>
            </a:extLst>
          </p:cNvPr>
          <p:cNvSpPr txBox="1"/>
          <p:nvPr/>
        </p:nvSpPr>
        <p:spPr>
          <a:xfrm>
            <a:off x="250612" y="1460546"/>
            <a:ext cx="4574137" cy="1815882"/>
          </a:xfrm>
          <a:prstGeom prst="rect">
            <a:avLst/>
          </a:prstGeom>
          <a:noFill/>
        </p:spPr>
        <p:txBody>
          <a:bodyPr wrap="square" rtlCol="0">
            <a:spAutoFit/>
          </a:bodyPr>
          <a:lstStyle/>
          <a:p>
            <a:pPr marL="380990" indent="-380990">
              <a:buFont typeface="Arial" panose="020B0604020202020204" pitchFamily="34" charset="0"/>
              <a:buChar char="•"/>
            </a:pPr>
            <a:r>
              <a:rPr lang="en-US" sz="1600" dirty="0"/>
              <a:t>All Batch 1 (pre-production) staves being retested after shipping to BNL</a:t>
            </a:r>
          </a:p>
          <a:p>
            <a:pPr marL="380990" indent="-380990">
              <a:buFont typeface="Arial" panose="020B0604020202020204" pitchFamily="34" charset="0"/>
              <a:buChar char="•"/>
            </a:pPr>
            <a:r>
              <a:rPr lang="en-US" sz="1600" dirty="0"/>
              <a:t>Flow rate, flatness and leak rated are tested for every stave. </a:t>
            </a:r>
          </a:p>
          <a:p>
            <a:pPr marL="380990" indent="-380990">
              <a:buFont typeface="Arial" panose="020B0604020202020204" pitchFamily="34" charset="0"/>
              <a:buChar char="•"/>
            </a:pPr>
            <a:r>
              <a:rPr lang="en-US" sz="1600" dirty="0"/>
              <a:t>All testing is logged into an online database</a:t>
            </a:r>
          </a:p>
          <a:p>
            <a:pPr marL="380990" indent="-380990">
              <a:buFont typeface="Arial" panose="020B0604020202020204" pitchFamily="34" charset="0"/>
              <a:buChar char="•"/>
            </a:pPr>
            <a:r>
              <a:rPr lang="en-US" sz="1600" dirty="0"/>
              <a:t>After testing, staves are given a Class number. Currently, only class 1 staves will be used. </a:t>
            </a:r>
          </a:p>
        </p:txBody>
      </p:sp>
      <p:sp>
        <p:nvSpPr>
          <p:cNvPr id="19" name="TextBox 18">
            <a:extLst>
              <a:ext uri="{FF2B5EF4-FFF2-40B4-BE49-F238E27FC236}">
                <a16:creationId xmlns:a16="http://schemas.microsoft.com/office/drawing/2014/main" id="{9EF98F3C-4DD2-4EC3-B38E-52EF78652812}"/>
              </a:ext>
            </a:extLst>
          </p:cNvPr>
          <p:cNvSpPr txBox="1"/>
          <p:nvPr/>
        </p:nvSpPr>
        <p:spPr>
          <a:xfrm>
            <a:off x="7275200" y="1040150"/>
            <a:ext cx="2381036" cy="461665"/>
          </a:xfrm>
          <a:prstGeom prst="rect">
            <a:avLst/>
          </a:prstGeom>
          <a:noFill/>
        </p:spPr>
        <p:txBody>
          <a:bodyPr wrap="none" rtlCol="0">
            <a:spAutoFit/>
          </a:bodyPr>
          <a:lstStyle/>
          <a:p>
            <a:r>
              <a:rPr lang="en-US" sz="2400" dirty="0"/>
              <a:t>Barrel Two Staves</a:t>
            </a:r>
          </a:p>
        </p:txBody>
      </p:sp>
      <p:pic>
        <p:nvPicPr>
          <p:cNvPr id="2" name="Picture 1">
            <a:extLst>
              <a:ext uri="{FF2B5EF4-FFF2-40B4-BE49-F238E27FC236}">
                <a16:creationId xmlns:a16="http://schemas.microsoft.com/office/drawing/2014/main" id="{E9EBC946-369F-491C-BAD6-F70326450C53}"/>
              </a:ext>
            </a:extLst>
          </p:cNvPr>
          <p:cNvPicPr>
            <a:picLocks noChangeAspect="1"/>
          </p:cNvPicPr>
          <p:nvPr/>
        </p:nvPicPr>
        <p:blipFill>
          <a:blip r:embed="rId4"/>
          <a:stretch>
            <a:fillRect/>
          </a:stretch>
        </p:blipFill>
        <p:spPr>
          <a:xfrm>
            <a:off x="4960729" y="1561989"/>
            <a:ext cx="6353442" cy="4687652"/>
          </a:xfrm>
          <a:prstGeom prst="rect">
            <a:avLst/>
          </a:prstGeom>
        </p:spPr>
      </p:pic>
      <p:sp>
        <p:nvSpPr>
          <p:cNvPr id="3" name="Date Placeholder 2">
            <a:extLst>
              <a:ext uri="{FF2B5EF4-FFF2-40B4-BE49-F238E27FC236}">
                <a16:creationId xmlns:a16="http://schemas.microsoft.com/office/drawing/2014/main" id="{51D4405F-DDBC-4D99-876B-1D261BEACAD5}"/>
              </a:ext>
            </a:extLst>
          </p:cNvPr>
          <p:cNvSpPr>
            <a:spLocks noGrp="1"/>
          </p:cNvSpPr>
          <p:nvPr>
            <p:ph type="dt" sz="half" idx="10"/>
          </p:nvPr>
        </p:nvSpPr>
        <p:spPr/>
        <p:txBody>
          <a:bodyPr/>
          <a:lstStyle/>
          <a:p>
            <a:r>
              <a:rPr lang="en-US"/>
              <a:t>March 2rd, 2021</a:t>
            </a:r>
            <a:endParaRPr lang="en-US" dirty="0"/>
          </a:p>
        </p:txBody>
      </p:sp>
      <p:sp>
        <p:nvSpPr>
          <p:cNvPr id="4" name="Slide Number Placeholder 3">
            <a:extLst>
              <a:ext uri="{FF2B5EF4-FFF2-40B4-BE49-F238E27FC236}">
                <a16:creationId xmlns:a16="http://schemas.microsoft.com/office/drawing/2014/main" id="{13F443A6-9EEE-4FD7-AEE4-406F5E16A7A8}"/>
              </a:ext>
            </a:extLst>
          </p:cNvPr>
          <p:cNvSpPr>
            <a:spLocks noGrp="1"/>
          </p:cNvSpPr>
          <p:nvPr>
            <p:ph type="sldNum" sz="quarter" idx="12"/>
          </p:nvPr>
        </p:nvSpPr>
        <p:spPr/>
        <p:txBody>
          <a:bodyPr/>
          <a:lstStyle/>
          <a:p>
            <a:fld id="{CF3522BF-2A0F-43DA-A095-E89F710859D1}" type="slidenum">
              <a:rPr lang="en-US" smtClean="0"/>
              <a:t>17</a:t>
            </a:fld>
            <a:endParaRPr lang="en-US" dirty="0"/>
          </a:p>
        </p:txBody>
      </p:sp>
    </p:spTree>
    <p:extLst>
      <p:ext uri="{BB962C8B-B14F-4D97-AF65-F5344CB8AC3E}">
        <p14:creationId xmlns:p14="http://schemas.microsoft.com/office/powerpoint/2010/main" val="99539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E56EB-6A9F-4ADF-B13E-80989773EC04}"/>
              </a:ext>
            </a:extLst>
          </p:cNvPr>
          <p:cNvSpPr>
            <a:spLocks noGrp="1"/>
          </p:cNvSpPr>
          <p:nvPr>
            <p:ph type="title"/>
          </p:nvPr>
        </p:nvSpPr>
        <p:spPr>
          <a:xfrm>
            <a:off x="838200" y="18255"/>
            <a:ext cx="10515600" cy="1325563"/>
          </a:xfrm>
        </p:spPr>
        <p:txBody>
          <a:bodyPr/>
          <a:lstStyle/>
          <a:p>
            <a:r>
              <a:rPr lang="en-US" dirty="0"/>
              <a:t>Conclusion	</a:t>
            </a:r>
          </a:p>
        </p:txBody>
      </p:sp>
      <p:sp>
        <p:nvSpPr>
          <p:cNvPr id="3" name="Content Placeholder 2">
            <a:extLst>
              <a:ext uri="{FF2B5EF4-FFF2-40B4-BE49-F238E27FC236}">
                <a16:creationId xmlns:a16="http://schemas.microsoft.com/office/drawing/2014/main" id="{4088B1AF-5259-470F-86FF-175BC3B137E6}"/>
              </a:ext>
            </a:extLst>
          </p:cNvPr>
          <p:cNvSpPr>
            <a:spLocks noGrp="1"/>
          </p:cNvSpPr>
          <p:nvPr>
            <p:ph idx="1"/>
          </p:nvPr>
        </p:nvSpPr>
        <p:spPr/>
        <p:txBody>
          <a:bodyPr>
            <a:normAutofit fontScale="92500" lnSpcReduction="20000"/>
          </a:bodyPr>
          <a:lstStyle/>
          <a:p>
            <a:r>
              <a:rPr lang="en-US" dirty="0"/>
              <a:t>All staves that are delivered to BNL will be tested as follows:</a:t>
            </a:r>
          </a:p>
          <a:p>
            <a:endParaRPr lang="en-US" dirty="0"/>
          </a:p>
          <a:p>
            <a:pPr marL="914400" lvl="1" indent="-457200">
              <a:buFont typeface="+mj-lt"/>
              <a:buAutoNum type="arabicPeriod"/>
            </a:pPr>
            <a:r>
              <a:rPr lang="en-US" dirty="0"/>
              <a:t>Inspection</a:t>
            </a:r>
            <a:r>
              <a:rPr lang="en-US" dirty="0">
                <a:solidFill>
                  <a:srgbClr val="00B050"/>
                </a:solidFill>
                <a:sym typeface="Wingdings" panose="05000000000000000000" pitchFamily="2" charset="2"/>
              </a:rPr>
              <a:t> </a:t>
            </a:r>
            <a:r>
              <a:rPr lang="en-US" dirty="0"/>
              <a:t>	</a:t>
            </a:r>
          </a:p>
          <a:p>
            <a:pPr marL="914400" lvl="1" indent="-457200">
              <a:buFont typeface="+mj-lt"/>
              <a:buAutoNum type="arabicPeriod"/>
            </a:pPr>
            <a:r>
              <a:rPr lang="en-US" dirty="0"/>
              <a:t>Leak test </a:t>
            </a:r>
            <a:r>
              <a:rPr lang="en-US" dirty="0">
                <a:solidFill>
                  <a:srgbClr val="00B050"/>
                </a:solidFill>
                <a:sym typeface="Wingdings" panose="05000000000000000000" pitchFamily="2" charset="2"/>
              </a:rPr>
              <a:t></a:t>
            </a:r>
            <a:endParaRPr lang="en-US" dirty="0"/>
          </a:p>
          <a:p>
            <a:pPr marL="1371600" lvl="2" indent="-457200">
              <a:buFont typeface="+mj-lt"/>
              <a:buAutoNum type="alphaLcParenR"/>
            </a:pPr>
            <a:r>
              <a:rPr lang="en-US" dirty="0"/>
              <a:t>Pressurized test </a:t>
            </a:r>
            <a:r>
              <a:rPr lang="en-US" dirty="0">
                <a:solidFill>
                  <a:srgbClr val="00B050"/>
                </a:solidFill>
                <a:sym typeface="Wingdings" panose="05000000000000000000" pitchFamily="2" charset="2"/>
              </a:rPr>
              <a:t></a:t>
            </a:r>
            <a:endParaRPr lang="en-US" dirty="0"/>
          </a:p>
          <a:p>
            <a:pPr marL="1371600" lvl="2" indent="-457200">
              <a:buFont typeface="+mj-lt"/>
              <a:buAutoNum type="alphaLcParenR"/>
            </a:pPr>
            <a:r>
              <a:rPr lang="en-US" dirty="0"/>
              <a:t>Submersion test </a:t>
            </a:r>
            <a:r>
              <a:rPr lang="en-US" dirty="0">
                <a:solidFill>
                  <a:srgbClr val="00B050"/>
                </a:solidFill>
                <a:sym typeface="Wingdings" panose="05000000000000000000" pitchFamily="2" charset="2"/>
              </a:rPr>
              <a:t></a:t>
            </a:r>
            <a:endParaRPr lang="en-US" dirty="0"/>
          </a:p>
          <a:p>
            <a:pPr marL="914400" lvl="1" indent="-457200">
              <a:buFont typeface="+mj-lt"/>
              <a:buAutoNum type="arabicPeriod"/>
            </a:pPr>
            <a:r>
              <a:rPr lang="en-US" dirty="0"/>
              <a:t>Flow consistency test </a:t>
            </a:r>
            <a:r>
              <a:rPr lang="en-US" dirty="0">
                <a:solidFill>
                  <a:srgbClr val="00B050"/>
                </a:solidFill>
                <a:sym typeface="Wingdings" panose="05000000000000000000" pitchFamily="2" charset="2"/>
              </a:rPr>
              <a:t></a:t>
            </a:r>
            <a:endParaRPr lang="en-US" dirty="0"/>
          </a:p>
          <a:p>
            <a:pPr marL="914400" lvl="1" indent="-457200">
              <a:buFont typeface="+mj-lt"/>
              <a:buAutoNum type="arabicPeriod"/>
            </a:pPr>
            <a:r>
              <a:rPr lang="en-US" dirty="0"/>
              <a:t>Flatness measurement </a:t>
            </a:r>
            <a:r>
              <a:rPr lang="en-US" dirty="0">
                <a:solidFill>
                  <a:srgbClr val="00B050"/>
                </a:solidFill>
                <a:sym typeface="Wingdings" panose="05000000000000000000" pitchFamily="2" charset="2"/>
              </a:rPr>
              <a:t></a:t>
            </a:r>
            <a:endParaRPr lang="en-US" dirty="0"/>
          </a:p>
          <a:p>
            <a:pPr marL="914400" lvl="1" indent="-457200">
              <a:buFont typeface="+mj-lt"/>
              <a:buAutoNum type="arabicPeriod"/>
            </a:pPr>
            <a:r>
              <a:rPr lang="en-US" dirty="0"/>
              <a:t>Long term flow test </a:t>
            </a:r>
            <a:r>
              <a:rPr lang="en-US" dirty="0">
                <a:solidFill>
                  <a:srgbClr val="00B050"/>
                </a:solidFill>
                <a:sym typeface="Wingdings" panose="05000000000000000000" pitchFamily="2" charset="2"/>
              </a:rPr>
              <a:t></a:t>
            </a:r>
            <a:endParaRPr lang="en-US" dirty="0"/>
          </a:p>
          <a:p>
            <a:pPr marL="914400" lvl="1" indent="-457200">
              <a:buFont typeface="+mj-lt"/>
              <a:buAutoNum type="arabicPeriod"/>
            </a:pPr>
            <a:r>
              <a:rPr lang="en-US" dirty="0"/>
              <a:t>Stave Classification </a:t>
            </a:r>
            <a:r>
              <a:rPr lang="en-US" dirty="0">
                <a:solidFill>
                  <a:srgbClr val="00B050"/>
                </a:solidFill>
                <a:sym typeface="Wingdings" panose="05000000000000000000" pitchFamily="2" charset="2"/>
              </a:rPr>
              <a:t></a:t>
            </a:r>
            <a:endParaRPr lang="en-US" dirty="0"/>
          </a:p>
          <a:p>
            <a:pPr marL="0" indent="0">
              <a:buNone/>
            </a:pPr>
            <a:endParaRPr lang="en-US" dirty="0"/>
          </a:p>
          <a:p>
            <a:pPr marL="0" indent="0" algn="ctr">
              <a:buNone/>
            </a:pPr>
            <a:r>
              <a:rPr lang="en-US" u="sng" dirty="0"/>
              <a:t>The above testing ensures the highest quality ladders are built at </a:t>
            </a:r>
          </a:p>
          <a:p>
            <a:pPr marL="0" indent="0" algn="ctr">
              <a:buNone/>
            </a:pPr>
            <a:r>
              <a:rPr lang="en-US" u="sng" dirty="0"/>
              <a:t>BNL for INTT Ladders. </a:t>
            </a:r>
          </a:p>
          <a:p>
            <a:endParaRPr lang="en-US" dirty="0"/>
          </a:p>
        </p:txBody>
      </p:sp>
      <p:sp>
        <p:nvSpPr>
          <p:cNvPr id="4" name="Date Placeholder 3">
            <a:extLst>
              <a:ext uri="{FF2B5EF4-FFF2-40B4-BE49-F238E27FC236}">
                <a16:creationId xmlns:a16="http://schemas.microsoft.com/office/drawing/2014/main" id="{83F82F89-AF46-4F10-BBA5-A7302A9745CF}"/>
              </a:ext>
            </a:extLst>
          </p:cNvPr>
          <p:cNvSpPr>
            <a:spLocks noGrp="1"/>
          </p:cNvSpPr>
          <p:nvPr>
            <p:ph type="dt" sz="half" idx="10"/>
          </p:nvPr>
        </p:nvSpPr>
        <p:spPr/>
        <p:txBody>
          <a:bodyPr/>
          <a:lstStyle/>
          <a:p>
            <a:r>
              <a:rPr lang="en-US"/>
              <a:t>March 2rd, 2021</a:t>
            </a:r>
            <a:endParaRPr lang="en-US" dirty="0"/>
          </a:p>
        </p:txBody>
      </p:sp>
      <p:sp>
        <p:nvSpPr>
          <p:cNvPr id="5" name="Slide Number Placeholder 4">
            <a:extLst>
              <a:ext uri="{FF2B5EF4-FFF2-40B4-BE49-F238E27FC236}">
                <a16:creationId xmlns:a16="http://schemas.microsoft.com/office/drawing/2014/main" id="{1A43780E-D3B3-470B-B2B3-61B144A1A19F}"/>
              </a:ext>
            </a:extLst>
          </p:cNvPr>
          <p:cNvSpPr>
            <a:spLocks noGrp="1"/>
          </p:cNvSpPr>
          <p:nvPr>
            <p:ph type="sldNum" sz="quarter" idx="12"/>
          </p:nvPr>
        </p:nvSpPr>
        <p:spPr/>
        <p:txBody>
          <a:bodyPr/>
          <a:lstStyle/>
          <a:p>
            <a:fld id="{CF3522BF-2A0F-43DA-A095-E89F710859D1}" type="slidenum">
              <a:rPr lang="en-US" smtClean="0"/>
              <a:t>18</a:t>
            </a:fld>
            <a:endParaRPr lang="en-US" dirty="0"/>
          </a:p>
        </p:txBody>
      </p:sp>
    </p:spTree>
    <p:extLst>
      <p:ext uri="{BB962C8B-B14F-4D97-AF65-F5344CB8AC3E}">
        <p14:creationId xmlns:p14="http://schemas.microsoft.com/office/powerpoint/2010/main" val="586010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D6726-AB3F-4A06-AC13-3D8EEED872D4}"/>
              </a:ext>
            </a:extLst>
          </p:cNvPr>
          <p:cNvSpPr>
            <a:spLocks noGrp="1"/>
          </p:cNvSpPr>
          <p:nvPr>
            <p:ph type="title"/>
          </p:nvPr>
        </p:nvSpPr>
        <p:spPr>
          <a:xfrm>
            <a:off x="838200" y="2324553"/>
            <a:ext cx="10515600" cy="1325563"/>
          </a:xfrm>
        </p:spPr>
        <p:txBody>
          <a:bodyPr/>
          <a:lstStyle/>
          <a:p>
            <a:r>
              <a:rPr lang="en-US" dirty="0"/>
              <a:t>Backup</a:t>
            </a:r>
          </a:p>
        </p:txBody>
      </p:sp>
      <p:sp>
        <p:nvSpPr>
          <p:cNvPr id="5" name="Date Placeholder 4">
            <a:extLst>
              <a:ext uri="{FF2B5EF4-FFF2-40B4-BE49-F238E27FC236}">
                <a16:creationId xmlns:a16="http://schemas.microsoft.com/office/drawing/2014/main" id="{2672842C-6F9F-48D3-8B79-680C34714F24}"/>
              </a:ext>
            </a:extLst>
          </p:cNvPr>
          <p:cNvSpPr>
            <a:spLocks noGrp="1"/>
          </p:cNvSpPr>
          <p:nvPr>
            <p:ph type="dt" sz="half" idx="10"/>
          </p:nvPr>
        </p:nvSpPr>
        <p:spPr/>
        <p:txBody>
          <a:bodyPr/>
          <a:lstStyle/>
          <a:p>
            <a:r>
              <a:rPr lang="en-US"/>
              <a:t>March 2rd, 2021</a:t>
            </a:r>
            <a:endParaRPr lang="en-US" dirty="0"/>
          </a:p>
        </p:txBody>
      </p:sp>
      <p:sp>
        <p:nvSpPr>
          <p:cNvPr id="3" name="Slide Number Placeholder 2">
            <a:extLst>
              <a:ext uri="{FF2B5EF4-FFF2-40B4-BE49-F238E27FC236}">
                <a16:creationId xmlns:a16="http://schemas.microsoft.com/office/drawing/2014/main" id="{5B99245C-583B-402D-B4D9-068ED15C5D04}"/>
              </a:ext>
            </a:extLst>
          </p:cNvPr>
          <p:cNvSpPr>
            <a:spLocks noGrp="1"/>
          </p:cNvSpPr>
          <p:nvPr>
            <p:ph type="sldNum" sz="quarter" idx="12"/>
          </p:nvPr>
        </p:nvSpPr>
        <p:spPr/>
        <p:txBody>
          <a:bodyPr/>
          <a:lstStyle/>
          <a:p>
            <a:fld id="{CF3522BF-2A0F-43DA-A095-E89F710859D1}" type="slidenum">
              <a:rPr lang="en-US" smtClean="0"/>
              <a:t>19</a:t>
            </a:fld>
            <a:endParaRPr lang="en-US" dirty="0"/>
          </a:p>
        </p:txBody>
      </p:sp>
    </p:spTree>
    <p:extLst>
      <p:ext uri="{BB962C8B-B14F-4D97-AF65-F5344CB8AC3E}">
        <p14:creationId xmlns:p14="http://schemas.microsoft.com/office/powerpoint/2010/main" val="96473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070BDE-A4C2-465E-95A6-D4674D45BA46}"/>
              </a:ext>
            </a:extLst>
          </p:cNvPr>
          <p:cNvPicPr>
            <a:picLocks noChangeAspect="1"/>
          </p:cNvPicPr>
          <p:nvPr/>
        </p:nvPicPr>
        <p:blipFill rotWithShape="1">
          <a:blip r:embed="rId2"/>
          <a:srcRect t="5899" r="633"/>
          <a:stretch/>
        </p:blipFill>
        <p:spPr>
          <a:xfrm>
            <a:off x="616581" y="282177"/>
            <a:ext cx="11154145" cy="797719"/>
          </a:xfrm>
          <a:prstGeom prst="rect">
            <a:avLst/>
          </a:prstGeom>
        </p:spPr>
      </p:pic>
      <p:sp>
        <p:nvSpPr>
          <p:cNvPr id="2" name="Title 1">
            <a:extLst>
              <a:ext uri="{FF2B5EF4-FFF2-40B4-BE49-F238E27FC236}">
                <a16:creationId xmlns:a16="http://schemas.microsoft.com/office/drawing/2014/main" id="{D9598D86-A757-444C-9610-46E961731844}"/>
              </a:ext>
            </a:extLst>
          </p:cNvPr>
          <p:cNvSpPr>
            <a:spLocks noGrp="1"/>
          </p:cNvSpPr>
          <p:nvPr>
            <p:ph type="title"/>
          </p:nvPr>
        </p:nvSpPr>
        <p:spPr>
          <a:xfrm>
            <a:off x="749423" y="338684"/>
            <a:ext cx="10515600" cy="684704"/>
          </a:xfrm>
        </p:spPr>
        <p:txBody>
          <a:bodyPr>
            <a:normAutofit fontScale="90000"/>
          </a:bodyPr>
          <a:lstStyle/>
          <a:p>
            <a:r>
              <a:rPr lang="en-US" dirty="0"/>
              <a:t>Overview </a:t>
            </a:r>
          </a:p>
        </p:txBody>
      </p:sp>
      <p:sp>
        <p:nvSpPr>
          <p:cNvPr id="3" name="Content Placeholder 2">
            <a:extLst>
              <a:ext uri="{FF2B5EF4-FFF2-40B4-BE49-F238E27FC236}">
                <a16:creationId xmlns:a16="http://schemas.microsoft.com/office/drawing/2014/main" id="{331038B1-9E60-4582-903E-2A98347CE6ED}"/>
              </a:ext>
            </a:extLst>
          </p:cNvPr>
          <p:cNvSpPr>
            <a:spLocks noGrp="1"/>
          </p:cNvSpPr>
          <p:nvPr>
            <p:ph idx="1"/>
          </p:nvPr>
        </p:nvSpPr>
        <p:spPr>
          <a:xfrm>
            <a:off x="838200" y="1328475"/>
            <a:ext cx="9921536" cy="3296791"/>
          </a:xfrm>
        </p:spPr>
        <p:txBody>
          <a:bodyPr>
            <a:normAutofit fontScale="92500" lnSpcReduction="20000"/>
          </a:bodyPr>
          <a:lstStyle/>
          <a:p>
            <a:pPr marL="0" indent="0">
              <a:buNone/>
            </a:pPr>
            <a:r>
              <a:rPr lang="en-US" dirty="0"/>
              <a:t>Each Stave goes through a multi-step testing and inspection process to ensure the staves are of high quality. </a:t>
            </a:r>
          </a:p>
          <a:p>
            <a:pPr marL="0" indent="0">
              <a:buNone/>
            </a:pPr>
            <a:endParaRPr lang="en-US" dirty="0"/>
          </a:p>
          <a:p>
            <a:pPr marL="914400" lvl="1" indent="-457200">
              <a:buFont typeface="+mj-lt"/>
              <a:buAutoNum type="arabicPeriod"/>
            </a:pPr>
            <a:r>
              <a:rPr lang="en-US" dirty="0"/>
              <a:t>Inspection 	</a:t>
            </a:r>
          </a:p>
          <a:p>
            <a:pPr marL="914400" lvl="1" indent="-457200">
              <a:buFont typeface="+mj-lt"/>
              <a:buAutoNum type="arabicPeriod"/>
            </a:pPr>
            <a:r>
              <a:rPr lang="en-US" dirty="0"/>
              <a:t>Leak test</a:t>
            </a:r>
          </a:p>
          <a:p>
            <a:pPr marL="1371600" lvl="2" indent="-457200">
              <a:buFont typeface="+mj-lt"/>
              <a:buAutoNum type="alphaLcParenR"/>
            </a:pPr>
            <a:r>
              <a:rPr lang="en-US" dirty="0"/>
              <a:t>Pressurized test</a:t>
            </a:r>
          </a:p>
          <a:p>
            <a:pPr marL="1371600" lvl="2" indent="-457200">
              <a:buFont typeface="+mj-lt"/>
              <a:buAutoNum type="alphaLcParenR"/>
            </a:pPr>
            <a:r>
              <a:rPr lang="en-US" dirty="0"/>
              <a:t>Submersion test </a:t>
            </a:r>
          </a:p>
          <a:p>
            <a:pPr marL="914400" lvl="1" indent="-457200">
              <a:buFont typeface="+mj-lt"/>
              <a:buAutoNum type="arabicPeriod"/>
            </a:pPr>
            <a:r>
              <a:rPr lang="en-US" dirty="0"/>
              <a:t>Flow consistency test</a:t>
            </a:r>
          </a:p>
          <a:p>
            <a:pPr marL="914400" lvl="1" indent="-457200">
              <a:buFont typeface="+mj-lt"/>
              <a:buAutoNum type="arabicPeriod"/>
            </a:pPr>
            <a:r>
              <a:rPr lang="en-US" dirty="0"/>
              <a:t>Flatness measurement</a:t>
            </a:r>
          </a:p>
          <a:p>
            <a:pPr marL="914400" lvl="1" indent="-457200">
              <a:buFont typeface="+mj-lt"/>
              <a:buAutoNum type="arabicPeriod"/>
            </a:pPr>
            <a:r>
              <a:rPr lang="en-US" dirty="0"/>
              <a:t>Long Term flow testing</a:t>
            </a:r>
          </a:p>
          <a:p>
            <a:pPr marL="457200" lvl="1" indent="0">
              <a:buNone/>
            </a:pPr>
            <a:endParaRPr lang="en-US" dirty="0"/>
          </a:p>
          <a:p>
            <a:pPr marL="457200" lvl="1" indent="0">
              <a:buNone/>
            </a:pPr>
            <a:endParaRPr lang="en-US" dirty="0"/>
          </a:p>
        </p:txBody>
      </p:sp>
      <p:sp>
        <p:nvSpPr>
          <p:cNvPr id="4" name="Date Placeholder 3">
            <a:extLst>
              <a:ext uri="{FF2B5EF4-FFF2-40B4-BE49-F238E27FC236}">
                <a16:creationId xmlns:a16="http://schemas.microsoft.com/office/drawing/2014/main" id="{DE160C49-5335-4962-A566-96B2BCAC8422}"/>
              </a:ext>
            </a:extLst>
          </p:cNvPr>
          <p:cNvSpPr>
            <a:spLocks noGrp="1"/>
          </p:cNvSpPr>
          <p:nvPr>
            <p:ph type="dt" sz="half" idx="10"/>
          </p:nvPr>
        </p:nvSpPr>
        <p:spPr/>
        <p:txBody>
          <a:bodyPr/>
          <a:lstStyle/>
          <a:p>
            <a:r>
              <a:rPr lang="en-US"/>
              <a:t>March 2rd, 2021</a:t>
            </a:r>
            <a:endParaRPr lang="en-US" dirty="0"/>
          </a:p>
        </p:txBody>
      </p:sp>
      <p:pic>
        <p:nvPicPr>
          <p:cNvPr id="7" name="Content Placeholder 18">
            <a:extLst>
              <a:ext uri="{FF2B5EF4-FFF2-40B4-BE49-F238E27FC236}">
                <a16:creationId xmlns:a16="http://schemas.microsoft.com/office/drawing/2014/main" id="{0D89196D-3C31-429D-BC7A-557C8769982D}"/>
              </a:ext>
            </a:extLst>
          </p:cNvPr>
          <p:cNvPicPr>
            <a:picLocks noChangeAspect="1"/>
          </p:cNvPicPr>
          <p:nvPr/>
        </p:nvPicPr>
        <p:blipFill>
          <a:blip r:embed="rId3"/>
          <a:stretch>
            <a:fillRect/>
          </a:stretch>
        </p:blipFill>
        <p:spPr>
          <a:xfrm rot="20737145">
            <a:off x="3215284" y="4516271"/>
            <a:ext cx="8859242" cy="823466"/>
          </a:xfrm>
          <a:prstGeom prst="rect">
            <a:avLst/>
          </a:prstGeom>
        </p:spPr>
      </p:pic>
      <p:sp>
        <p:nvSpPr>
          <p:cNvPr id="6" name="Slide Number Placeholder 5">
            <a:extLst>
              <a:ext uri="{FF2B5EF4-FFF2-40B4-BE49-F238E27FC236}">
                <a16:creationId xmlns:a16="http://schemas.microsoft.com/office/drawing/2014/main" id="{34DEAFCC-BFA8-423F-BA90-E651529B4CA2}"/>
              </a:ext>
            </a:extLst>
          </p:cNvPr>
          <p:cNvSpPr>
            <a:spLocks noGrp="1"/>
          </p:cNvSpPr>
          <p:nvPr>
            <p:ph type="sldNum" sz="quarter" idx="12"/>
          </p:nvPr>
        </p:nvSpPr>
        <p:spPr/>
        <p:txBody>
          <a:bodyPr/>
          <a:lstStyle/>
          <a:p>
            <a:fld id="{CF3522BF-2A0F-43DA-A095-E89F710859D1}" type="slidenum">
              <a:rPr lang="en-US" smtClean="0"/>
              <a:t>2</a:t>
            </a:fld>
            <a:endParaRPr lang="en-US" dirty="0"/>
          </a:p>
        </p:txBody>
      </p:sp>
    </p:spTree>
    <p:extLst>
      <p:ext uri="{BB962C8B-B14F-4D97-AF65-F5344CB8AC3E}">
        <p14:creationId xmlns:p14="http://schemas.microsoft.com/office/powerpoint/2010/main" val="1551679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ADCE2585-80F1-4ACA-A319-D32CF1540E06}"/>
              </a:ext>
            </a:extLst>
          </p:cNvPr>
          <p:cNvPicPr>
            <a:picLocks noChangeAspect="1"/>
          </p:cNvPicPr>
          <p:nvPr/>
        </p:nvPicPr>
        <p:blipFill>
          <a:blip r:embed="rId2"/>
          <a:stretch>
            <a:fillRect/>
          </a:stretch>
        </p:blipFill>
        <p:spPr>
          <a:xfrm>
            <a:off x="133161" y="2764714"/>
            <a:ext cx="4846415" cy="1462557"/>
          </a:xfrm>
          <a:prstGeom prst="rect">
            <a:avLst/>
          </a:prstGeom>
        </p:spPr>
      </p:pic>
      <p:pic>
        <p:nvPicPr>
          <p:cNvPr id="17" name="Content Placeholder 16">
            <a:extLst>
              <a:ext uri="{FF2B5EF4-FFF2-40B4-BE49-F238E27FC236}">
                <a16:creationId xmlns:a16="http://schemas.microsoft.com/office/drawing/2014/main" id="{BB867066-72FE-4F92-928A-2AFA741192DF}"/>
              </a:ext>
            </a:extLst>
          </p:cNvPr>
          <p:cNvPicPr>
            <a:picLocks noGrp="1" noChangeAspect="1"/>
          </p:cNvPicPr>
          <p:nvPr>
            <p:ph sz="half" idx="2"/>
          </p:nvPr>
        </p:nvPicPr>
        <p:blipFill>
          <a:blip r:embed="rId3"/>
          <a:stretch>
            <a:fillRect/>
          </a:stretch>
        </p:blipFill>
        <p:spPr>
          <a:xfrm>
            <a:off x="6411382" y="1143001"/>
            <a:ext cx="5366020" cy="5143500"/>
          </a:xfrm>
          <a:prstGeom prst="rect">
            <a:avLst/>
          </a:prstGeom>
        </p:spPr>
      </p:pic>
      <p:sp>
        <p:nvSpPr>
          <p:cNvPr id="14" name="TextBox 13">
            <a:extLst>
              <a:ext uri="{FF2B5EF4-FFF2-40B4-BE49-F238E27FC236}">
                <a16:creationId xmlns:a16="http://schemas.microsoft.com/office/drawing/2014/main" id="{DFA63826-9037-4F42-946C-81E2E122FB50}"/>
              </a:ext>
            </a:extLst>
          </p:cNvPr>
          <p:cNvSpPr txBox="1"/>
          <p:nvPr/>
        </p:nvSpPr>
        <p:spPr>
          <a:xfrm>
            <a:off x="5040828" y="3770023"/>
            <a:ext cx="2601994" cy="60542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667" dirty="0"/>
              <a:t>CFC Flat</a:t>
            </a:r>
          </a:p>
          <a:p>
            <a:pPr algn="ctr"/>
            <a:r>
              <a:rPr lang="en-US" sz="1667" dirty="0"/>
              <a:t>(K13C2U + 20301A 34 GSM)</a:t>
            </a:r>
          </a:p>
        </p:txBody>
      </p:sp>
      <p:sp>
        <p:nvSpPr>
          <p:cNvPr id="6" name="Title 5">
            <a:extLst>
              <a:ext uri="{FF2B5EF4-FFF2-40B4-BE49-F238E27FC236}">
                <a16:creationId xmlns:a16="http://schemas.microsoft.com/office/drawing/2014/main" id="{D54E50F5-59E4-4195-84AA-EBC028D8DCBC}"/>
              </a:ext>
            </a:extLst>
          </p:cNvPr>
          <p:cNvSpPr>
            <a:spLocks noGrp="1"/>
          </p:cNvSpPr>
          <p:nvPr>
            <p:ph type="title"/>
          </p:nvPr>
        </p:nvSpPr>
        <p:spPr>
          <a:xfrm>
            <a:off x="609166" y="273630"/>
            <a:ext cx="10515600" cy="1325563"/>
          </a:xfrm>
        </p:spPr>
        <p:txBody>
          <a:bodyPr>
            <a:normAutofit/>
          </a:bodyPr>
          <a:lstStyle/>
          <a:p>
            <a:r>
              <a:rPr lang="en-US" dirty="0"/>
              <a:t>Reference</a:t>
            </a:r>
          </a:p>
        </p:txBody>
      </p:sp>
      <p:sp>
        <p:nvSpPr>
          <p:cNvPr id="4" name="Date Placeholder 3">
            <a:extLst>
              <a:ext uri="{FF2B5EF4-FFF2-40B4-BE49-F238E27FC236}">
                <a16:creationId xmlns:a16="http://schemas.microsoft.com/office/drawing/2014/main" id="{35A885E9-4E74-4A14-97A3-A5A869638544}"/>
              </a:ext>
            </a:extLst>
          </p:cNvPr>
          <p:cNvSpPr>
            <a:spLocks noGrp="1"/>
          </p:cNvSpPr>
          <p:nvPr>
            <p:ph type="dt" sz="half" idx="10"/>
          </p:nvPr>
        </p:nvSpPr>
        <p:spPr/>
        <p:txBody>
          <a:bodyPr/>
          <a:lstStyle/>
          <a:p>
            <a:r>
              <a:rPr lang="en-US"/>
              <a:t>March 2rd, 2021</a:t>
            </a:r>
            <a:endParaRPr lang="en-US" dirty="0"/>
          </a:p>
        </p:txBody>
      </p:sp>
      <p:cxnSp>
        <p:nvCxnSpPr>
          <p:cNvPr id="8" name="Straight Arrow Connector 7">
            <a:extLst>
              <a:ext uri="{FF2B5EF4-FFF2-40B4-BE49-F238E27FC236}">
                <a16:creationId xmlns:a16="http://schemas.microsoft.com/office/drawing/2014/main" id="{4E19EA36-8BC5-45A3-8431-36E264A31D29}"/>
              </a:ext>
            </a:extLst>
          </p:cNvPr>
          <p:cNvCxnSpPr>
            <a:cxnSpLocks/>
            <a:stCxn id="16" idx="3"/>
          </p:cNvCxnSpPr>
          <p:nvPr/>
        </p:nvCxnSpPr>
        <p:spPr>
          <a:xfrm>
            <a:off x="8360426" y="1082301"/>
            <a:ext cx="462190" cy="505303"/>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3ED23D0-0652-4B90-B8C2-34FC4067113D}"/>
              </a:ext>
            </a:extLst>
          </p:cNvPr>
          <p:cNvCxnSpPr>
            <a:cxnSpLocks/>
          </p:cNvCxnSpPr>
          <p:nvPr/>
        </p:nvCxnSpPr>
        <p:spPr>
          <a:xfrm>
            <a:off x="7651739" y="4090766"/>
            <a:ext cx="1431807" cy="440721"/>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822EAB5-46C3-4401-8CD7-E2574E0D7D58}"/>
              </a:ext>
            </a:extLst>
          </p:cNvPr>
          <p:cNvSpPr txBox="1"/>
          <p:nvPr/>
        </p:nvSpPr>
        <p:spPr>
          <a:xfrm>
            <a:off x="6943051" y="779590"/>
            <a:ext cx="1417375" cy="605422"/>
          </a:xfrm>
          <a:prstGeom prst="rect">
            <a:avLst/>
          </a:prstGeom>
          <a:noFill/>
        </p:spPr>
        <p:txBody>
          <a:bodyPr wrap="none" rtlCol="0">
            <a:spAutoFit/>
          </a:bodyPr>
          <a:lstStyle/>
          <a:p>
            <a:pPr algn="ctr"/>
            <a:r>
              <a:rPr lang="en-US" sz="1667" dirty="0"/>
              <a:t>Endcap</a:t>
            </a:r>
          </a:p>
          <a:p>
            <a:pPr algn="ctr"/>
            <a:r>
              <a:rPr lang="en-US" sz="1667" dirty="0"/>
              <a:t>(Carbon PEEK)</a:t>
            </a:r>
          </a:p>
        </p:txBody>
      </p:sp>
      <p:cxnSp>
        <p:nvCxnSpPr>
          <p:cNvPr id="19" name="Straight Arrow Connector 18">
            <a:extLst>
              <a:ext uri="{FF2B5EF4-FFF2-40B4-BE49-F238E27FC236}">
                <a16:creationId xmlns:a16="http://schemas.microsoft.com/office/drawing/2014/main" id="{963DD506-3EFC-4FF1-BCD9-7284CA0F6875}"/>
              </a:ext>
            </a:extLst>
          </p:cNvPr>
          <p:cNvCxnSpPr>
            <a:cxnSpLocks/>
            <a:stCxn id="20" idx="3"/>
          </p:cNvCxnSpPr>
          <p:nvPr/>
        </p:nvCxnSpPr>
        <p:spPr>
          <a:xfrm>
            <a:off x="7329714" y="1798427"/>
            <a:ext cx="1689317" cy="805085"/>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E85BFB9-100C-4F08-BCD6-AE1D570C9290}"/>
              </a:ext>
            </a:extLst>
          </p:cNvPr>
          <p:cNvSpPr txBox="1"/>
          <p:nvPr/>
        </p:nvSpPr>
        <p:spPr>
          <a:xfrm>
            <a:off x="5384801" y="1367443"/>
            <a:ext cx="1944913" cy="861967"/>
          </a:xfrm>
          <a:prstGeom prst="rect">
            <a:avLst/>
          </a:prstGeom>
          <a:noFill/>
        </p:spPr>
        <p:txBody>
          <a:bodyPr wrap="square" rtlCol="0">
            <a:spAutoFit/>
          </a:bodyPr>
          <a:lstStyle/>
          <a:p>
            <a:pPr algn="ctr"/>
            <a:r>
              <a:rPr lang="en-US" sz="1667" dirty="0"/>
              <a:t>CFC Formed</a:t>
            </a:r>
          </a:p>
          <a:p>
            <a:pPr algn="ctr"/>
            <a:r>
              <a:rPr lang="en-US" sz="1667" dirty="0"/>
              <a:t>(K13C2U + </a:t>
            </a:r>
          </a:p>
          <a:p>
            <a:pPr algn="ctr"/>
            <a:r>
              <a:rPr lang="en-US" sz="1667" dirty="0"/>
              <a:t>20301A 34 GSM)</a:t>
            </a:r>
          </a:p>
        </p:txBody>
      </p:sp>
      <p:cxnSp>
        <p:nvCxnSpPr>
          <p:cNvPr id="29" name="Straight Arrow Connector 28">
            <a:extLst>
              <a:ext uri="{FF2B5EF4-FFF2-40B4-BE49-F238E27FC236}">
                <a16:creationId xmlns:a16="http://schemas.microsoft.com/office/drawing/2014/main" id="{ED872F11-582C-46CF-BFB3-A8ADA63CFDF6}"/>
              </a:ext>
            </a:extLst>
          </p:cNvPr>
          <p:cNvCxnSpPr>
            <a:cxnSpLocks/>
            <a:stCxn id="30" idx="3"/>
          </p:cNvCxnSpPr>
          <p:nvPr/>
        </p:nvCxnSpPr>
        <p:spPr>
          <a:xfrm>
            <a:off x="7479816" y="2655970"/>
            <a:ext cx="1664184" cy="757539"/>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024A3AD-41FD-4036-BC37-C80BF89156D3}"/>
              </a:ext>
            </a:extLst>
          </p:cNvPr>
          <p:cNvSpPr txBox="1"/>
          <p:nvPr/>
        </p:nvSpPr>
        <p:spPr>
          <a:xfrm>
            <a:off x="5181600" y="2353259"/>
            <a:ext cx="2298216" cy="605422"/>
          </a:xfrm>
          <a:prstGeom prst="rect">
            <a:avLst/>
          </a:prstGeom>
          <a:noFill/>
        </p:spPr>
        <p:txBody>
          <a:bodyPr wrap="square" rtlCol="0">
            <a:spAutoFit/>
          </a:bodyPr>
          <a:lstStyle/>
          <a:p>
            <a:pPr algn="ctr"/>
            <a:r>
              <a:rPr lang="en-US" sz="1667" dirty="0"/>
              <a:t>Rohacell 110 RIST Foam</a:t>
            </a:r>
          </a:p>
          <a:p>
            <a:pPr algn="ctr"/>
            <a:r>
              <a:rPr lang="en-US" sz="1667" dirty="0"/>
              <a:t>(polymethacrylimide)</a:t>
            </a:r>
          </a:p>
        </p:txBody>
      </p:sp>
      <p:cxnSp>
        <p:nvCxnSpPr>
          <p:cNvPr id="45" name="Straight Arrow Connector 44">
            <a:extLst>
              <a:ext uri="{FF2B5EF4-FFF2-40B4-BE49-F238E27FC236}">
                <a16:creationId xmlns:a16="http://schemas.microsoft.com/office/drawing/2014/main" id="{7F445CDA-5973-48F5-9222-46B951FC20D7}"/>
              </a:ext>
            </a:extLst>
          </p:cNvPr>
          <p:cNvCxnSpPr>
            <a:cxnSpLocks/>
            <a:stCxn id="46" idx="3"/>
          </p:cNvCxnSpPr>
          <p:nvPr/>
        </p:nvCxnSpPr>
        <p:spPr>
          <a:xfrm>
            <a:off x="7295462" y="3367695"/>
            <a:ext cx="2458139" cy="979312"/>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1A92301-707B-4623-A338-4D7BBF3BAF7A}"/>
              </a:ext>
            </a:extLst>
          </p:cNvPr>
          <p:cNvSpPr txBox="1"/>
          <p:nvPr/>
        </p:nvSpPr>
        <p:spPr>
          <a:xfrm>
            <a:off x="5322550" y="3064984"/>
            <a:ext cx="1972912" cy="60542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667" dirty="0"/>
              <a:t>CFC Tube (OD: 3mm,</a:t>
            </a:r>
          </a:p>
          <a:p>
            <a:pPr algn="ctr"/>
            <a:r>
              <a:rPr lang="en-US" sz="1667" dirty="0"/>
              <a:t> ID: 2mm) (T700)</a:t>
            </a:r>
          </a:p>
        </p:txBody>
      </p:sp>
      <p:cxnSp>
        <p:nvCxnSpPr>
          <p:cNvPr id="36" name="Straight Arrow Connector 35">
            <a:extLst>
              <a:ext uri="{FF2B5EF4-FFF2-40B4-BE49-F238E27FC236}">
                <a16:creationId xmlns:a16="http://schemas.microsoft.com/office/drawing/2014/main" id="{EBC48328-6291-48DF-B840-15034CBDB074}"/>
              </a:ext>
            </a:extLst>
          </p:cNvPr>
          <p:cNvCxnSpPr>
            <a:cxnSpLocks/>
            <a:stCxn id="37" idx="0"/>
          </p:cNvCxnSpPr>
          <p:nvPr/>
        </p:nvCxnSpPr>
        <p:spPr>
          <a:xfrm flipH="1" flipV="1">
            <a:off x="8822617" y="5007980"/>
            <a:ext cx="1038628" cy="839424"/>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986973D-1DB0-4766-8E70-375A24C27033}"/>
              </a:ext>
            </a:extLst>
          </p:cNvPr>
          <p:cNvSpPr txBox="1"/>
          <p:nvPr/>
        </p:nvSpPr>
        <p:spPr>
          <a:xfrm>
            <a:off x="9140246" y="5847404"/>
            <a:ext cx="1441997" cy="605422"/>
          </a:xfrm>
          <a:prstGeom prst="rect">
            <a:avLst/>
          </a:prstGeom>
          <a:noFill/>
        </p:spPr>
        <p:txBody>
          <a:bodyPr wrap="none" rtlCol="0">
            <a:spAutoFit/>
          </a:bodyPr>
          <a:lstStyle/>
          <a:p>
            <a:pPr algn="ctr"/>
            <a:r>
              <a:rPr lang="en-US" sz="1667" dirty="0"/>
              <a:t>Tube Sleeve</a:t>
            </a:r>
          </a:p>
          <a:p>
            <a:pPr algn="ctr"/>
            <a:r>
              <a:rPr lang="en-US" sz="1667" dirty="0"/>
              <a:t>(316 Stainless)</a:t>
            </a:r>
          </a:p>
        </p:txBody>
      </p:sp>
      <p:sp>
        <p:nvSpPr>
          <p:cNvPr id="24" name="TextBox 23">
            <a:extLst>
              <a:ext uri="{FF2B5EF4-FFF2-40B4-BE49-F238E27FC236}">
                <a16:creationId xmlns:a16="http://schemas.microsoft.com/office/drawing/2014/main" id="{73F1AF38-40B8-4788-9A83-8A11B836FC09}"/>
              </a:ext>
            </a:extLst>
          </p:cNvPr>
          <p:cNvSpPr txBox="1"/>
          <p:nvPr/>
        </p:nvSpPr>
        <p:spPr>
          <a:xfrm>
            <a:off x="4509905" y="4461203"/>
            <a:ext cx="2107407"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t>Graphite Epoxy    (EP75-1)</a:t>
            </a:r>
          </a:p>
        </p:txBody>
      </p:sp>
      <p:sp>
        <p:nvSpPr>
          <p:cNvPr id="23" name="TextBox 22">
            <a:extLst>
              <a:ext uri="{FF2B5EF4-FFF2-40B4-BE49-F238E27FC236}">
                <a16:creationId xmlns:a16="http://schemas.microsoft.com/office/drawing/2014/main" id="{EA61486E-2E0A-4F9F-9068-1D534A644845}"/>
              </a:ext>
            </a:extLst>
          </p:cNvPr>
          <p:cNvSpPr txBox="1"/>
          <p:nvPr/>
        </p:nvSpPr>
        <p:spPr>
          <a:xfrm>
            <a:off x="545902" y="1800357"/>
            <a:ext cx="4143057" cy="461665"/>
          </a:xfrm>
          <a:prstGeom prst="rect">
            <a:avLst/>
          </a:prstGeom>
          <a:noFill/>
        </p:spPr>
        <p:txBody>
          <a:bodyPr wrap="none" rtlCol="0">
            <a:spAutoFit/>
          </a:bodyPr>
          <a:lstStyle/>
          <a:p>
            <a:r>
              <a:rPr lang="en-US" sz="2400" dirty="0"/>
              <a:t>What we care about for Cooling</a:t>
            </a:r>
          </a:p>
        </p:txBody>
      </p:sp>
      <p:sp>
        <p:nvSpPr>
          <p:cNvPr id="39" name="Rectangle 38">
            <a:extLst>
              <a:ext uri="{FF2B5EF4-FFF2-40B4-BE49-F238E27FC236}">
                <a16:creationId xmlns:a16="http://schemas.microsoft.com/office/drawing/2014/main" id="{768EFB49-49C1-41F3-A3CB-5381ED735012}"/>
              </a:ext>
            </a:extLst>
          </p:cNvPr>
          <p:cNvSpPr/>
          <p:nvPr/>
        </p:nvSpPr>
        <p:spPr>
          <a:xfrm>
            <a:off x="4098303" y="5283267"/>
            <a:ext cx="1303947" cy="5847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1600" dirty="0"/>
              <a:t>Loctite 2902</a:t>
            </a:r>
          </a:p>
          <a:p>
            <a:r>
              <a:rPr lang="en-US" sz="1600" dirty="0"/>
              <a:t>(Silver Epoxy)</a:t>
            </a:r>
          </a:p>
        </p:txBody>
      </p:sp>
      <p:cxnSp>
        <p:nvCxnSpPr>
          <p:cNvPr id="42" name="Straight Arrow Connector 41">
            <a:extLst>
              <a:ext uri="{FF2B5EF4-FFF2-40B4-BE49-F238E27FC236}">
                <a16:creationId xmlns:a16="http://schemas.microsoft.com/office/drawing/2014/main" id="{4AEBB324-31D4-4A04-860D-AC210138CEC3}"/>
              </a:ext>
            </a:extLst>
          </p:cNvPr>
          <p:cNvCxnSpPr>
            <a:cxnSpLocks/>
            <a:stCxn id="39" idx="1"/>
          </p:cNvCxnSpPr>
          <p:nvPr/>
        </p:nvCxnSpPr>
        <p:spPr>
          <a:xfrm flipH="1" flipV="1">
            <a:off x="993523" y="3865070"/>
            <a:ext cx="3104780" cy="17105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F9DF439-747C-4E1B-975F-1BE1FEA48B06}"/>
              </a:ext>
            </a:extLst>
          </p:cNvPr>
          <p:cNvCxnSpPr>
            <a:cxnSpLocks/>
            <a:stCxn id="46" idx="1"/>
          </p:cNvCxnSpPr>
          <p:nvPr/>
        </p:nvCxnSpPr>
        <p:spPr>
          <a:xfrm flipH="1">
            <a:off x="2654901" y="3367695"/>
            <a:ext cx="2667649" cy="1448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16EB35A-29AA-4F37-B709-BF1A26156D65}"/>
              </a:ext>
            </a:extLst>
          </p:cNvPr>
          <p:cNvCxnSpPr>
            <a:cxnSpLocks/>
            <a:stCxn id="24" idx="1"/>
          </p:cNvCxnSpPr>
          <p:nvPr/>
        </p:nvCxnSpPr>
        <p:spPr>
          <a:xfrm flipH="1" flipV="1">
            <a:off x="2696272" y="3698050"/>
            <a:ext cx="1813633" cy="10555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3A09DB0-34D0-4215-BE91-58B59E754418}"/>
              </a:ext>
            </a:extLst>
          </p:cNvPr>
          <p:cNvSpPr/>
          <p:nvPr/>
        </p:nvSpPr>
        <p:spPr>
          <a:xfrm>
            <a:off x="177073" y="4745151"/>
            <a:ext cx="1740348" cy="5847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1600" dirty="0"/>
              <a:t>3M Thermal Epoxy</a:t>
            </a:r>
          </a:p>
          <a:p>
            <a:r>
              <a:rPr lang="en-US" sz="1600" dirty="0"/>
              <a:t>TC2810</a:t>
            </a:r>
          </a:p>
        </p:txBody>
      </p:sp>
      <p:cxnSp>
        <p:nvCxnSpPr>
          <p:cNvPr id="70" name="Straight Arrow Connector 69">
            <a:extLst>
              <a:ext uri="{FF2B5EF4-FFF2-40B4-BE49-F238E27FC236}">
                <a16:creationId xmlns:a16="http://schemas.microsoft.com/office/drawing/2014/main" id="{E15E233E-E57C-4B18-B731-9E15C1E932F7}"/>
              </a:ext>
            </a:extLst>
          </p:cNvPr>
          <p:cNvCxnSpPr>
            <a:cxnSpLocks/>
            <a:stCxn id="68" idx="0"/>
          </p:cNvCxnSpPr>
          <p:nvPr/>
        </p:nvCxnSpPr>
        <p:spPr>
          <a:xfrm flipH="1" flipV="1">
            <a:off x="665705" y="3807461"/>
            <a:ext cx="381542" cy="9376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638A5C1E-D75B-4867-AA3B-D266561B332B}"/>
              </a:ext>
            </a:extLst>
          </p:cNvPr>
          <p:cNvCxnSpPr>
            <a:cxnSpLocks/>
          </p:cNvCxnSpPr>
          <p:nvPr/>
        </p:nvCxnSpPr>
        <p:spPr>
          <a:xfrm flipV="1">
            <a:off x="2671263" y="3871671"/>
            <a:ext cx="23571" cy="9095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F46A9E41-7600-4F32-ADA7-3ECB7675C177}"/>
              </a:ext>
            </a:extLst>
          </p:cNvPr>
          <p:cNvCxnSpPr>
            <a:cxnSpLocks/>
            <a:stCxn id="14" idx="1"/>
          </p:cNvCxnSpPr>
          <p:nvPr/>
        </p:nvCxnSpPr>
        <p:spPr>
          <a:xfrm flipH="1" flipV="1">
            <a:off x="3879116" y="3727980"/>
            <a:ext cx="1161712" cy="3447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8D3D155-5E00-4719-9E34-25B7A2426692}"/>
              </a:ext>
            </a:extLst>
          </p:cNvPr>
          <p:cNvSpPr>
            <a:spLocks noGrp="1"/>
          </p:cNvSpPr>
          <p:nvPr>
            <p:ph type="sldNum" sz="quarter" idx="12"/>
          </p:nvPr>
        </p:nvSpPr>
        <p:spPr/>
        <p:txBody>
          <a:bodyPr/>
          <a:lstStyle/>
          <a:p>
            <a:fld id="{CF3522BF-2A0F-43DA-A095-E89F710859D1}" type="slidenum">
              <a:rPr lang="en-US" smtClean="0"/>
              <a:t>20</a:t>
            </a:fld>
            <a:endParaRPr lang="en-US" dirty="0"/>
          </a:p>
        </p:txBody>
      </p:sp>
    </p:spTree>
    <p:extLst>
      <p:ext uri="{BB962C8B-B14F-4D97-AF65-F5344CB8AC3E}">
        <p14:creationId xmlns:p14="http://schemas.microsoft.com/office/powerpoint/2010/main" val="3019778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F1C78C30-32C3-4556-AB74-AFB2970AE0CE}"/>
              </a:ext>
            </a:extLst>
          </p:cNvPr>
          <p:cNvPicPr>
            <a:picLocks noChangeAspect="1"/>
          </p:cNvPicPr>
          <p:nvPr/>
        </p:nvPicPr>
        <p:blipFill rotWithShape="1">
          <a:blip r:embed="rId2"/>
          <a:srcRect t="5899" r="633"/>
          <a:stretch/>
        </p:blipFill>
        <p:spPr>
          <a:xfrm>
            <a:off x="616581" y="282177"/>
            <a:ext cx="11154145" cy="797719"/>
          </a:xfrm>
          <a:prstGeom prst="rect">
            <a:avLst/>
          </a:prstGeom>
        </p:spPr>
      </p:pic>
      <p:sp>
        <p:nvSpPr>
          <p:cNvPr id="2" name="Title 1">
            <a:extLst>
              <a:ext uri="{FF2B5EF4-FFF2-40B4-BE49-F238E27FC236}">
                <a16:creationId xmlns:a16="http://schemas.microsoft.com/office/drawing/2014/main" id="{DCADB661-15F3-43D0-8F6A-628297179E04}"/>
              </a:ext>
            </a:extLst>
          </p:cNvPr>
          <p:cNvSpPr>
            <a:spLocks noGrp="1"/>
          </p:cNvSpPr>
          <p:nvPr>
            <p:ph type="title"/>
          </p:nvPr>
        </p:nvSpPr>
        <p:spPr>
          <a:xfrm>
            <a:off x="647700" y="24684"/>
            <a:ext cx="10515600" cy="1325563"/>
          </a:xfrm>
        </p:spPr>
        <p:txBody>
          <a:bodyPr>
            <a:normAutofit/>
          </a:bodyPr>
          <a:lstStyle/>
          <a:p>
            <a:r>
              <a:rPr lang="en-US" sz="4000" dirty="0"/>
              <a:t>Thermal – Midplane Cross Section</a:t>
            </a:r>
          </a:p>
        </p:txBody>
      </p:sp>
      <p:sp>
        <p:nvSpPr>
          <p:cNvPr id="7" name="Date Placeholder 6">
            <a:extLst>
              <a:ext uri="{FF2B5EF4-FFF2-40B4-BE49-F238E27FC236}">
                <a16:creationId xmlns:a16="http://schemas.microsoft.com/office/drawing/2014/main" id="{4C81E46D-CD63-49BB-9772-85E60C0FB5A2}"/>
              </a:ext>
            </a:extLst>
          </p:cNvPr>
          <p:cNvSpPr>
            <a:spLocks noGrp="1"/>
          </p:cNvSpPr>
          <p:nvPr>
            <p:ph type="dt" sz="half" idx="10"/>
          </p:nvPr>
        </p:nvSpPr>
        <p:spPr/>
        <p:txBody>
          <a:bodyPr/>
          <a:lstStyle/>
          <a:p>
            <a:r>
              <a:rPr lang="en-US"/>
              <a:t>March 2rd, 2021</a:t>
            </a:r>
            <a:endParaRPr lang="en-US" dirty="0"/>
          </a:p>
        </p:txBody>
      </p:sp>
      <p:sp>
        <p:nvSpPr>
          <p:cNvPr id="10" name="Text Placeholder 9">
            <a:extLst>
              <a:ext uri="{FF2B5EF4-FFF2-40B4-BE49-F238E27FC236}">
                <a16:creationId xmlns:a16="http://schemas.microsoft.com/office/drawing/2014/main" id="{4E258108-A606-44C2-8B34-5399D42623B6}"/>
              </a:ext>
            </a:extLst>
          </p:cNvPr>
          <p:cNvSpPr>
            <a:spLocks noGrp="1"/>
          </p:cNvSpPr>
          <p:nvPr>
            <p:ph type="body" idx="4294967295"/>
          </p:nvPr>
        </p:nvSpPr>
        <p:spPr>
          <a:xfrm>
            <a:off x="0" y="1143000"/>
            <a:ext cx="11811000" cy="381000"/>
          </a:xfrm>
        </p:spPr>
        <p:txBody>
          <a:bodyPr>
            <a:normAutofit fontScale="85000" lnSpcReduction="20000"/>
          </a:bodyPr>
          <a:lstStyle/>
          <a:p>
            <a:r>
              <a:rPr lang="en-US" dirty="0"/>
              <a:t>Temperature</a:t>
            </a:r>
          </a:p>
        </p:txBody>
      </p:sp>
      <p:pic>
        <p:nvPicPr>
          <p:cNvPr id="16" name="Content Placeholder 15">
            <a:extLst>
              <a:ext uri="{FF2B5EF4-FFF2-40B4-BE49-F238E27FC236}">
                <a16:creationId xmlns:a16="http://schemas.microsoft.com/office/drawing/2014/main" id="{1DE06693-81F7-45CE-BD52-DF9F9F605F90}"/>
              </a:ext>
            </a:extLst>
          </p:cNvPr>
          <p:cNvPicPr>
            <a:picLocks noGrp="1" noChangeAspect="1"/>
          </p:cNvPicPr>
          <p:nvPr>
            <p:ph sz="half" idx="4294967295"/>
          </p:nvPr>
        </p:nvPicPr>
        <p:blipFill rotWithShape="1">
          <a:blip r:embed="rId3"/>
          <a:srcRect l="41116"/>
          <a:stretch/>
        </p:blipFill>
        <p:spPr>
          <a:xfrm>
            <a:off x="258325" y="1805909"/>
            <a:ext cx="8697384" cy="1983316"/>
          </a:xfrm>
          <a:prstGeom prst="rect">
            <a:avLst/>
          </a:prstGeom>
        </p:spPr>
      </p:pic>
      <p:cxnSp>
        <p:nvCxnSpPr>
          <p:cNvPr id="9" name="Straight Arrow Connector 8">
            <a:extLst>
              <a:ext uri="{FF2B5EF4-FFF2-40B4-BE49-F238E27FC236}">
                <a16:creationId xmlns:a16="http://schemas.microsoft.com/office/drawing/2014/main" id="{98006B6C-7A5D-4F56-92AE-E7C3051C9962}"/>
              </a:ext>
            </a:extLst>
          </p:cNvPr>
          <p:cNvCxnSpPr>
            <a:cxnSpLocks/>
          </p:cNvCxnSpPr>
          <p:nvPr/>
        </p:nvCxnSpPr>
        <p:spPr>
          <a:xfrm flipH="1">
            <a:off x="8885472" y="1803401"/>
            <a:ext cx="868128" cy="49050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58248FC-7BC0-4139-A39B-795ED03D14C8}"/>
              </a:ext>
            </a:extLst>
          </p:cNvPr>
          <p:cNvSpPr txBox="1"/>
          <p:nvPr/>
        </p:nvSpPr>
        <p:spPr>
          <a:xfrm>
            <a:off x="9753601" y="1440075"/>
            <a:ext cx="591829" cy="420564"/>
          </a:xfrm>
          <a:prstGeom prst="rect">
            <a:avLst/>
          </a:prstGeom>
          <a:noFill/>
        </p:spPr>
        <p:txBody>
          <a:bodyPr wrap="none" rtlCol="0">
            <a:spAutoFit/>
          </a:bodyPr>
          <a:lstStyle/>
          <a:p>
            <a:r>
              <a:rPr lang="en-US" sz="2133" dirty="0"/>
              <a:t>HDI</a:t>
            </a:r>
          </a:p>
        </p:txBody>
      </p:sp>
      <p:cxnSp>
        <p:nvCxnSpPr>
          <p:cNvPr id="14" name="Straight Arrow Connector 13">
            <a:extLst>
              <a:ext uri="{FF2B5EF4-FFF2-40B4-BE49-F238E27FC236}">
                <a16:creationId xmlns:a16="http://schemas.microsoft.com/office/drawing/2014/main" id="{2E09A9B1-E805-41A8-9A59-E351BCF0DEE4}"/>
              </a:ext>
            </a:extLst>
          </p:cNvPr>
          <p:cNvCxnSpPr>
            <a:cxnSpLocks/>
            <a:stCxn id="22" idx="1"/>
          </p:cNvCxnSpPr>
          <p:nvPr/>
        </p:nvCxnSpPr>
        <p:spPr>
          <a:xfrm flipH="1">
            <a:off x="8953501" y="2404313"/>
            <a:ext cx="1125050" cy="136938"/>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8210326-EE42-4D54-978A-32BDB151EADE}"/>
              </a:ext>
            </a:extLst>
          </p:cNvPr>
          <p:cNvCxnSpPr>
            <a:cxnSpLocks/>
          </p:cNvCxnSpPr>
          <p:nvPr/>
        </p:nvCxnSpPr>
        <p:spPr>
          <a:xfrm flipH="1" flipV="1">
            <a:off x="8885473" y="2748669"/>
            <a:ext cx="656313" cy="62709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0017002-519D-45C0-9D91-3172B3E54660}"/>
              </a:ext>
            </a:extLst>
          </p:cNvPr>
          <p:cNvCxnSpPr>
            <a:cxnSpLocks/>
          </p:cNvCxnSpPr>
          <p:nvPr/>
        </p:nvCxnSpPr>
        <p:spPr>
          <a:xfrm flipH="1" flipV="1">
            <a:off x="8919488" y="2618377"/>
            <a:ext cx="935713" cy="181839"/>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68EABCE-5BB6-4951-BDFB-C8D656F47D38}"/>
              </a:ext>
            </a:extLst>
          </p:cNvPr>
          <p:cNvSpPr txBox="1"/>
          <p:nvPr/>
        </p:nvSpPr>
        <p:spPr>
          <a:xfrm>
            <a:off x="9823798" y="1814743"/>
            <a:ext cx="2260042" cy="420564"/>
          </a:xfrm>
          <a:prstGeom prst="rect">
            <a:avLst/>
          </a:prstGeom>
          <a:noFill/>
        </p:spPr>
        <p:txBody>
          <a:bodyPr wrap="none" rtlCol="0">
            <a:spAutoFit/>
          </a:bodyPr>
          <a:lstStyle/>
          <a:p>
            <a:r>
              <a:rPr lang="en-US" sz="2133" dirty="0"/>
              <a:t>3M Thermal Epoxy</a:t>
            </a:r>
          </a:p>
        </p:txBody>
      </p:sp>
      <p:sp>
        <p:nvSpPr>
          <p:cNvPr id="20" name="TextBox 19">
            <a:extLst>
              <a:ext uri="{FF2B5EF4-FFF2-40B4-BE49-F238E27FC236}">
                <a16:creationId xmlns:a16="http://schemas.microsoft.com/office/drawing/2014/main" id="{2FBCEF54-83C1-4E59-8017-8D252FDB6D8D}"/>
              </a:ext>
            </a:extLst>
          </p:cNvPr>
          <p:cNvSpPr txBox="1"/>
          <p:nvPr/>
        </p:nvSpPr>
        <p:spPr>
          <a:xfrm>
            <a:off x="9502326" y="3125081"/>
            <a:ext cx="1614545" cy="420564"/>
          </a:xfrm>
          <a:prstGeom prst="rect">
            <a:avLst/>
          </a:prstGeom>
          <a:noFill/>
        </p:spPr>
        <p:txBody>
          <a:bodyPr wrap="none" rtlCol="0">
            <a:spAutoFit/>
          </a:bodyPr>
          <a:lstStyle/>
          <a:p>
            <a:r>
              <a:rPr lang="en-US" sz="2133" dirty="0"/>
              <a:t>Carbon Fiber</a:t>
            </a:r>
          </a:p>
        </p:txBody>
      </p:sp>
      <p:sp>
        <p:nvSpPr>
          <p:cNvPr id="21" name="TextBox 20">
            <a:extLst>
              <a:ext uri="{FF2B5EF4-FFF2-40B4-BE49-F238E27FC236}">
                <a16:creationId xmlns:a16="http://schemas.microsoft.com/office/drawing/2014/main" id="{7383DB15-2DF7-47B4-ADEB-13601C8F85EF}"/>
              </a:ext>
            </a:extLst>
          </p:cNvPr>
          <p:cNvSpPr txBox="1"/>
          <p:nvPr/>
        </p:nvSpPr>
        <p:spPr>
          <a:xfrm>
            <a:off x="9889216" y="2547655"/>
            <a:ext cx="1874809" cy="420564"/>
          </a:xfrm>
          <a:prstGeom prst="rect">
            <a:avLst/>
          </a:prstGeom>
          <a:noFill/>
        </p:spPr>
        <p:txBody>
          <a:bodyPr wrap="none" rtlCol="0">
            <a:spAutoFit/>
          </a:bodyPr>
          <a:lstStyle/>
          <a:p>
            <a:r>
              <a:rPr lang="en-US" sz="2133" dirty="0"/>
              <a:t>Graphite Epoxy</a:t>
            </a:r>
          </a:p>
        </p:txBody>
      </p:sp>
      <p:sp>
        <p:nvSpPr>
          <p:cNvPr id="22" name="TextBox 21">
            <a:extLst>
              <a:ext uri="{FF2B5EF4-FFF2-40B4-BE49-F238E27FC236}">
                <a16:creationId xmlns:a16="http://schemas.microsoft.com/office/drawing/2014/main" id="{572074DD-0EE1-4764-8762-4ECDB7B066C8}"/>
              </a:ext>
            </a:extLst>
          </p:cNvPr>
          <p:cNvSpPr txBox="1"/>
          <p:nvPr/>
        </p:nvSpPr>
        <p:spPr>
          <a:xfrm>
            <a:off x="10078551" y="2194031"/>
            <a:ext cx="1614545" cy="420564"/>
          </a:xfrm>
          <a:prstGeom prst="rect">
            <a:avLst/>
          </a:prstGeom>
          <a:noFill/>
        </p:spPr>
        <p:txBody>
          <a:bodyPr wrap="none" rtlCol="0">
            <a:spAutoFit/>
          </a:bodyPr>
          <a:lstStyle/>
          <a:p>
            <a:r>
              <a:rPr lang="en-US" sz="2133" dirty="0"/>
              <a:t>Carbon Fiber</a:t>
            </a:r>
          </a:p>
        </p:txBody>
      </p:sp>
      <p:sp>
        <p:nvSpPr>
          <p:cNvPr id="25" name="TextBox 24">
            <a:extLst>
              <a:ext uri="{FF2B5EF4-FFF2-40B4-BE49-F238E27FC236}">
                <a16:creationId xmlns:a16="http://schemas.microsoft.com/office/drawing/2014/main" id="{FE8796BA-3502-468E-9543-FAB38B87D283}"/>
              </a:ext>
            </a:extLst>
          </p:cNvPr>
          <p:cNvSpPr txBox="1"/>
          <p:nvPr/>
        </p:nvSpPr>
        <p:spPr>
          <a:xfrm>
            <a:off x="5537620" y="1106091"/>
            <a:ext cx="1507144" cy="420564"/>
          </a:xfrm>
          <a:prstGeom prst="rect">
            <a:avLst/>
          </a:prstGeom>
          <a:noFill/>
        </p:spPr>
        <p:txBody>
          <a:bodyPr wrap="none" rtlCol="0">
            <a:spAutoFit/>
          </a:bodyPr>
          <a:lstStyle/>
          <a:p>
            <a:r>
              <a:rPr lang="en-US" sz="2133" dirty="0"/>
              <a:t>Silver Epoxy</a:t>
            </a:r>
          </a:p>
        </p:txBody>
      </p:sp>
      <p:sp>
        <p:nvSpPr>
          <p:cNvPr id="26" name="TextBox 25">
            <a:extLst>
              <a:ext uri="{FF2B5EF4-FFF2-40B4-BE49-F238E27FC236}">
                <a16:creationId xmlns:a16="http://schemas.microsoft.com/office/drawing/2014/main" id="{4A0D6199-A8A7-4053-AB29-8F38EA6A5C78}"/>
              </a:ext>
            </a:extLst>
          </p:cNvPr>
          <p:cNvSpPr txBox="1"/>
          <p:nvPr/>
        </p:nvSpPr>
        <p:spPr>
          <a:xfrm>
            <a:off x="8474098" y="1106091"/>
            <a:ext cx="2276457" cy="420564"/>
          </a:xfrm>
          <a:prstGeom prst="rect">
            <a:avLst/>
          </a:prstGeom>
          <a:noFill/>
        </p:spPr>
        <p:txBody>
          <a:bodyPr wrap="none" rtlCol="0">
            <a:spAutoFit/>
          </a:bodyPr>
          <a:lstStyle/>
          <a:p>
            <a:r>
              <a:rPr lang="en-US" sz="2133" dirty="0"/>
              <a:t>Chip-(Heat Source)</a:t>
            </a:r>
          </a:p>
        </p:txBody>
      </p:sp>
      <p:cxnSp>
        <p:nvCxnSpPr>
          <p:cNvPr id="27" name="Straight Arrow Connector 26">
            <a:extLst>
              <a:ext uri="{FF2B5EF4-FFF2-40B4-BE49-F238E27FC236}">
                <a16:creationId xmlns:a16="http://schemas.microsoft.com/office/drawing/2014/main" id="{40459919-7970-4414-B317-39A212F79816}"/>
              </a:ext>
            </a:extLst>
          </p:cNvPr>
          <p:cNvCxnSpPr>
            <a:cxnSpLocks/>
            <a:stCxn id="19" idx="1"/>
          </p:cNvCxnSpPr>
          <p:nvPr/>
        </p:nvCxnSpPr>
        <p:spPr>
          <a:xfrm flipH="1">
            <a:off x="8885473" y="2025025"/>
            <a:ext cx="938325" cy="435077"/>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01B4DE4-D288-45DF-B3E7-86F2BDB6B77A}"/>
              </a:ext>
            </a:extLst>
          </p:cNvPr>
          <p:cNvCxnSpPr>
            <a:cxnSpLocks/>
            <a:stCxn id="25" idx="2"/>
          </p:cNvCxnSpPr>
          <p:nvPr/>
        </p:nvCxnSpPr>
        <p:spPr>
          <a:xfrm>
            <a:off x="6291192" y="1526655"/>
            <a:ext cx="239879" cy="723822"/>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C53DC99-2858-4172-AA73-319691F3674A}"/>
              </a:ext>
            </a:extLst>
          </p:cNvPr>
          <p:cNvCxnSpPr>
            <a:cxnSpLocks/>
            <a:stCxn id="26" idx="1"/>
          </p:cNvCxnSpPr>
          <p:nvPr/>
        </p:nvCxnSpPr>
        <p:spPr>
          <a:xfrm flipH="1">
            <a:off x="7079896" y="1316373"/>
            <a:ext cx="1394202" cy="8401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D9F35A8-F5DB-49F3-A725-3EC9DA887028}"/>
              </a:ext>
            </a:extLst>
          </p:cNvPr>
          <p:cNvSpPr txBox="1"/>
          <p:nvPr/>
        </p:nvSpPr>
        <p:spPr>
          <a:xfrm>
            <a:off x="3048001" y="4546600"/>
            <a:ext cx="866969" cy="420564"/>
          </a:xfrm>
          <a:prstGeom prst="rect">
            <a:avLst/>
          </a:prstGeom>
          <a:noFill/>
        </p:spPr>
        <p:txBody>
          <a:bodyPr wrap="none" rtlCol="0">
            <a:spAutoFit/>
          </a:bodyPr>
          <a:lstStyle/>
          <a:p>
            <a:r>
              <a:rPr lang="en-US" sz="2133" dirty="0"/>
              <a:t>Water</a:t>
            </a:r>
          </a:p>
        </p:txBody>
      </p:sp>
      <p:cxnSp>
        <p:nvCxnSpPr>
          <p:cNvPr id="35" name="Straight Arrow Connector 34">
            <a:extLst>
              <a:ext uri="{FF2B5EF4-FFF2-40B4-BE49-F238E27FC236}">
                <a16:creationId xmlns:a16="http://schemas.microsoft.com/office/drawing/2014/main" id="{D5DEC1FA-3E7A-492A-A24A-087F852D03E4}"/>
              </a:ext>
            </a:extLst>
          </p:cNvPr>
          <p:cNvCxnSpPr>
            <a:cxnSpLocks/>
          </p:cNvCxnSpPr>
          <p:nvPr/>
        </p:nvCxnSpPr>
        <p:spPr>
          <a:xfrm flipH="1" flipV="1">
            <a:off x="2185825" y="3225722"/>
            <a:ext cx="1295712" cy="132202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181A874-2694-461B-A7D8-DEFF83C8B73B}"/>
              </a:ext>
            </a:extLst>
          </p:cNvPr>
          <p:cNvCxnSpPr>
            <a:cxnSpLocks/>
          </p:cNvCxnSpPr>
          <p:nvPr/>
        </p:nvCxnSpPr>
        <p:spPr>
          <a:xfrm flipH="1" flipV="1">
            <a:off x="2568749" y="3261648"/>
            <a:ext cx="1884761" cy="108175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E278C02-E366-41AA-9D46-AE3ACCBAA7BC}"/>
              </a:ext>
            </a:extLst>
          </p:cNvPr>
          <p:cNvSpPr txBox="1"/>
          <p:nvPr/>
        </p:nvSpPr>
        <p:spPr>
          <a:xfrm>
            <a:off x="4348185" y="4087195"/>
            <a:ext cx="1592744" cy="420564"/>
          </a:xfrm>
          <a:prstGeom prst="rect">
            <a:avLst/>
          </a:prstGeom>
          <a:noFill/>
        </p:spPr>
        <p:txBody>
          <a:bodyPr wrap="none" rtlCol="0">
            <a:spAutoFit/>
          </a:bodyPr>
          <a:lstStyle/>
          <a:p>
            <a:r>
              <a:rPr lang="en-US" sz="2133" dirty="0"/>
              <a:t>Carbon Tube</a:t>
            </a:r>
          </a:p>
        </p:txBody>
      </p:sp>
      <p:sp>
        <p:nvSpPr>
          <p:cNvPr id="48" name="TextBox 47">
            <a:extLst>
              <a:ext uri="{FF2B5EF4-FFF2-40B4-BE49-F238E27FC236}">
                <a16:creationId xmlns:a16="http://schemas.microsoft.com/office/drawing/2014/main" id="{45AA5E8C-2544-4702-BC4E-6EC42E8936FB}"/>
              </a:ext>
            </a:extLst>
          </p:cNvPr>
          <p:cNvSpPr txBox="1"/>
          <p:nvPr/>
        </p:nvSpPr>
        <p:spPr>
          <a:xfrm flipH="1">
            <a:off x="6870771" y="3953626"/>
            <a:ext cx="2267228" cy="420564"/>
          </a:xfrm>
          <a:prstGeom prst="rect">
            <a:avLst/>
          </a:prstGeom>
          <a:noFill/>
        </p:spPr>
        <p:txBody>
          <a:bodyPr wrap="square" rtlCol="0">
            <a:spAutoFit/>
          </a:bodyPr>
          <a:lstStyle/>
          <a:p>
            <a:pPr algn="ctr"/>
            <a:r>
              <a:rPr lang="en-US" sz="2133" dirty="0"/>
              <a:t>Graphite Epoxy</a:t>
            </a:r>
          </a:p>
        </p:txBody>
      </p:sp>
      <p:cxnSp>
        <p:nvCxnSpPr>
          <p:cNvPr id="49" name="Straight Arrow Connector 48">
            <a:extLst>
              <a:ext uri="{FF2B5EF4-FFF2-40B4-BE49-F238E27FC236}">
                <a16:creationId xmlns:a16="http://schemas.microsoft.com/office/drawing/2014/main" id="{4566AFE2-4E0F-4779-BC42-93FA5819CA50}"/>
              </a:ext>
            </a:extLst>
          </p:cNvPr>
          <p:cNvCxnSpPr>
            <a:cxnSpLocks/>
          </p:cNvCxnSpPr>
          <p:nvPr/>
        </p:nvCxnSpPr>
        <p:spPr>
          <a:xfrm flipH="1" flipV="1">
            <a:off x="2438400" y="2629782"/>
            <a:ext cx="4710696" cy="1423129"/>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84EDF92-523B-4B19-A3FC-D62ABC4F4F99}"/>
              </a:ext>
            </a:extLst>
          </p:cNvPr>
          <p:cNvSpPr txBox="1"/>
          <p:nvPr/>
        </p:nvSpPr>
        <p:spPr>
          <a:xfrm>
            <a:off x="352000" y="4526137"/>
            <a:ext cx="2298216" cy="420564"/>
          </a:xfrm>
          <a:prstGeom prst="rect">
            <a:avLst/>
          </a:prstGeom>
          <a:noFill/>
        </p:spPr>
        <p:txBody>
          <a:bodyPr wrap="square" rtlCol="0">
            <a:spAutoFit/>
          </a:bodyPr>
          <a:lstStyle/>
          <a:p>
            <a:pPr algn="ctr"/>
            <a:r>
              <a:rPr lang="en-US" sz="2133" dirty="0"/>
              <a:t>Rohacell</a:t>
            </a:r>
          </a:p>
        </p:txBody>
      </p:sp>
      <p:cxnSp>
        <p:nvCxnSpPr>
          <p:cNvPr id="52" name="Straight Arrow Connector 51">
            <a:extLst>
              <a:ext uri="{FF2B5EF4-FFF2-40B4-BE49-F238E27FC236}">
                <a16:creationId xmlns:a16="http://schemas.microsoft.com/office/drawing/2014/main" id="{99D790B4-1421-492A-8EFB-B2C8E0661A5F}"/>
              </a:ext>
            </a:extLst>
          </p:cNvPr>
          <p:cNvCxnSpPr>
            <a:cxnSpLocks/>
          </p:cNvCxnSpPr>
          <p:nvPr/>
        </p:nvCxnSpPr>
        <p:spPr>
          <a:xfrm flipH="1" flipV="1">
            <a:off x="1261640" y="3062216"/>
            <a:ext cx="782313" cy="146392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BA82C410-4A72-4820-960A-CA363C65D153}"/>
              </a:ext>
            </a:extLst>
          </p:cNvPr>
          <p:cNvSpPr/>
          <p:nvPr/>
        </p:nvSpPr>
        <p:spPr>
          <a:xfrm>
            <a:off x="697980" y="5179613"/>
            <a:ext cx="7823200" cy="103630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867" dirty="0">
                <a:solidFill>
                  <a:srgbClr val="222222"/>
                </a:solidFill>
                <a:latin typeface="Arial" panose="020B0604020202020204" pitchFamily="34" charset="0"/>
              </a:rPr>
              <a:t>The heat is applied as a 0.0055 W/mm^3, which is about 0.05W per chip, or 2.6W total. There is also convection in the model, which adds about a 0.4W load. Flow Rate is 120ccm of water in the model</a:t>
            </a:r>
            <a:r>
              <a:rPr lang="en-US" sz="2400" dirty="0">
                <a:solidFill>
                  <a:srgbClr val="222222"/>
                </a:solidFill>
                <a:latin typeface="Arial" panose="020B0604020202020204" pitchFamily="34" charset="0"/>
              </a:rPr>
              <a:t>.</a:t>
            </a:r>
            <a:endParaRPr lang="en-US" sz="2400" dirty="0"/>
          </a:p>
        </p:txBody>
      </p:sp>
      <p:pic>
        <p:nvPicPr>
          <p:cNvPr id="63" name="Content Placeholder 15">
            <a:extLst>
              <a:ext uri="{FF2B5EF4-FFF2-40B4-BE49-F238E27FC236}">
                <a16:creationId xmlns:a16="http://schemas.microsoft.com/office/drawing/2014/main" id="{2B32EB63-DC13-4F00-BA9A-D0DA153EB880}"/>
              </a:ext>
            </a:extLst>
          </p:cNvPr>
          <p:cNvPicPr>
            <a:picLocks noChangeAspect="1"/>
          </p:cNvPicPr>
          <p:nvPr/>
        </p:nvPicPr>
        <p:blipFill rotWithShape="1">
          <a:blip r:embed="rId3"/>
          <a:srcRect l="-218" r="91639"/>
          <a:stretch/>
        </p:blipFill>
        <p:spPr bwMode="auto">
          <a:xfrm>
            <a:off x="9482864" y="3576487"/>
            <a:ext cx="1802293" cy="298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a:extLst>
              <a:ext uri="{FF2B5EF4-FFF2-40B4-BE49-F238E27FC236}">
                <a16:creationId xmlns:a16="http://schemas.microsoft.com/office/drawing/2014/main" id="{A9298EBE-6368-405F-AA05-55567D5A3186}"/>
              </a:ext>
            </a:extLst>
          </p:cNvPr>
          <p:cNvSpPr txBox="1"/>
          <p:nvPr/>
        </p:nvSpPr>
        <p:spPr>
          <a:xfrm>
            <a:off x="2874193" y="1393604"/>
            <a:ext cx="936475" cy="420564"/>
          </a:xfrm>
          <a:prstGeom prst="rect">
            <a:avLst/>
          </a:prstGeom>
          <a:noFill/>
        </p:spPr>
        <p:txBody>
          <a:bodyPr wrap="none" rtlCol="0">
            <a:spAutoFit/>
          </a:bodyPr>
          <a:lstStyle/>
          <a:p>
            <a:r>
              <a:rPr lang="en-US" sz="2133" dirty="0"/>
              <a:t>Sensor</a:t>
            </a:r>
          </a:p>
        </p:txBody>
      </p:sp>
      <p:cxnSp>
        <p:nvCxnSpPr>
          <p:cNvPr id="66" name="Straight Arrow Connector 65">
            <a:extLst>
              <a:ext uri="{FF2B5EF4-FFF2-40B4-BE49-F238E27FC236}">
                <a16:creationId xmlns:a16="http://schemas.microsoft.com/office/drawing/2014/main" id="{468C8AFD-E5E9-459D-B807-30C0A2C3BBC9}"/>
              </a:ext>
            </a:extLst>
          </p:cNvPr>
          <p:cNvCxnSpPr>
            <a:cxnSpLocks/>
            <a:stCxn id="65" idx="2"/>
          </p:cNvCxnSpPr>
          <p:nvPr/>
        </p:nvCxnSpPr>
        <p:spPr>
          <a:xfrm flipH="1">
            <a:off x="2375312" y="1814168"/>
            <a:ext cx="967119" cy="35248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7AEF623-3ED1-4D91-9D1D-6E68C9FD0EFC}"/>
              </a:ext>
            </a:extLst>
          </p:cNvPr>
          <p:cNvCxnSpPr>
            <a:cxnSpLocks/>
          </p:cNvCxnSpPr>
          <p:nvPr/>
        </p:nvCxnSpPr>
        <p:spPr>
          <a:xfrm flipH="1">
            <a:off x="6058238" y="1546773"/>
            <a:ext cx="265324" cy="740743"/>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12DF0B7-CCD6-44B5-A0C9-99B4F4BA68C3}"/>
              </a:ext>
            </a:extLst>
          </p:cNvPr>
          <p:cNvSpPr>
            <a:spLocks noGrp="1"/>
          </p:cNvSpPr>
          <p:nvPr>
            <p:ph type="sldNum" sz="quarter" idx="12"/>
          </p:nvPr>
        </p:nvSpPr>
        <p:spPr/>
        <p:txBody>
          <a:bodyPr/>
          <a:lstStyle/>
          <a:p>
            <a:fld id="{CF3522BF-2A0F-43DA-A095-E89F710859D1}" type="slidenum">
              <a:rPr lang="en-US" smtClean="0"/>
              <a:t>21</a:t>
            </a:fld>
            <a:endParaRPr lang="en-US" dirty="0"/>
          </a:p>
        </p:txBody>
      </p:sp>
    </p:spTree>
    <p:extLst>
      <p:ext uri="{BB962C8B-B14F-4D97-AF65-F5344CB8AC3E}">
        <p14:creationId xmlns:p14="http://schemas.microsoft.com/office/powerpoint/2010/main" val="2205168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AC282122-8AEC-402E-87E5-2431605DDF9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552566" y="1079177"/>
            <a:ext cx="8945019" cy="5503390"/>
          </a:xfrm>
          <a:prstGeom prst="rect">
            <a:avLst/>
          </a:prstGeom>
        </p:spPr>
      </p:pic>
      <p:sp>
        <p:nvSpPr>
          <p:cNvPr id="2" name="Title 1">
            <a:extLst>
              <a:ext uri="{FF2B5EF4-FFF2-40B4-BE49-F238E27FC236}">
                <a16:creationId xmlns:a16="http://schemas.microsoft.com/office/drawing/2014/main" id="{E7DBA9AB-5C95-477A-9CBE-8D7F19AC6AF7}"/>
              </a:ext>
            </a:extLst>
          </p:cNvPr>
          <p:cNvSpPr>
            <a:spLocks noGrp="1"/>
          </p:cNvSpPr>
          <p:nvPr>
            <p:ph type="title"/>
          </p:nvPr>
        </p:nvSpPr>
        <p:spPr>
          <a:xfrm>
            <a:off x="838200" y="136525"/>
            <a:ext cx="10515600" cy="1325563"/>
          </a:xfrm>
        </p:spPr>
        <p:txBody>
          <a:bodyPr/>
          <a:lstStyle/>
          <a:p>
            <a:r>
              <a:rPr lang="en-US" dirty="0"/>
              <a:t>Design from Dan’s Talk</a:t>
            </a:r>
          </a:p>
        </p:txBody>
      </p:sp>
      <p:sp>
        <p:nvSpPr>
          <p:cNvPr id="4" name="Date Placeholder 3">
            <a:extLst>
              <a:ext uri="{FF2B5EF4-FFF2-40B4-BE49-F238E27FC236}">
                <a16:creationId xmlns:a16="http://schemas.microsoft.com/office/drawing/2014/main" id="{F744168A-3DB0-44E8-A962-70D0424FB224}"/>
              </a:ext>
            </a:extLst>
          </p:cNvPr>
          <p:cNvSpPr>
            <a:spLocks noGrp="1"/>
          </p:cNvSpPr>
          <p:nvPr>
            <p:ph type="dt" sz="half" idx="10"/>
          </p:nvPr>
        </p:nvSpPr>
        <p:spPr/>
        <p:txBody>
          <a:bodyPr/>
          <a:lstStyle/>
          <a:p>
            <a:r>
              <a:rPr lang="en-US"/>
              <a:t>March 2rd, 2021</a:t>
            </a:r>
            <a:endParaRPr lang="en-US" dirty="0"/>
          </a:p>
        </p:txBody>
      </p:sp>
      <p:sp>
        <p:nvSpPr>
          <p:cNvPr id="3" name="TextBox 2">
            <a:extLst>
              <a:ext uri="{FF2B5EF4-FFF2-40B4-BE49-F238E27FC236}">
                <a16:creationId xmlns:a16="http://schemas.microsoft.com/office/drawing/2014/main" id="{C4A90CAE-6AA9-4F91-B5BA-13B102C7A688}"/>
              </a:ext>
            </a:extLst>
          </p:cNvPr>
          <p:cNvSpPr txBox="1"/>
          <p:nvPr/>
        </p:nvSpPr>
        <p:spPr>
          <a:xfrm>
            <a:off x="537328" y="1462087"/>
            <a:ext cx="2215299" cy="646331"/>
          </a:xfrm>
          <a:prstGeom prst="rect">
            <a:avLst/>
          </a:prstGeom>
          <a:noFill/>
        </p:spPr>
        <p:txBody>
          <a:bodyPr wrap="square" rtlCol="0">
            <a:spAutoFit/>
          </a:bodyPr>
          <a:lstStyle/>
          <a:p>
            <a:r>
              <a:rPr lang="en-US" dirty="0"/>
              <a:t>Specification stated on Drawings</a:t>
            </a:r>
          </a:p>
        </p:txBody>
      </p:sp>
      <p:sp>
        <p:nvSpPr>
          <p:cNvPr id="5" name="Slide Number Placeholder 4">
            <a:extLst>
              <a:ext uri="{FF2B5EF4-FFF2-40B4-BE49-F238E27FC236}">
                <a16:creationId xmlns:a16="http://schemas.microsoft.com/office/drawing/2014/main" id="{FCD113D6-A1EC-4738-BAE9-C07D6297321E}"/>
              </a:ext>
            </a:extLst>
          </p:cNvPr>
          <p:cNvSpPr>
            <a:spLocks noGrp="1"/>
          </p:cNvSpPr>
          <p:nvPr>
            <p:ph type="sldNum" sz="quarter" idx="12"/>
          </p:nvPr>
        </p:nvSpPr>
        <p:spPr/>
        <p:txBody>
          <a:bodyPr/>
          <a:lstStyle/>
          <a:p>
            <a:fld id="{CF3522BF-2A0F-43DA-A095-E89F710859D1}" type="slidenum">
              <a:rPr lang="en-US" smtClean="0"/>
              <a:t>3</a:t>
            </a:fld>
            <a:endParaRPr lang="en-US" dirty="0"/>
          </a:p>
        </p:txBody>
      </p:sp>
      <p:sp>
        <p:nvSpPr>
          <p:cNvPr id="10" name="Oval 9">
            <a:extLst>
              <a:ext uri="{FF2B5EF4-FFF2-40B4-BE49-F238E27FC236}">
                <a16:creationId xmlns:a16="http://schemas.microsoft.com/office/drawing/2014/main" id="{9F778003-4772-48A3-B24B-36EB6BF5B2DA}"/>
              </a:ext>
            </a:extLst>
          </p:cNvPr>
          <p:cNvSpPr/>
          <p:nvPr/>
        </p:nvSpPr>
        <p:spPr>
          <a:xfrm>
            <a:off x="4683318" y="2404739"/>
            <a:ext cx="1614115" cy="2608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07FB3815-A48B-4D6B-A686-30EFA0D98E96}"/>
              </a:ext>
            </a:extLst>
          </p:cNvPr>
          <p:cNvSpPr/>
          <p:nvPr/>
        </p:nvSpPr>
        <p:spPr>
          <a:xfrm>
            <a:off x="5176300" y="2234316"/>
            <a:ext cx="1049572" cy="1942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8992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2381DB4-E915-4BDC-9808-6E85A376B51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496046" y="1334539"/>
            <a:ext cx="8699391" cy="5349387"/>
          </a:xfrm>
        </p:spPr>
      </p:pic>
      <p:sp>
        <p:nvSpPr>
          <p:cNvPr id="2" name="Title 1">
            <a:extLst>
              <a:ext uri="{FF2B5EF4-FFF2-40B4-BE49-F238E27FC236}">
                <a16:creationId xmlns:a16="http://schemas.microsoft.com/office/drawing/2014/main" id="{E7DBA9AB-5C95-477A-9CBE-8D7F19AC6AF7}"/>
              </a:ext>
            </a:extLst>
          </p:cNvPr>
          <p:cNvSpPr>
            <a:spLocks noGrp="1"/>
          </p:cNvSpPr>
          <p:nvPr>
            <p:ph type="title"/>
          </p:nvPr>
        </p:nvSpPr>
        <p:spPr>
          <a:xfrm>
            <a:off x="838200" y="136525"/>
            <a:ext cx="10515600" cy="1325563"/>
          </a:xfrm>
        </p:spPr>
        <p:txBody>
          <a:bodyPr/>
          <a:lstStyle/>
          <a:p>
            <a:r>
              <a:rPr lang="en-US" dirty="0"/>
              <a:t>Design from Dan’s Talk</a:t>
            </a:r>
          </a:p>
        </p:txBody>
      </p:sp>
      <p:sp>
        <p:nvSpPr>
          <p:cNvPr id="4" name="Date Placeholder 3">
            <a:extLst>
              <a:ext uri="{FF2B5EF4-FFF2-40B4-BE49-F238E27FC236}">
                <a16:creationId xmlns:a16="http://schemas.microsoft.com/office/drawing/2014/main" id="{F744168A-3DB0-44E8-A962-70D0424FB224}"/>
              </a:ext>
            </a:extLst>
          </p:cNvPr>
          <p:cNvSpPr>
            <a:spLocks noGrp="1"/>
          </p:cNvSpPr>
          <p:nvPr>
            <p:ph type="dt" sz="half" idx="10"/>
          </p:nvPr>
        </p:nvSpPr>
        <p:spPr/>
        <p:txBody>
          <a:bodyPr/>
          <a:lstStyle/>
          <a:p>
            <a:r>
              <a:rPr lang="en-US"/>
              <a:t>March 2rd, 2021</a:t>
            </a:r>
            <a:endParaRPr lang="en-US" dirty="0"/>
          </a:p>
        </p:txBody>
      </p:sp>
      <p:sp>
        <p:nvSpPr>
          <p:cNvPr id="8" name="TextBox 7">
            <a:extLst>
              <a:ext uri="{FF2B5EF4-FFF2-40B4-BE49-F238E27FC236}">
                <a16:creationId xmlns:a16="http://schemas.microsoft.com/office/drawing/2014/main" id="{4F75DF5D-F0AA-42F0-AAB4-8D9A66E3360D}"/>
              </a:ext>
            </a:extLst>
          </p:cNvPr>
          <p:cNvSpPr txBox="1"/>
          <p:nvPr/>
        </p:nvSpPr>
        <p:spPr>
          <a:xfrm>
            <a:off x="207741" y="1334539"/>
            <a:ext cx="2215299" cy="923330"/>
          </a:xfrm>
          <a:prstGeom prst="rect">
            <a:avLst/>
          </a:prstGeom>
          <a:noFill/>
        </p:spPr>
        <p:txBody>
          <a:bodyPr wrap="square" rtlCol="0">
            <a:spAutoFit/>
          </a:bodyPr>
          <a:lstStyle/>
          <a:p>
            <a:r>
              <a:rPr lang="en-US" dirty="0"/>
              <a:t>Specification and tolerances stated on Drawings</a:t>
            </a:r>
          </a:p>
        </p:txBody>
      </p:sp>
      <p:sp>
        <p:nvSpPr>
          <p:cNvPr id="3" name="Slide Number Placeholder 2">
            <a:extLst>
              <a:ext uri="{FF2B5EF4-FFF2-40B4-BE49-F238E27FC236}">
                <a16:creationId xmlns:a16="http://schemas.microsoft.com/office/drawing/2014/main" id="{DAEAF8E8-CB30-45DB-BB4C-ADC76A893C1E}"/>
              </a:ext>
            </a:extLst>
          </p:cNvPr>
          <p:cNvSpPr>
            <a:spLocks noGrp="1"/>
          </p:cNvSpPr>
          <p:nvPr>
            <p:ph type="sldNum" sz="quarter" idx="12"/>
          </p:nvPr>
        </p:nvSpPr>
        <p:spPr/>
        <p:txBody>
          <a:bodyPr/>
          <a:lstStyle/>
          <a:p>
            <a:fld id="{CF3522BF-2A0F-43DA-A095-E89F710859D1}" type="slidenum">
              <a:rPr lang="en-US" smtClean="0"/>
              <a:t>4</a:t>
            </a:fld>
            <a:endParaRPr lang="en-US" dirty="0"/>
          </a:p>
        </p:txBody>
      </p:sp>
      <p:sp>
        <p:nvSpPr>
          <p:cNvPr id="5" name="Oval 4">
            <a:extLst>
              <a:ext uri="{FF2B5EF4-FFF2-40B4-BE49-F238E27FC236}">
                <a16:creationId xmlns:a16="http://schemas.microsoft.com/office/drawing/2014/main" id="{ED9A1FE9-EBD3-46D5-BF99-554DDCBC6C0D}"/>
              </a:ext>
            </a:extLst>
          </p:cNvPr>
          <p:cNvSpPr/>
          <p:nvPr/>
        </p:nvSpPr>
        <p:spPr>
          <a:xfrm>
            <a:off x="3245644" y="5614988"/>
            <a:ext cx="671512" cy="476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40434B-7CC8-4FF9-935C-33DACFE47F85}"/>
              </a:ext>
            </a:extLst>
          </p:cNvPr>
          <p:cNvSpPr txBox="1"/>
          <p:nvPr/>
        </p:nvSpPr>
        <p:spPr>
          <a:xfrm>
            <a:off x="8941388" y="1796204"/>
            <a:ext cx="754566" cy="307777"/>
          </a:xfrm>
          <a:prstGeom prst="rect">
            <a:avLst/>
          </a:prstGeom>
          <a:noFill/>
        </p:spPr>
        <p:txBody>
          <a:bodyPr wrap="none" rtlCol="0">
            <a:spAutoFit/>
          </a:bodyPr>
          <a:lstStyle/>
          <a:p>
            <a:r>
              <a:rPr lang="en-US" sz="1400" dirty="0"/>
              <a:t>Barrel 2</a:t>
            </a:r>
          </a:p>
        </p:txBody>
      </p:sp>
      <p:sp>
        <p:nvSpPr>
          <p:cNvPr id="9" name="TextBox 8">
            <a:extLst>
              <a:ext uri="{FF2B5EF4-FFF2-40B4-BE49-F238E27FC236}">
                <a16:creationId xmlns:a16="http://schemas.microsoft.com/office/drawing/2014/main" id="{C199CB3E-5C6F-4F62-87FC-CE9F8B57946C}"/>
              </a:ext>
            </a:extLst>
          </p:cNvPr>
          <p:cNvSpPr txBox="1"/>
          <p:nvPr/>
        </p:nvSpPr>
        <p:spPr>
          <a:xfrm>
            <a:off x="7064622" y="1796203"/>
            <a:ext cx="754566" cy="307777"/>
          </a:xfrm>
          <a:prstGeom prst="rect">
            <a:avLst/>
          </a:prstGeom>
          <a:noFill/>
        </p:spPr>
        <p:txBody>
          <a:bodyPr wrap="none" rtlCol="0">
            <a:spAutoFit/>
          </a:bodyPr>
          <a:lstStyle/>
          <a:p>
            <a:r>
              <a:rPr lang="en-US" sz="1400" dirty="0"/>
              <a:t>Barrel 1</a:t>
            </a:r>
          </a:p>
        </p:txBody>
      </p:sp>
    </p:spTree>
    <p:extLst>
      <p:ext uri="{BB962C8B-B14F-4D97-AF65-F5344CB8AC3E}">
        <p14:creationId xmlns:p14="http://schemas.microsoft.com/office/powerpoint/2010/main" val="1254664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0586A-CCE8-496E-8BAE-28247A089250}"/>
              </a:ext>
            </a:extLst>
          </p:cNvPr>
          <p:cNvSpPr>
            <a:spLocks noGrp="1"/>
          </p:cNvSpPr>
          <p:nvPr>
            <p:ph type="title"/>
          </p:nvPr>
        </p:nvSpPr>
        <p:spPr>
          <a:xfrm>
            <a:off x="758301" y="136525"/>
            <a:ext cx="10515600" cy="1325563"/>
          </a:xfrm>
        </p:spPr>
        <p:txBody>
          <a:bodyPr/>
          <a:lstStyle/>
          <a:p>
            <a:r>
              <a:rPr lang="en-US" dirty="0"/>
              <a:t>Made By </a:t>
            </a:r>
            <a:r>
              <a:rPr lang="en-US" dirty="0" err="1"/>
              <a:t>Asuka</a:t>
            </a:r>
            <a:r>
              <a:rPr lang="en-US" dirty="0"/>
              <a:t> Co. in Japan</a:t>
            </a:r>
          </a:p>
        </p:txBody>
      </p:sp>
      <p:sp>
        <p:nvSpPr>
          <p:cNvPr id="4" name="Date Placeholder 3">
            <a:extLst>
              <a:ext uri="{FF2B5EF4-FFF2-40B4-BE49-F238E27FC236}">
                <a16:creationId xmlns:a16="http://schemas.microsoft.com/office/drawing/2014/main" id="{280ADFF4-BD8A-4A56-8F62-2EA408B854B7}"/>
              </a:ext>
            </a:extLst>
          </p:cNvPr>
          <p:cNvSpPr>
            <a:spLocks noGrp="1"/>
          </p:cNvSpPr>
          <p:nvPr>
            <p:ph type="dt" sz="half" idx="10"/>
          </p:nvPr>
        </p:nvSpPr>
        <p:spPr/>
        <p:txBody>
          <a:bodyPr/>
          <a:lstStyle/>
          <a:p>
            <a:r>
              <a:rPr lang="en-US"/>
              <a:t>March 2rd, 2021</a:t>
            </a:r>
            <a:endParaRPr lang="en-US" dirty="0"/>
          </a:p>
        </p:txBody>
      </p:sp>
      <p:pic>
        <p:nvPicPr>
          <p:cNvPr id="5" name="コンテンツ プレースホルダー 5">
            <a:extLst>
              <a:ext uri="{FF2B5EF4-FFF2-40B4-BE49-F238E27FC236}">
                <a16:creationId xmlns:a16="http://schemas.microsoft.com/office/drawing/2014/main" id="{725B9FFD-0B51-40F5-AE99-447FB5590865}"/>
              </a:ext>
            </a:extLst>
          </p:cNvPr>
          <p:cNvPicPr>
            <a:picLocks noGrp="1" noChangeAspect="1"/>
          </p:cNvPicPr>
          <p:nvPr>
            <p:ph sz="half" idx="1"/>
          </p:nvPr>
        </p:nvPicPr>
        <p:blipFill>
          <a:blip r:embed="rId2"/>
          <a:stretch>
            <a:fillRect/>
          </a:stretch>
        </p:blipFill>
        <p:spPr>
          <a:xfrm>
            <a:off x="5598505" y="1323891"/>
            <a:ext cx="2977769" cy="1675649"/>
          </a:xfrm>
        </p:spPr>
      </p:pic>
      <p:pic>
        <p:nvPicPr>
          <p:cNvPr id="6" name="コンテンツ プレースホルダー 5">
            <a:extLst>
              <a:ext uri="{FF2B5EF4-FFF2-40B4-BE49-F238E27FC236}">
                <a16:creationId xmlns:a16="http://schemas.microsoft.com/office/drawing/2014/main" id="{8F5686EE-52BF-4418-996E-97F06B872AD5}"/>
              </a:ext>
            </a:extLst>
          </p:cNvPr>
          <p:cNvPicPr>
            <a:picLocks noChangeAspect="1"/>
          </p:cNvPicPr>
          <p:nvPr/>
        </p:nvPicPr>
        <p:blipFill>
          <a:blip r:embed="rId3"/>
          <a:stretch>
            <a:fillRect/>
          </a:stretch>
        </p:blipFill>
        <p:spPr>
          <a:xfrm>
            <a:off x="8610601" y="3066931"/>
            <a:ext cx="3131054" cy="1761906"/>
          </a:xfrm>
          <a:prstGeom prst="rect">
            <a:avLst/>
          </a:prstGeom>
        </p:spPr>
      </p:pic>
      <p:pic>
        <p:nvPicPr>
          <p:cNvPr id="7" name="コンテンツ プレースホルダー 5">
            <a:extLst>
              <a:ext uri="{FF2B5EF4-FFF2-40B4-BE49-F238E27FC236}">
                <a16:creationId xmlns:a16="http://schemas.microsoft.com/office/drawing/2014/main" id="{6B1A05F9-82B3-448C-B0AD-BC8BFB0D1996}"/>
              </a:ext>
            </a:extLst>
          </p:cNvPr>
          <p:cNvPicPr>
            <a:picLocks noChangeAspect="1"/>
          </p:cNvPicPr>
          <p:nvPr/>
        </p:nvPicPr>
        <p:blipFill>
          <a:blip r:embed="rId4"/>
          <a:stretch>
            <a:fillRect/>
          </a:stretch>
        </p:blipFill>
        <p:spPr>
          <a:xfrm>
            <a:off x="8613070" y="1237634"/>
            <a:ext cx="3131055" cy="1761906"/>
          </a:xfrm>
          <a:prstGeom prst="rect">
            <a:avLst/>
          </a:prstGeom>
        </p:spPr>
      </p:pic>
      <p:pic>
        <p:nvPicPr>
          <p:cNvPr id="8" name="Picture 7">
            <a:extLst>
              <a:ext uri="{FF2B5EF4-FFF2-40B4-BE49-F238E27FC236}">
                <a16:creationId xmlns:a16="http://schemas.microsoft.com/office/drawing/2014/main" id="{CC11F5C8-2230-4D91-AD40-15D237F52EB1}"/>
              </a:ext>
            </a:extLst>
          </p:cNvPr>
          <p:cNvPicPr>
            <a:picLocks noChangeAspect="1"/>
          </p:cNvPicPr>
          <p:nvPr/>
        </p:nvPicPr>
        <p:blipFill>
          <a:blip r:embed="rId5"/>
          <a:stretch>
            <a:fillRect/>
          </a:stretch>
        </p:blipFill>
        <p:spPr>
          <a:xfrm>
            <a:off x="8610600" y="4896228"/>
            <a:ext cx="2505323" cy="1748473"/>
          </a:xfrm>
          <a:prstGeom prst="rect">
            <a:avLst/>
          </a:prstGeom>
        </p:spPr>
      </p:pic>
      <p:sp>
        <p:nvSpPr>
          <p:cNvPr id="9" name="TextBox 8">
            <a:extLst>
              <a:ext uri="{FF2B5EF4-FFF2-40B4-BE49-F238E27FC236}">
                <a16:creationId xmlns:a16="http://schemas.microsoft.com/office/drawing/2014/main" id="{DC902E61-80BE-4DF3-9902-0A6643AE2FEA}"/>
              </a:ext>
            </a:extLst>
          </p:cNvPr>
          <p:cNvSpPr txBox="1"/>
          <p:nvPr/>
        </p:nvSpPr>
        <p:spPr>
          <a:xfrm>
            <a:off x="389613" y="1245214"/>
            <a:ext cx="4953663" cy="1815882"/>
          </a:xfrm>
          <a:prstGeom prst="rect">
            <a:avLst/>
          </a:prstGeom>
          <a:noFill/>
        </p:spPr>
        <p:txBody>
          <a:bodyPr wrap="square" rtlCol="0">
            <a:spAutoFit/>
          </a:bodyPr>
          <a:lstStyle/>
          <a:p>
            <a:r>
              <a:rPr lang="en-US" sz="1400" dirty="0"/>
              <a:t>Staves are being made by </a:t>
            </a:r>
            <a:r>
              <a:rPr lang="en-US" sz="1400" dirty="0" err="1"/>
              <a:t>Asuka</a:t>
            </a:r>
            <a:r>
              <a:rPr lang="en-US" sz="1400" dirty="0"/>
              <a:t> Co. in Japan to specification on previous drawings.  </a:t>
            </a:r>
            <a:r>
              <a:rPr lang="en-US" sz="1400" dirty="0" err="1"/>
              <a:t>Asuka</a:t>
            </a:r>
            <a:r>
              <a:rPr lang="en-US" sz="1400" dirty="0"/>
              <a:t> Co. tests and verifies staves are built to specifications on drawings.</a:t>
            </a:r>
          </a:p>
          <a:p>
            <a:endParaRPr lang="en-US" sz="1400" dirty="0"/>
          </a:p>
          <a:p>
            <a:r>
              <a:rPr lang="en-US" sz="1400" dirty="0"/>
              <a:t>BNL receives the completed tested staves and we retest them before ladder assembly to confirm staves are OK after transportation.</a:t>
            </a:r>
          </a:p>
          <a:p>
            <a:endParaRPr lang="en-US" sz="1400" dirty="0"/>
          </a:p>
        </p:txBody>
      </p:sp>
      <p:sp>
        <p:nvSpPr>
          <p:cNvPr id="3" name="Slide Number Placeholder 2">
            <a:extLst>
              <a:ext uri="{FF2B5EF4-FFF2-40B4-BE49-F238E27FC236}">
                <a16:creationId xmlns:a16="http://schemas.microsoft.com/office/drawing/2014/main" id="{81CAF6C6-1D09-4092-AA39-0BCBFE9E74CC}"/>
              </a:ext>
            </a:extLst>
          </p:cNvPr>
          <p:cNvSpPr>
            <a:spLocks noGrp="1"/>
          </p:cNvSpPr>
          <p:nvPr>
            <p:ph type="sldNum" sz="quarter" idx="12"/>
          </p:nvPr>
        </p:nvSpPr>
        <p:spPr/>
        <p:txBody>
          <a:bodyPr/>
          <a:lstStyle/>
          <a:p>
            <a:fld id="{CF3522BF-2A0F-43DA-A095-E89F710859D1}" type="slidenum">
              <a:rPr lang="en-US" smtClean="0"/>
              <a:t>5</a:t>
            </a:fld>
            <a:endParaRPr lang="en-US" dirty="0"/>
          </a:p>
        </p:txBody>
      </p:sp>
      <p:pic>
        <p:nvPicPr>
          <p:cNvPr id="11" name="コンテンツ プレースホルダー 11">
            <a:extLst>
              <a:ext uri="{FF2B5EF4-FFF2-40B4-BE49-F238E27FC236}">
                <a16:creationId xmlns:a16="http://schemas.microsoft.com/office/drawing/2014/main" id="{1E5D24BD-2771-4472-965E-51B9C5F79AE7}"/>
              </a:ext>
            </a:extLst>
          </p:cNvPr>
          <p:cNvPicPr>
            <a:picLocks noChangeAspect="1"/>
          </p:cNvPicPr>
          <p:nvPr/>
        </p:nvPicPr>
        <p:blipFill>
          <a:blip r:embed="rId6"/>
          <a:stretch>
            <a:fillRect/>
          </a:stretch>
        </p:blipFill>
        <p:spPr>
          <a:xfrm>
            <a:off x="-105629" y="3061096"/>
            <a:ext cx="8681903" cy="3360058"/>
          </a:xfrm>
          <a:prstGeom prst="rect">
            <a:avLst/>
          </a:prstGeom>
        </p:spPr>
      </p:pic>
    </p:spTree>
    <p:extLst>
      <p:ext uri="{BB962C8B-B14F-4D97-AF65-F5344CB8AC3E}">
        <p14:creationId xmlns:p14="http://schemas.microsoft.com/office/powerpoint/2010/main" val="4294679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8A3F-0ECF-46E9-912F-AFBDFF067418}"/>
              </a:ext>
            </a:extLst>
          </p:cNvPr>
          <p:cNvSpPr>
            <a:spLocks noGrp="1"/>
          </p:cNvSpPr>
          <p:nvPr>
            <p:ph type="title"/>
          </p:nvPr>
        </p:nvSpPr>
        <p:spPr>
          <a:xfrm>
            <a:off x="838200" y="23595"/>
            <a:ext cx="10515600" cy="1325563"/>
          </a:xfrm>
        </p:spPr>
        <p:txBody>
          <a:bodyPr>
            <a:normAutofit/>
          </a:bodyPr>
          <a:lstStyle/>
          <a:p>
            <a:r>
              <a:rPr lang="en-US" sz="4000" dirty="0"/>
              <a:t>Inspection</a:t>
            </a:r>
          </a:p>
        </p:txBody>
      </p:sp>
      <p:sp>
        <p:nvSpPr>
          <p:cNvPr id="3" name="Content Placeholder 2">
            <a:extLst>
              <a:ext uri="{FF2B5EF4-FFF2-40B4-BE49-F238E27FC236}">
                <a16:creationId xmlns:a16="http://schemas.microsoft.com/office/drawing/2014/main" id="{B1C750AF-1514-4B72-B129-19280DED06A4}"/>
              </a:ext>
            </a:extLst>
          </p:cNvPr>
          <p:cNvSpPr>
            <a:spLocks noGrp="1"/>
          </p:cNvSpPr>
          <p:nvPr>
            <p:ph idx="1"/>
          </p:nvPr>
        </p:nvSpPr>
        <p:spPr>
          <a:xfrm>
            <a:off x="453226" y="1105989"/>
            <a:ext cx="10515600" cy="4351338"/>
          </a:xfrm>
        </p:spPr>
        <p:txBody>
          <a:bodyPr/>
          <a:lstStyle/>
          <a:p>
            <a:pPr marL="0">
              <a:lnSpc>
                <a:spcPct val="100000"/>
              </a:lnSpc>
            </a:pPr>
            <a:r>
              <a:rPr lang="en-US" sz="2000" dirty="0"/>
              <a:t>Inspect tube for symmetry</a:t>
            </a:r>
          </a:p>
          <a:p>
            <a:pPr marL="0">
              <a:lnSpc>
                <a:spcPct val="100000"/>
              </a:lnSpc>
            </a:pPr>
            <a:r>
              <a:rPr lang="en-US" sz="2000" dirty="0"/>
              <a:t>Inspect Endcaps for Barrel 1 and 2 ends.</a:t>
            </a:r>
          </a:p>
          <a:p>
            <a:pPr marL="0">
              <a:lnSpc>
                <a:spcPct val="100000"/>
              </a:lnSpc>
            </a:pPr>
            <a:r>
              <a:rPr lang="en-US" sz="2000" dirty="0"/>
              <a:t>Test peek caps securely attached</a:t>
            </a:r>
          </a:p>
          <a:p>
            <a:pPr marL="0">
              <a:lnSpc>
                <a:spcPct val="100000"/>
              </a:lnSpc>
            </a:pPr>
            <a:r>
              <a:rPr lang="en-US" sz="2000" dirty="0"/>
              <a:t>Inspect  gaps and epoxy potting</a:t>
            </a:r>
          </a:p>
          <a:p>
            <a:pPr marL="0">
              <a:lnSpc>
                <a:spcPct val="100000"/>
              </a:lnSpc>
            </a:pPr>
            <a:r>
              <a:rPr lang="en-US" sz="2000" dirty="0"/>
              <a:t>Check Conductivity</a:t>
            </a:r>
          </a:p>
          <a:p>
            <a:endParaRPr lang="en-US" dirty="0"/>
          </a:p>
        </p:txBody>
      </p:sp>
      <p:pic>
        <p:nvPicPr>
          <p:cNvPr id="1026" name="Picture 2">
            <a:extLst>
              <a:ext uri="{FF2B5EF4-FFF2-40B4-BE49-F238E27FC236}">
                <a16:creationId xmlns:a16="http://schemas.microsoft.com/office/drawing/2014/main" id="{780780E7-6C4B-46C1-B69A-A868B3F422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448" t="28698" r="24393" b="34057"/>
          <a:stretch/>
        </p:blipFill>
        <p:spPr bwMode="auto">
          <a:xfrm>
            <a:off x="9596225" y="1260878"/>
            <a:ext cx="2142549" cy="1419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D032754-7505-407D-AA2A-7A139039D4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81" t="27682" r="28413" b="33623"/>
          <a:stretch/>
        </p:blipFill>
        <p:spPr bwMode="auto">
          <a:xfrm>
            <a:off x="9596225" y="2705702"/>
            <a:ext cx="2170831" cy="13542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C9ECB7-570E-4A56-991D-76D5F8408A32}"/>
              </a:ext>
            </a:extLst>
          </p:cNvPr>
          <p:cNvSpPr txBox="1"/>
          <p:nvPr/>
        </p:nvSpPr>
        <p:spPr>
          <a:xfrm>
            <a:off x="9596225" y="2834795"/>
            <a:ext cx="69602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Good</a:t>
            </a:r>
          </a:p>
        </p:txBody>
      </p:sp>
      <p:sp>
        <p:nvSpPr>
          <p:cNvPr id="5" name="TextBox 4">
            <a:extLst>
              <a:ext uri="{FF2B5EF4-FFF2-40B4-BE49-F238E27FC236}">
                <a16:creationId xmlns:a16="http://schemas.microsoft.com/office/drawing/2014/main" id="{20D2319A-B286-4A8E-81DE-452E59AEAB30}"/>
              </a:ext>
            </a:extLst>
          </p:cNvPr>
          <p:cNvSpPr txBox="1"/>
          <p:nvPr/>
        </p:nvSpPr>
        <p:spPr>
          <a:xfrm>
            <a:off x="9596225" y="1332898"/>
            <a:ext cx="54213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Bad</a:t>
            </a:r>
          </a:p>
        </p:txBody>
      </p:sp>
      <p:pic>
        <p:nvPicPr>
          <p:cNvPr id="6" name="Picture 2">
            <a:extLst>
              <a:ext uri="{FF2B5EF4-FFF2-40B4-BE49-F238E27FC236}">
                <a16:creationId xmlns:a16="http://schemas.microsoft.com/office/drawing/2014/main" id="{55D0D095-CB40-45EC-8095-5342A8542A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889" t="-91" r="4997" b="8789"/>
          <a:stretch/>
        </p:blipFill>
        <p:spPr bwMode="auto">
          <a:xfrm>
            <a:off x="8482519" y="4348438"/>
            <a:ext cx="2576660" cy="20968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406D32D-5044-4656-94CC-3F7DF62078CB}"/>
              </a:ext>
            </a:extLst>
          </p:cNvPr>
          <p:cNvSpPr txBox="1"/>
          <p:nvPr/>
        </p:nvSpPr>
        <p:spPr>
          <a:xfrm>
            <a:off x="8859329" y="5555970"/>
            <a:ext cx="69602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Good</a:t>
            </a:r>
          </a:p>
        </p:txBody>
      </p:sp>
      <p:sp>
        <p:nvSpPr>
          <p:cNvPr id="10" name="TextBox 9">
            <a:extLst>
              <a:ext uri="{FF2B5EF4-FFF2-40B4-BE49-F238E27FC236}">
                <a16:creationId xmlns:a16="http://schemas.microsoft.com/office/drawing/2014/main" id="{5D090E4A-5D1D-4EE6-8532-AC929304998C}"/>
              </a:ext>
            </a:extLst>
          </p:cNvPr>
          <p:cNvSpPr txBox="1"/>
          <p:nvPr/>
        </p:nvSpPr>
        <p:spPr>
          <a:xfrm>
            <a:off x="9402609" y="4569491"/>
            <a:ext cx="54213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Bad</a:t>
            </a:r>
          </a:p>
        </p:txBody>
      </p:sp>
      <p:sp>
        <p:nvSpPr>
          <p:cNvPr id="12" name="TextBox 11">
            <a:extLst>
              <a:ext uri="{FF2B5EF4-FFF2-40B4-BE49-F238E27FC236}">
                <a16:creationId xmlns:a16="http://schemas.microsoft.com/office/drawing/2014/main" id="{8378BED3-272D-43CD-95DF-83CC30946EC5}"/>
              </a:ext>
            </a:extLst>
          </p:cNvPr>
          <p:cNvSpPr txBox="1"/>
          <p:nvPr/>
        </p:nvSpPr>
        <p:spPr>
          <a:xfrm>
            <a:off x="1007609" y="3779414"/>
            <a:ext cx="94929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End Cap</a:t>
            </a:r>
          </a:p>
        </p:txBody>
      </p:sp>
      <p:pic>
        <p:nvPicPr>
          <p:cNvPr id="8" name="Picture 2">
            <a:extLst>
              <a:ext uri="{FF2B5EF4-FFF2-40B4-BE49-F238E27FC236}">
                <a16:creationId xmlns:a16="http://schemas.microsoft.com/office/drawing/2014/main" id="{771D5EEC-32B0-441A-AE9D-99E4B055A4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680" t="23905" r="20837" b="13122"/>
          <a:stretch/>
        </p:blipFill>
        <p:spPr bwMode="auto">
          <a:xfrm>
            <a:off x="624043" y="4312628"/>
            <a:ext cx="1854944" cy="16687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B6C99AD-189E-4842-A79F-08BF612D40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8186" y="4824142"/>
            <a:ext cx="2310565" cy="1157219"/>
          </a:xfrm>
          <a:prstGeom prst="rect">
            <a:avLst/>
          </a:prstGeom>
        </p:spPr>
      </p:pic>
      <p:pic>
        <p:nvPicPr>
          <p:cNvPr id="14" name="Picture 13">
            <a:extLst>
              <a:ext uri="{FF2B5EF4-FFF2-40B4-BE49-F238E27FC236}">
                <a16:creationId xmlns:a16="http://schemas.microsoft.com/office/drawing/2014/main" id="{5138FEEB-3637-4123-81FF-298CAB3476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0677" y="4806419"/>
            <a:ext cx="2360101" cy="1174942"/>
          </a:xfrm>
          <a:prstGeom prst="rect">
            <a:avLst/>
          </a:prstGeom>
        </p:spPr>
      </p:pic>
      <p:sp>
        <p:nvSpPr>
          <p:cNvPr id="17" name="TextBox 16">
            <a:extLst>
              <a:ext uri="{FF2B5EF4-FFF2-40B4-BE49-F238E27FC236}">
                <a16:creationId xmlns:a16="http://schemas.microsoft.com/office/drawing/2014/main" id="{A93DE31A-6E5E-4D8A-9597-011E47326282}"/>
              </a:ext>
            </a:extLst>
          </p:cNvPr>
          <p:cNvSpPr txBox="1"/>
          <p:nvPr/>
        </p:nvSpPr>
        <p:spPr>
          <a:xfrm>
            <a:off x="6232666" y="4348438"/>
            <a:ext cx="91582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Barrel 1</a:t>
            </a:r>
          </a:p>
        </p:txBody>
      </p:sp>
      <p:sp>
        <p:nvSpPr>
          <p:cNvPr id="18" name="TextBox 17">
            <a:extLst>
              <a:ext uri="{FF2B5EF4-FFF2-40B4-BE49-F238E27FC236}">
                <a16:creationId xmlns:a16="http://schemas.microsoft.com/office/drawing/2014/main" id="{DD6A7252-800E-41A7-8C20-91AE614ED6B5}"/>
              </a:ext>
            </a:extLst>
          </p:cNvPr>
          <p:cNvSpPr txBox="1"/>
          <p:nvPr/>
        </p:nvSpPr>
        <p:spPr>
          <a:xfrm>
            <a:off x="3982813" y="4281345"/>
            <a:ext cx="91582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Barrel 2</a:t>
            </a:r>
          </a:p>
        </p:txBody>
      </p:sp>
      <p:sp>
        <p:nvSpPr>
          <p:cNvPr id="15" name="Date Placeholder 14">
            <a:extLst>
              <a:ext uri="{FF2B5EF4-FFF2-40B4-BE49-F238E27FC236}">
                <a16:creationId xmlns:a16="http://schemas.microsoft.com/office/drawing/2014/main" id="{ED60FDDB-C0CA-4CCD-AAA6-FF60E5847604}"/>
              </a:ext>
            </a:extLst>
          </p:cNvPr>
          <p:cNvSpPr>
            <a:spLocks noGrp="1"/>
          </p:cNvSpPr>
          <p:nvPr>
            <p:ph type="dt" sz="half" idx="10"/>
          </p:nvPr>
        </p:nvSpPr>
        <p:spPr/>
        <p:txBody>
          <a:bodyPr/>
          <a:lstStyle/>
          <a:p>
            <a:r>
              <a:rPr lang="en-US" dirty="0"/>
              <a:t>March 2rd, 2021</a:t>
            </a:r>
          </a:p>
        </p:txBody>
      </p:sp>
      <p:sp>
        <p:nvSpPr>
          <p:cNvPr id="7" name="Slide Number Placeholder 6">
            <a:extLst>
              <a:ext uri="{FF2B5EF4-FFF2-40B4-BE49-F238E27FC236}">
                <a16:creationId xmlns:a16="http://schemas.microsoft.com/office/drawing/2014/main" id="{E85CB156-3945-4323-90AD-FEA90E5AF8FB}"/>
              </a:ext>
            </a:extLst>
          </p:cNvPr>
          <p:cNvSpPr>
            <a:spLocks noGrp="1"/>
          </p:cNvSpPr>
          <p:nvPr>
            <p:ph type="sldNum" sz="quarter" idx="12"/>
          </p:nvPr>
        </p:nvSpPr>
        <p:spPr/>
        <p:txBody>
          <a:bodyPr/>
          <a:lstStyle/>
          <a:p>
            <a:fld id="{CF3522BF-2A0F-43DA-A095-E89F710859D1}" type="slidenum">
              <a:rPr lang="en-US" smtClean="0"/>
              <a:t>6</a:t>
            </a:fld>
            <a:endParaRPr lang="en-US" dirty="0"/>
          </a:p>
        </p:txBody>
      </p:sp>
      <p:pic>
        <p:nvPicPr>
          <p:cNvPr id="13" name="Picture 12">
            <a:extLst>
              <a:ext uri="{FF2B5EF4-FFF2-40B4-BE49-F238E27FC236}">
                <a16:creationId xmlns:a16="http://schemas.microsoft.com/office/drawing/2014/main" id="{CAB4FD1E-F05C-4FB6-AB24-FD4E1F38A033}"/>
              </a:ext>
            </a:extLst>
          </p:cNvPr>
          <p:cNvPicPr>
            <a:picLocks noChangeAspect="1"/>
          </p:cNvPicPr>
          <p:nvPr/>
        </p:nvPicPr>
        <p:blipFill rotWithShape="1">
          <a:blip r:embed="rId8"/>
          <a:srcRect r="10059"/>
          <a:stretch/>
        </p:blipFill>
        <p:spPr>
          <a:xfrm>
            <a:off x="4446494" y="2568262"/>
            <a:ext cx="4873654" cy="1034345"/>
          </a:xfrm>
          <a:prstGeom prst="rect">
            <a:avLst/>
          </a:prstGeom>
        </p:spPr>
      </p:pic>
      <p:sp>
        <p:nvSpPr>
          <p:cNvPr id="20" name="TextBox 19">
            <a:extLst>
              <a:ext uri="{FF2B5EF4-FFF2-40B4-BE49-F238E27FC236}">
                <a16:creationId xmlns:a16="http://schemas.microsoft.com/office/drawing/2014/main" id="{E8323671-7AC4-4284-8927-85DDC59B4AC3}"/>
              </a:ext>
            </a:extLst>
          </p:cNvPr>
          <p:cNvSpPr txBox="1"/>
          <p:nvPr/>
        </p:nvSpPr>
        <p:spPr>
          <a:xfrm>
            <a:off x="6232666" y="2167518"/>
            <a:ext cx="140544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Fits in fixture</a:t>
            </a:r>
          </a:p>
        </p:txBody>
      </p:sp>
      <p:sp>
        <p:nvSpPr>
          <p:cNvPr id="21" name="TextBox 20">
            <a:extLst>
              <a:ext uri="{FF2B5EF4-FFF2-40B4-BE49-F238E27FC236}">
                <a16:creationId xmlns:a16="http://schemas.microsoft.com/office/drawing/2014/main" id="{7F898DD8-DF0C-4720-A734-56CA54F9D6C0}"/>
              </a:ext>
            </a:extLst>
          </p:cNvPr>
          <p:cNvSpPr txBox="1"/>
          <p:nvPr/>
        </p:nvSpPr>
        <p:spPr>
          <a:xfrm>
            <a:off x="3393405" y="6136065"/>
            <a:ext cx="4454746" cy="369332"/>
          </a:xfrm>
          <a:prstGeom prst="rect">
            <a:avLst/>
          </a:prstGeom>
          <a:noFill/>
        </p:spPr>
        <p:txBody>
          <a:bodyPr wrap="none" rtlCol="0">
            <a:spAutoFit/>
          </a:bodyPr>
          <a:lstStyle/>
          <a:p>
            <a:r>
              <a:rPr lang="en-US" dirty="0"/>
              <a:t>Check Electrical Conductivity of Pins and Tube</a:t>
            </a:r>
          </a:p>
        </p:txBody>
      </p:sp>
      <p:cxnSp>
        <p:nvCxnSpPr>
          <p:cNvPr id="23" name="Straight Arrow Connector 22">
            <a:extLst>
              <a:ext uri="{FF2B5EF4-FFF2-40B4-BE49-F238E27FC236}">
                <a16:creationId xmlns:a16="http://schemas.microsoft.com/office/drawing/2014/main" id="{700EA6F7-483B-40C4-9CCA-0C7CAE912D46}"/>
              </a:ext>
            </a:extLst>
          </p:cNvPr>
          <p:cNvCxnSpPr/>
          <p:nvPr/>
        </p:nvCxnSpPr>
        <p:spPr>
          <a:xfrm flipH="1" flipV="1">
            <a:off x="4096871" y="5740636"/>
            <a:ext cx="170329" cy="39542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a:extLst>
              <a:ext uri="{FF2B5EF4-FFF2-40B4-BE49-F238E27FC236}">
                <a16:creationId xmlns:a16="http://schemas.microsoft.com/office/drawing/2014/main" id="{6AB501DC-1DF6-4412-A0B5-5E1915B59BB1}"/>
              </a:ext>
            </a:extLst>
          </p:cNvPr>
          <p:cNvCxnSpPr/>
          <p:nvPr/>
        </p:nvCxnSpPr>
        <p:spPr>
          <a:xfrm flipV="1">
            <a:off x="4733365" y="5740636"/>
            <a:ext cx="62753" cy="39542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2A7105E9-FD9E-47E1-83D4-DE2E4E4D33A2}"/>
              </a:ext>
            </a:extLst>
          </p:cNvPr>
          <p:cNvCxnSpPr/>
          <p:nvPr/>
        </p:nvCxnSpPr>
        <p:spPr>
          <a:xfrm flipH="1" flipV="1">
            <a:off x="6913468" y="5555970"/>
            <a:ext cx="455520" cy="58009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1286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C3324C2-8067-485F-A78B-07BEA041CC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86" t="41146" r="6063" b="29434"/>
          <a:stretch/>
        </p:blipFill>
        <p:spPr bwMode="auto">
          <a:xfrm>
            <a:off x="3623671" y="4408827"/>
            <a:ext cx="4799396" cy="13357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DD8C25-F7AB-4598-9104-0BAA919C0E8A}"/>
              </a:ext>
            </a:extLst>
          </p:cNvPr>
          <p:cNvSpPr>
            <a:spLocks noGrp="1"/>
          </p:cNvSpPr>
          <p:nvPr>
            <p:ph type="title"/>
          </p:nvPr>
        </p:nvSpPr>
        <p:spPr>
          <a:xfrm>
            <a:off x="302912" y="159008"/>
            <a:ext cx="6641518" cy="730287"/>
          </a:xfrm>
        </p:spPr>
        <p:txBody>
          <a:bodyPr>
            <a:normAutofit/>
          </a:bodyPr>
          <a:lstStyle/>
          <a:p>
            <a:r>
              <a:rPr lang="en-US" dirty="0"/>
              <a:t>Pressure test of Stave</a:t>
            </a:r>
          </a:p>
        </p:txBody>
      </p:sp>
      <p:sp>
        <p:nvSpPr>
          <p:cNvPr id="7" name="TextBox 6">
            <a:extLst>
              <a:ext uri="{FF2B5EF4-FFF2-40B4-BE49-F238E27FC236}">
                <a16:creationId xmlns:a16="http://schemas.microsoft.com/office/drawing/2014/main" id="{E715A146-FCA0-43D1-9AFC-8BCFB10A394F}"/>
              </a:ext>
            </a:extLst>
          </p:cNvPr>
          <p:cNvSpPr txBox="1"/>
          <p:nvPr/>
        </p:nvSpPr>
        <p:spPr>
          <a:xfrm>
            <a:off x="220895" y="4267432"/>
            <a:ext cx="1298865"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t>Tygon tube with metal Plug</a:t>
            </a:r>
          </a:p>
        </p:txBody>
      </p:sp>
      <p:cxnSp>
        <p:nvCxnSpPr>
          <p:cNvPr id="8" name="Straight Arrow Connector 7">
            <a:extLst>
              <a:ext uri="{FF2B5EF4-FFF2-40B4-BE49-F238E27FC236}">
                <a16:creationId xmlns:a16="http://schemas.microsoft.com/office/drawing/2014/main" id="{B590CF75-E36F-4DE6-9AF1-FA223876932F}"/>
              </a:ext>
            </a:extLst>
          </p:cNvPr>
          <p:cNvCxnSpPr>
            <a:cxnSpLocks/>
          </p:cNvCxnSpPr>
          <p:nvPr/>
        </p:nvCxnSpPr>
        <p:spPr>
          <a:xfrm>
            <a:off x="3284180" y="4643812"/>
            <a:ext cx="943179" cy="551885"/>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16:creationId xmlns:a16="http://schemas.microsoft.com/office/drawing/2014/main" id="{A56C15C8-8CEA-4213-9799-A970E6F21A6B}"/>
              </a:ext>
            </a:extLst>
          </p:cNvPr>
          <p:cNvSpPr txBox="1"/>
          <p:nvPr/>
        </p:nvSpPr>
        <p:spPr>
          <a:xfrm>
            <a:off x="172723" y="5489156"/>
            <a:ext cx="1518412"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t>Tygon connected directly to SS tube and clamped (0.25” OD  1/8” ID)</a:t>
            </a:r>
          </a:p>
        </p:txBody>
      </p:sp>
      <p:sp>
        <p:nvSpPr>
          <p:cNvPr id="12" name="TextBox 11">
            <a:extLst>
              <a:ext uri="{FF2B5EF4-FFF2-40B4-BE49-F238E27FC236}">
                <a16:creationId xmlns:a16="http://schemas.microsoft.com/office/drawing/2014/main" id="{CDF27872-D687-4E0B-B593-00C1D0C777F7}"/>
              </a:ext>
            </a:extLst>
          </p:cNvPr>
          <p:cNvSpPr txBox="1"/>
          <p:nvPr/>
        </p:nvSpPr>
        <p:spPr>
          <a:xfrm>
            <a:off x="6243931" y="6026172"/>
            <a:ext cx="1541256" cy="369332"/>
          </a:xfrm>
          <a:prstGeom prst="rect">
            <a:avLst/>
          </a:prstGeom>
          <a:noFill/>
        </p:spPr>
        <p:txBody>
          <a:bodyPr wrap="none" rtlCol="0">
            <a:spAutoFit/>
          </a:bodyPr>
          <a:lstStyle/>
          <a:p>
            <a:r>
              <a:rPr lang="en-US" dirty="0"/>
              <a:t>Isolation Valve</a:t>
            </a:r>
          </a:p>
        </p:txBody>
      </p:sp>
      <p:sp>
        <p:nvSpPr>
          <p:cNvPr id="13" name="TextBox 12">
            <a:extLst>
              <a:ext uri="{FF2B5EF4-FFF2-40B4-BE49-F238E27FC236}">
                <a16:creationId xmlns:a16="http://schemas.microsoft.com/office/drawing/2014/main" id="{174DF92C-AED9-4640-90D9-F591796CA631}"/>
              </a:ext>
            </a:extLst>
          </p:cNvPr>
          <p:cNvSpPr txBox="1"/>
          <p:nvPr/>
        </p:nvSpPr>
        <p:spPr>
          <a:xfrm>
            <a:off x="7890925" y="3666685"/>
            <a:ext cx="1412246" cy="369332"/>
          </a:xfrm>
          <a:prstGeom prst="rect">
            <a:avLst/>
          </a:prstGeom>
          <a:noFill/>
        </p:spPr>
        <p:txBody>
          <a:bodyPr wrap="none" rtlCol="0">
            <a:spAutoFit/>
          </a:bodyPr>
          <a:lstStyle/>
          <a:p>
            <a:r>
              <a:rPr lang="en-US" dirty="0"/>
              <a:t>0.05% Gauge</a:t>
            </a:r>
          </a:p>
        </p:txBody>
      </p:sp>
      <p:cxnSp>
        <p:nvCxnSpPr>
          <p:cNvPr id="27" name="Straight Arrow Connector 26">
            <a:extLst>
              <a:ext uri="{FF2B5EF4-FFF2-40B4-BE49-F238E27FC236}">
                <a16:creationId xmlns:a16="http://schemas.microsoft.com/office/drawing/2014/main" id="{6658208D-285C-4657-A074-88DABE6712CB}"/>
              </a:ext>
            </a:extLst>
          </p:cNvPr>
          <p:cNvCxnSpPr>
            <a:cxnSpLocks/>
          </p:cNvCxnSpPr>
          <p:nvPr/>
        </p:nvCxnSpPr>
        <p:spPr>
          <a:xfrm flipV="1">
            <a:off x="6861787" y="5230426"/>
            <a:ext cx="0" cy="787379"/>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34" name="Straight Arrow Connector 33">
            <a:extLst>
              <a:ext uri="{FF2B5EF4-FFF2-40B4-BE49-F238E27FC236}">
                <a16:creationId xmlns:a16="http://schemas.microsoft.com/office/drawing/2014/main" id="{05A4AA0D-98B4-40AA-93A5-EAA1258B1F15}"/>
              </a:ext>
            </a:extLst>
          </p:cNvPr>
          <p:cNvCxnSpPr>
            <a:cxnSpLocks/>
          </p:cNvCxnSpPr>
          <p:nvPr/>
        </p:nvCxnSpPr>
        <p:spPr>
          <a:xfrm flipH="1">
            <a:off x="7174768" y="3870168"/>
            <a:ext cx="667050" cy="680129"/>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pic>
        <p:nvPicPr>
          <p:cNvPr id="2054" name="Picture 6">
            <a:extLst>
              <a:ext uri="{FF2B5EF4-FFF2-40B4-BE49-F238E27FC236}">
                <a16:creationId xmlns:a16="http://schemas.microsoft.com/office/drawing/2014/main" id="{94F121FC-C60E-4841-A934-3AE063D69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10" t="10200" r="14884" b="20494"/>
          <a:stretch/>
        </p:blipFill>
        <p:spPr bwMode="auto">
          <a:xfrm>
            <a:off x="1760919" y="4136155"/>
            <a:ext cx="1353516" cy="10153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A479B8D3-ABBC-4754-9880-498AE30ED3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95" t="37688" r="46213" b="16645"/>
          <a:stretch/>
        </p:blipFill>
        <p:spPr bwMode="auto">
          <a:xfrm rot="16200000">
            <a:off x="1911956" y="5040929"/>
            <a:ext cx="1051444" cy="1407351"/>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0">
            <a:extLst>
              <a:ext uri="{FF2B5EF4-FFF2-40B4-BE49-F238E27FC236}">
                <a16:creationId xmlns:a16="http://schemas.microsoft.com/office/drawing/2014/main" id="{E4940F0C-9018-435C-9BFF-8D641A4535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3671" y="5876291"/>
            <a:ext cx="891970" cy="66909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5619FDF-5202-418A-8738-415980AB93A8}"/>
              </a:ext>
            </a:extLst>
          </p:cNvPr>
          <p:cNvSpPr txBox="1"/>
          <p:nvPr/>
        </p:nvSpPr>
        <p:spPr>
          <a:xfrm>
            <a:off x="8423067" y="4267432"/>
            <a:ext cx="2483693" cy="830997"/>
          </a:xfrm>
          <a:prstGeom prst="rect">
            <a:avLst/>
          </a:prstGeom>
          <a:noFill/>
        </p:spPr>
        <p:txBody>
          <a:bodyPr wrap="none" rtlCol="0">
            <a:spAutoFit/>
          </a:bodyPr>
          <a:lstStyle/>
          <a:p>
            <a:r>
              <a:rPr lang="en-US" sz="1200" dirty="0"/>
              <a:t>Hardware:</a:t>
            </a:r>
          </a:p>
          <a:p>
            <a:r>
              <a:rPr lang="en-US" sz="1200" dirty="0"/>
              <a:t>Ashcroft digital High Precision Gauge</a:t>
            </a:r>
          </a:p>
          <a:p>
            <a:r>
              <a:rPr lang="en-US" sz="1200" dirty="0"/>
              <a:t>3032089SD02L30</a:t>
            </a:r>
          </a:p>
          <a:p>
            <a:r>
              <a:rPr lang="en-US" sz="1200" dirty="0"/>
              <a:t>30 psi   0.05% </a:t>
            </a:r>
          </a:p>
        </p:txBody>
      </p:sp>
      <p:sp>
        <p:nvSpPr>
          <p:cNvPr id="18" name="TextBox 17">
            <a:extLst>
              <a:ext uri="{FF2B5EF4-FFF2-40B4-BE49-F238E27FC236}">
                <a16:creationId xmlns:a16="http://schemas.microsoft.com/office/drawing/2014/main" id="{3CAEBB95-2F39-40D7-A5A6-69627EB866BA}"/>
              </a:ext>
            </a:extLst>
          </p:cNvPr>
          <p:cNvSpPr txBox="1"/>
          <p:nvPr/>
        </p:nvSpPr>
        <p:spPr>
          <a:xfrm>
            <a:off x="8423067" y="5026943"/>
            <a:ext cx="3340395" cy="1107996"/>
          </a:xfrm>
          <a:prstGeom prst="rect">
            <a:avLst/>
          </a:prstGeom>
          <a:noFill/>
        </p:spPr>
        <p:txBody>
          <a:bodyPr wrap="square" rtlCol="0">
            <a:spAutoFit/>
          </a:bodyPr>
          <a:lstStyle/>
          <a:p>
            <a:r>
              <a:rPr lang="en-US" sz="1200" dirty="0"/>
              <a:t>2 isolated channels that are used independently.</a:t>
            </a:r>
          </a:p>
          <a:p>
            <a:endParaRPr lang="en-US" sz="1200" dirty="0"/>
          </a:p>
          <a:p>
            <a:r>
              <a:rPr lang="en-US" sz="1200" dirty="0"/>
              <a:t>Single ladder is tested at at a time to keep system simple and accurate.  </a:t>
            </a:r>
          </a:p>
          <a:p>
            <a:endParaRPr lang="en-US" dirty="0"/>
          </a:p>
        </p:txBody>
      </p:sp>
      <p:sp>
        <p:nvSpPr>
          <p:cNvPr id="22" name="TextBox 21">
            <a:extLst>
              <a:ext uri="{FF2B5EF4-FFF2-40B4-BE49-F238E27FC236}">
                <a16:creationId xmlns:a16="http://schemas.microsoft.com/office/drawing/2014/main" id="{21A59D7D-923B-47DE-920A-DC9FAD2D76B2}"/>
              </a:ext>
            </a:extLst>
          </p:cNvPr>
          <p:cNvSpPr txBox="1"/>
          <p:nvPr/>
        </p:nvSpPr>
        <p:spPr>
          <a:xfrm>
            <a:off x="8907582" y="1172090"/>
            <a:ext cx="2999355" cy="2246769"/>
          </a:xfrm>
          <a:prstGeom prst="rect">
            <a:avLst/>
          </a:prstGeom>
          <a:noFill/>
        </p:spPr>
        <p:txBody>
          <a:bodyPr wrap="square" rtlCol="0">
            <a:spAutoFit/>
          </a:bodyPr>
          <a:lstStyle/>
          <a:p>
            <a:r>
              <a:rPr lang="en-US" sz="1400" dirty="0"/>
              <a:t>Specification given for production is</a:t>
            </a:r>
            <a:r>
              <a:rPr lang="en-US" sz="1100" dirty="0"/>
              <a:t> </a:t>
            </a:r>
          </a:p>
          <a:p>
            <a:r>
              <a:rPr lang="en-US" sz="1400" b="1" dirty="0"/>
              <a:t>0.2 ml-mbar/min  </a:t>
            </a:r>
          </a:p>
          <a:p>
            <a:r>
              <a:rPr lang="en-US" sz="1400" b="1" dirty="0"/>
              <a:t>Volume of stave 1.87ml</a:t>
            </a:r>
          </a:p>
          <a:p>
            <a:endParaRPr lang="en-US" sz="1400" b="1" dirty="0"/>
          </a:p>
          <a:p>
            <a:r>
              <a:rPr lang="en-US" sz="1400" dirty="0"/>
              <a:t>Setup has a max leak rate of  0.050psi for 10 min.</a:t>
            </a:r>
          </a:p>
          <a:p>
            <a:endParaRPr lang="en-US" sz="1400" b="1" dirty="0"/>
          </a:p>
          <a:p>
            <a:r>
              <a:rPr lang="en-US" sz="1400" b="1" dirty="0"/>
              <a:t>With our set up, The leak of a good stave should be less than 0.090 psi drop in 10 minutes.</a:t>
            </a:r>
          </a:p>
        </p:txBody>
      </p:sp>
      <p:sp>
        <p:nvSpPr>
          <p:cNvPr id="25" name="Rectangle 24">
            <a:extLst>
              <a:ext uri="{FF2B5EF4-FFF2-40B4-BE49-F238E27FC236}">
                <a16:creationId xmlns:a16="http://schemas.microsoft.com/office/drawing/2014/main" id="{07BA3354-93F2-498E-BA11-25245F679688}"/>
              </a:ext>
            </a:extLst>
          </p:cNvPr>
          <p:cNvSpPr/>
          <p:nvPr/>
        </p:nvSpPr>
        <p:spPr>
          <a:xfrm>
            <a:off x="2766411" y="1433258"/>
            <a:ext cx="2320356" cy="1744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9B2B06AC-758E-4E86-A9C2-AB4A169C5DC3}"/>
              </a:ext>
            </a:extLst>
          </p:cNvPr>
          <p:cNvSpPr/>
          <p:nvPr/>
        </p:nvSpPr>
        <p:spPr>
          <a:xfrm>
            <a:off x="1952121" y="2271153"/>
            <a:ext cx="833379" cy="45719"/>
          </a:xfrm>
          <a:custGeom>
            <a:avLst/>
            <a:gdLst>
              <a:gd name="connsiteX0" fmla="*/ 2510636 w 2510636"/>
              <a:gd name="connsiteY0" fmla="*/ 21142 h 42895"/>
              <a:gd name="connsiteX1" fmla="*/ 1242104 w 2510636"/>
              <a:gd name="connsiteY1" fmla="*/ 42284 h 42895"/>
              <a:gd name="connsiteX2" fmla="*/ 0 w 2510636"/>
              <a:gd name="connsiteY2" fmla="*/ 0 h 42895"/>
            </a:gdLst>
            <a:ahLst/>
            <a:cxnLst>
              <a:cxn ang="0">
                <a:pos x="connsiteX0" y="connsiteY0"/>
              </a:cxn>
              <a:cxn ang="0">
                <a:pos x="connsiteX1" y="connsiteY1"/>
              </a:cxn>
              <a:cxn ang="0">
                <a:pos x="connsiteX2" y="connsiteY2"/>
              </a:cxn>
            </a:cxnLst>
            <a:rect l="l" t="t" r="r" b="b"/>
            <a:pathLst>
              <a:path w="2510636" h="42895">
                <a:moveTo>
                  <a:pt x="2510636" y="21142"/>
                </a:moveTo>
                <a:cubicBezTo>
                  <a:pt x="2085589" y="33475"/>
                  <a:pt x="1660543" y="45808"/>
                  <a:pt x="1242104" y="42284"/>
                </a:cubicBezTo>
                <a:cubicBezTo>
                  <a:pt x="823665" y="38760"/>
                  <a:pt x="411832" y="1938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49F1D96C-CFF6-4958-80EF-4A0A9F4D3EC8}"/>
              </a:ext>
            </a:extLst>
          </p:cNvPr>
          <p:cNvSpPr/>
          <p:nvPr/>
        </p:nvSpPr>
        <p:spPr>
          <a:xfrm>
            <a:off x="5086767" y="2325819"/>
            <a:ext cx="1057787" cy="51264"/>
          </a:xfrm>
          <a:custGeom>
            <a:avLst/>
            <a:gdLst>
              <a:gd name="connsiteX0" fmla="*/ 2510636 w 2510636"/>
              <a:gd name="connsiteY0" fmla="*/ 21142 h 42895"/>
              <a:gd name="connsiteX1" fmla="*/ 1242104 w 2510636"/>
              <a:gd name="connsiteY1" fmla="*/ 42284 h 42895"/>
              <a:gd name="connsiteX2" fmla="*/ 0 w 2510636"/>
              <a:gd name="connsiteY2" fmla="*/ 0 h 42895"/>
            </a:gdLst>
            <a:ahLst/>
            <a:cxnLst>
              <a:cxn ang="0">
                <a:pos x="connsiteX0" y="connsiteY0"/>
              </a:cxn>
              <a:cxn ang="0">
                <a:pos x="connsiteX1" y="connsiteY1"/>
              </a:cxn>
              <a:cxn ang="0">
                <a:pos x="connsiteX2" y="connsiteY2"/>
              </a:cxn>
            </a:cxnLst>
            <a:rect l="l" t="t" r="r" b="b"/>
            <a:pathLst>
              <a:path w="2510636" h="42895">
                <a:moveTo>
                  <a:pt x="2510636" y="21142"/>
                </a:moveTo>
                <a:cubicBezTo>
                  <a:pt x="2085589" y="33475"/>
                  <a:pt x="1660543" y="45808"/>
                  <a:pt x="1242104" y="42284"/>
                </a:cubicBezTo>
                <a:cubicBezTo>
                  <a:pt x="823665" y="38760"/>
                  <a:pt x="411832" y="1938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6" descr="default">
            <a:extLst>
              <a:ext uri="{FF2B5EF4-FFF2-40B4-BE49-F238E27FC236}">
                <a16:creationId xmlns:a16="http://schemas.microsoft.com/office/drawing/2014/main" id="{01E5A9D5-8D46-4841-9C97-81250F0CB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176368" y="1197826"/>
            <a:ext cx="537432" cy="63514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default">
            <a:extLst>
              <a:ext uri="{FF2B5EF4-FFF2-40B4-BE49-F238E27FC236}">
                <a16:creationId xmlns:a16="http://schemas.microsoft.com/office/drawing/2014/main" id="{E424B110-5B76-4362-B522-061BDD4B4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176369" y="2036328"/>
            <a:ext cx="537432" cy="635147"/>
          </a:xfrm>
          <a:prstGeom prst="rect">
            <a:avLst/>
          </a:prstGeom>
          <a:noFill/>
          <a:extLst>
            <a:ext uri="{909E8E84-426E-40DD-AFC4-6F175D3DCCD1}">
              <a14:hiddenFill xmlns:a14="http://schemas.microsoft.com/office/drawing/2010/main">
                <a:solidFill>
                  <a:srgbClr val="FFFFFF"/>
                </a:solidFill>
              </a14:hiddenFill>
            </a:ext>
          </a:extLst>
        </p:spPr>
      </p:pic>
      <p:sp>
        <p:nvSpPr>
          <p:cNvPr id="44" name="Freeform: Shape 43">
            <a:extLst>
              <a:ext uri="{FF2B5EF4-FFF2-40B4-BE49-F238E27FC236}">
                <a16:creationId xmlns:a16="http://schemas.microsoft.com/office/drawing/2014/main" id="{97EF41CF-9C88-484F-87EE-7F6BE83EE057}"/>
              </a:ext>
            </a:extLst>
          </p:cNvPr>
          <p:cNvSpPr/>
          <p:nvPr/>
        </p:nvSpPr>
        <p:spPr>
          <a:xfrm>
            <a:off x="5086767" y="1483313"/>
            <a:ext cx="1057787" cy="51264"/>
          </a:xfrm>
          <a:custGeom>
            <a:avLst/>
            <a:gdLst>
              <a:gd name="connsiteX0" fmla="*/ 2510636 w 2510636"/>
              <a:gd name="connsiteY0" fmla="*/ 21142 h 42895"/>
              <a:gd name="connsiteX1" fmla="*/ 1242104 w 2510636"/>
              <a:gd name="connsiteY1" fmla="*/ 42284 h 42895"/>
              <a:gd name="connsiteX2" fmla="*/ 0 w 2510636"/>
              <a:gd name="connsiteY2" fmla="*/ 0 h 42895"/>
            </a:gdLst>
            <a:ahLst/>
            <a:cxnLst>
              <a:cxn ang="0">
                <a:pos x="connsiteX0" y="connsiteY0"/>
              </a:cxn>
              <a:cxn ang="0">
                <a:pos x="connsiteX1" y="connsiteY1"/>
              </a:cxn>
              <a:cxn ang="0">
                <a:pos x="connsiteX2" y="connsiteY2"/>
              </a:cxn>
            </a:cxnLst>
            <a:rect l="l" t="t" r="r" b="b"/>
            <a:pathLst>
              <a:path w="2510636" h="42895">
                <a:moveTo>
                  <a:pt x="2510636" y="21142"/>
                </a:moveTo>
                <a:cubicBezTo>
                  <a:pt x="2085589" y="33475"/>
                  <a:pt x="1660543" y="45808"/>
                  <a:pt x="1242104" y="42284"/>
                </a:cubicBezTo>
                <a:cubicBezTo>
                  <a:pt x="823665" y="38760"/>
                  <a:pt x="411832" y="1938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D56AFD80-125E-4F72-8B50-4B8C55AEAC34}"/>
              </a:ext>
            </a:extLst>
          </p:cNvPr>
          <p:cNvSpPr/>
          <p:nvPr/>
        </p:nvSpPr>
        <p:spPr>
          <a:xfrm>
            <a:off x="2785500" y="2208071"/>
            <a:ext cx="2320356" cy="1744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001DF98-60F7-4711-83C9-1496BF8D4A0B}"/>
              </a:ext>
            </a:extLst>
          </p:cNvPr>
          <p:cNvSpPr/>
          <p:nvPr/>
        </p:nvSpPr>
        <p:spPr>
          <a:xfrm>
            <a:off x="1905399" y="2208071"/>
            <a:ext cx="119686" cy="108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60FD072D-BEA4-44FC-8B42-27082299A6A3}"/>
              </a:ext>
            </a:extLst>
          </p:cNvPr>
          <p:cNvSpPr txBox="1"/>
          <p:nvPr/>
        </p:nvSpPr>
        <p:spPr>
          <a:xfrm>
            <a:off x="3623671" y="2487942"/>
            <a:ext cx="565923"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t>Stave</a:t>
            </a:r>
          </a:p>
        </p:txBody>
      </p:sp>
      <p:sp>
        <p:nvSpPr>
          <p:cNvPr id="47" name="Freeform: Shape 46">
            <a:extLst>
              <a:ext uri="{FF2B5EF4-FFF2-40B4-BE49-F238E27FC236}">
                <a16:creationId xmlns:a16="http://schemas.microsoft.com/office/drawing/2014/main" id="{3B65BF5E-4C10-413E-B374-D7563BF414EB}"/>
              </a:ext>
            </a:extLst>
          </p:cNvPr>
          <p:cNvSpPr/>
          <p:nvPr/>
        </p:nvSpPr>
        <p:spPr>
          <a:xfrm>
            <a:off x="1933032" y="1496830"/>
            <a:ext cx="833379" cy="45719"/>
          </a:xfrm>
          <a:custGeom>
            <a:avLst/>
            <a:gdLst>
              <a:gd name="connsiteX0" fmla="*/ 2510636 w 2510636"/>
              <a:gd name="connsiteY0" fmla="*/ 21142 h 42895"/>
              <a:gd name="connsiteX1" fmla="*/ 1242104 w 2510636"/>
              <a:gd name="connsiteY1" fmla="*/ 42284 h 42895"/>
              <a:gd name="connsiteX2" fmla="*/ 0 w 2510636"/>
              <a:gd name="connsiteY2" fmla="*/ 0 h 42895"/>
            </a:gdLst>
            <a:ahLst/>
            <a:cxnLst>
              <a:cxn ang="0">
                <a:pos x="connsiteX0" y="connsiteY0"/>
              </a:cxn>
              <a:cxn ang="0">
                <a:pos x="connsiteX1" y="connsiteY1"/>
              </a:cxn>
              <a:cxn ang="0">
                <a:pos x="connsiteX2" y="connsiteY2"/>
              </a:cxn>
            </a:cxnLst>
            <a:rect l="l" t="t" r="r" b="b"/>
            <a:pathLst>
              <a:path w="2510636" h="42895">
                <a:moveTo>
                  <a:pt x="2510636" y="21142"/>
                </a:moveTo>
                <a:cubicBezTo>
                  <a:pt x="2085589" y="33475"/>
                  <a:pt x="1660543" y="45808"/>
                  <a:pt x="1242104" y="42284"/>
                </a:cubicBezTo>
                <a:cubicBezTo>
                  <a:pt x="823665" y="38760"/>
                  <a:pt x="411832" y="1938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95835D7C-9FDA-4DAA-9C42-B4728FE6F427}"/>
              </a:ext>
            </a:extLst>
          </p:cNvPr>
          <p:cNvSpPr/>
          <p:nvPr/>
        </p:nvSpPr>
        <p:spPr>
          <a:xfrm>
            <a:off x="1886310" y="1433748"/>
            <a:ext cx="119686" cy="108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B587798D-A04C-411A-B25D-98A492DFB0EF}"/>
              </a:ext>
            </a:extLst>
          </p:cNvPr>
          <p:cNvSpPr txBox="1"/>
          <p:nvPr/>
        </p:nvSpPr>
        <p:spPr>
          <a:xfrm>
            <a:off x="435137" y="1660751"/>
            <a:ext cx="1298865"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t>Tygon tube with metal Plug</a:t>
            </a:r>
          </a:p>
        </p:txBody>
      </p:sp>
      <p:sp>
        <p:nvSpPr>
          <p:cNvPr id="52" name="TextBox 51">
            <a:extLst>
              <a:ext uri="{FF2B5EF4-FFF2-40B4-BE49-F238E27FC236}">
                <a16:creationId xmlns:a16="http://schemas.microsoft.com/office/drawing/2014/main" id="{A2A8F933-BCC8-4CF3-B639-788167EC404C}"/>
              </a:ext>
            </a:extLst>
          </p:cNvPr>
          <p:cNvSpPr txBox="1"/>
          <p:nvPr/>
        </p:nvSpPr>
        <p:spPr>
          <a:xfrm>
            <a:off x="7416171" y="1703457"/>
            <a:ext cx="1412246" cy="369332"/>
          </a:xfrm>
          <a:prstGeom prst="rect">
            <a:avLst/>
          </a:prstGeom>
          <a:noFill/>
        </p:spPr>
        <p:txBody>
          <a:bodyPr wrap="none" rtlCol="0">
            <a:spAutoFit/>
          </a:bodyPr>
          <a:lstStyle/>
          <a:p>
            <a:r>
              <a:rPr lang="en-US" dirty="0"/>
              <a:t>0.05% Gauge</a:t>
            </a:r>
          </a:p>
        </p:txBody>
      </p:sp>
      <p:cxnSp>
        <p:nvCxnSpPr>
          <p:cNvPr id="16" name="Straight Connector 15">
            <a:extLst>
              <a:ext uri="{FF2B5EF4-FFF2-40B4-BE49-F238E27FC236}">
                <a16:creationId xmlns:a16="http://schemas.microsoft.com/office/drawing/2014/main" id="{0689D97F-476A-447D-9B49-1715B0CB7A52}"/>
              </a:ext>
            </a:extLst>
          </p:cNvPr>
          <p:cNvCxnSpPr/>
          <p:nvPr/>
        </p:nvCxnSpPr>
        <p:spPr>
          <a:xfrm>
            <a:off x="5773646" y="1515399"/>
            <a:ext cx="0" cy="861684"/>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0E2A9049-99A8-45B9-8D7F-3D37B3FBA1A1}"/>
              </a:ext>
            </a:extLst>
          </p:cNvPr>
          <p:cNvCxnSpPr/>
          <p:nvPr/>
        </p:nvCxnSpPr>
        <p:spPr>
          <a:xfrm>
            <a:off x="5773646" y="1888123"/>
            <a:ext cx="1340482" cy="0"/>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F808E7D7-C04B-40BB-BA15-CE21FDAE8628}"/>
              </a:ext>
            </a:extLst>
          </p:cNvPr>
          <p:cNvCxnSpPr>
            <a:cxnSpLocks/>
          </p:cNvCxnSpPr>
          <p:nvPr/>
        </p:nvCxnSpPr>
        <p:spPr>
          <a:xfrm>
            <a:off x="7114128" y="1888123"/>
            <a:ext cx="0" cy="1055073"/>
          </a:xfrm>
          <a:prstGeom prst="line">
            <a:avLst/>
          </a:prstGeom>
        </p:spPr>
        <p:style>
          <a:lnRef idx="3">
            <a:schemeClr val="dk1"/>
          </a:lnRef>
          <a:fillRef idx="0">
            <a:schemeClr val="dk1"/>
          </a:fillRef>
          <a:effectRef idx="2">
            <a:schemeClr val="dk1"/>
          </a:effectRef>
          <a:fontRef idx="minor">
            <a:schemeClr val="tx1"/>
          </a:fontRef>
        </p:style>
      </p:cxnSp>
      <p:sp>
        <p:nvSpPr>
          <p:cNvPr id="54" name="TextBox 53">
            <a:extLst>
              <a:ext uri="{FF2B5EF4-FFF2-40B4-BE49-F238E27FC236}">
                <a16:creationId xmlns:a16="http://schemas.microsoft.com/office/drawing/2014/main" id="{A7235C2E-C7E4-4B76-A3B2-D7B7A3BD8E9A}"/>
              </a:ext>
            </a:extLst>
          </p:cNvPr>
          <p:cNvSpPr txBox="1"/>
          <p:nvPr/>
        </p:nvSpPr>
        <p:spPr>
          <a:xfrm>
            <a:off x="6443887" y="2955591"/>
            <a:ext cx="1682064" cy="646331"/>
          </a:xfrm>
          <a:prstGeom prst="rect">
            <a:avLst/>
          </a:prstGeom>
          <a:noFill/>
        </p:spPr>
        <p:txBody>
          <a:bodyPr wrap="none" rtlCol="0">
            <a:spAutoFit/>
          </a:bodyPr>
          <a:lstStyle/>
          <a:p>
            <a:r>
              <a:rPr lang="en-US" dirty="0"/>
              <a:t>Pressure Source</a:t>
            </a:r>
          </a:p>
          <a:p>
            <a:r>
              <a:rPr lang="en-US" dirty="0"/>
              <a:t>20psi</a:t>
            </a:r>
          </a:p>
        </p:txBody>
      </p:sp>
      <p:pic>
        <p:nvPicPr>
          <p:cNvPr id="55" name="Picture 2">
            <a:extLst>
              <a:ext uri="{FF2B5EF4-FFF2-40B4-BE49-F238E27FC236}">
                <a16:creationId xmlns:a16="http://schemas.microsoft.com/office/drawing/2014/main" id="{003A9AA3-4F28-44CD-8CFF-A162F53096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591303" y="1501423"/>
            <a:ext cx="418901" cy="41890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a:extLst>
              <a:ext uri="{FF2B5EF4-FFF2-40B4-BE49-F238E27FC236}">
                <a16:creationId xmlns:a16="http://schemas.microsoft.com/office/drawing/2014/main" id="{E684A474-8D05-4102-A517-4FBC7998A4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591302" y="1936289"/>
            <a:ext cx="418901" cy="418901"/>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927C6BC8-B6D5-4E61-A194-903361072D53}"/>
              </a:ext>
            </a:extLst>
          </p:cNvPr>
          <p:cNvSpPr txBox="1"/>
          <p:nvPr/>
        </p:nvSpPr>
        <p:spPr>
          <a:xfrm>
            <a:off x="569706" y="3130849"/>
            <a:ext cx="5092550" cy="923330"/>
          </a:xfrm>
          <a:prstGeom prst="rect">
            <a:avLst/>
          </a:prstGeom>
          <a:noFill/>
        </p:spPr>
        <p:txBody>
          <a:bodyPr wrap="square" rtlCol="0">
            <a:spAutoFit/>
          </a:bodyPr>
          <a:lstStyle/>
          <a:p>
            <a:r>
              <a:rPr lang="en-US" dirty="0"/>
              <a:t>Each Stave is pressurized to 20psi and tested for 20 minutes.  The pressure drop between 10 and 20 minutes is recorded and used for our leak rate. </a:t>
            </a:r>
          </a:p>
        </p:txBody>
      </p:sp>
      <p:sp>
        <p:nvSpPr>
          <p:cNvPr id="58" name="Date Placeholder 57">
            <a:extLst>
              <a:ext uri="{FF2B5EF4-FFF2-40B4-BE49-F238E27FC236}">
                <a16:creationId xmlns:a16="http://schemas.microsoft.com/office/drawing/2014/main" id="{E3B74157-AF03-4480-A526-9012B288839D}"/>
              </a:ext>
            </a:extLst>
          </p:cNvPr>
          <p:cNvSpPr>
            <a:spLocks noGrp="1"/>
          </p:cNvSpPr>
          <p:nvPr>
            <p:ph type="dt" sz="half" idx="10"/>
          </p:nvPr>
        </p:nvSpPr>
        <p:spPr/>
        <p:txBody>
          <a:bodyPr/>
          <a:lstStyle/>
          <a:p>
            <a:r>
              <a:rPr lang="en-US"/>
              <a:t>March 2rd, 2021</a:t>
            </a:r>
            <a:endParaRPr lang="en-US" dirty="0"/>
          </a:p>
        </p:txBody>
      </p:sp>
      <p:sp>
        <p:nvSpPr>
          <p:cNvPr id="4" name="Slide Number Placeholder 3">
            <a:extLst>
              <a:ext uri="{FF2B5EF4-FFF2-40B4-BE49-F238E27FC236}">
                <a16:creationId xmlns:a16="http://schemas.microsoft.com/office/drawing/2014/main" id="{5C29E753-A614-4534-BCA2-C0FD086994D0}"/>
              </a:ext>
            </a:extLst>
          </p:cNvPr>
          <p:cNvSpPr>
            <a:spLocks noGrp="1"/>
          </p:cNvSpPr>
          <p:nvPr>
            <p:ph type="sldNum" sz="quarter" idx="12"/>
          </p:nvPr>
        </p:nvSpPr>
        <p:spPr/>
        <p:txBody>
          <a:bodyPr/>
          <a:lstStyle/>
          <a:p>
            <a:fld id="{CF3522BF-2A0F-43DA-A095-E89F710859D1}" type="slidenum">
              <a:rPr lang="en-US" smtClean="0"/>
              <a:t>7</a:t>
            </a:fld>
            <a:endParaRPr lang="en-US" dirty="0"/>
          </a:p>
        </p:txBody>
      </p:sp>
    </p:spTree>
    <p:extLst>
      <p:ext uri="{BB962C8B-B14F-4D97-AF65-F5344CB8AC3E}">
        <p14:creationId xmlns:p14="http://schemas.microsoft.com/office/powerpoint/2010/main" val="463337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61306-3753-4681-B767-E0931DE567AE}"/>
              </a:ext>
            </a:extLst>
          </p:cNvPr>
          <p:cNvSpPr>
            <a:spLocks noGrp="1"/>
          </p:cNvSpPr>
          <p:nvPr>
            <p:ph type="title"/>
          </p:nvPr>
        </p:nvSpPr>
        <p:spPr>
          <a:xfrm>
            <a:off x="838200" y="57752"/>
            <a:ext cx="10515600" cy="1325563"/>
          </a:xfrm>
        </p:spPr>
        <p:txBody>
          <a:bodyPr>
            <a:normAutofit/>
          </a:bodyPr>
          <a:lstStyle/>
          <a:p>
            <a:r>
              <a:rPr lang="en-US" sz="4000" dirty="0"/>
              <a:t>Submersion test (Looking for Bubbles)</a:t>
            </a:r>
          </a:p>
        </p:txBody>
      </p:sp>
      <p:sp>
        <p:nvSpPr>
          <p:cNvPr id="3" name="Content Placeholder 2">
            <a:extLst>
              <a:ext uri="{FF2B5EF4-FFF2-40B4-BE49-F238E27FC236}">
                <a16:creationId xmlns:a16="http://schemas.microsoft.com/office/drawing/2014/main" id="{95EBFF86-9734-48D7-8EA9-FC76560820A4}"/>
              </a:ext>
            </a:extLst>
          </p:cNvPr>
          <p:cNvSpPr>
            <a:spLocks noGrp="1"/>
          </p:cNvSpPr>
          <p:nvPr>
            <p:ph idx="1"/>
          </p:nvPr>
        </p:nvSpPr>
        <p:spPr>
          <a:xfrm>
            <a:off x="718514" y="1524016"/>
            <a:ext cx="10515600" cy="4351338"/>
          </a:xfrm>
        </p:spPr>
        <p:txBody>
          <a:bodyPr/>
          <a:lstStyle/>
          <a:p>
            <a:r>
              <a:rPr lang="en-US" sz="2000" dirty="0"/>
              <a:t>In addition to the pressurized leak measurement, we have also been submerging staves in water to look for the location of leaks.  We will continue this in production. </a:t>
            </a:r>
          </a:p>
          <a:p>
            <a:r>
              <a:rPr lang="en-US" sz="2000" dirty="0"/>
              <a:t>Stave is pressurized to ~20 psi with air. </a:t>
            </a:r>
          </a:p>
          <a:p>
            <a:r>
              <a:rPr lang="en-US" sz="2000" dirty="0"/>
              <a:t>Example of a leaking Staves below:</a:t>
            </a:r>
          </a:p>
          <a:p>
            <a:pPr marL="0" indent="0">
              <a:buNone/>
            </a:pPr>
            <a:endParaRPr lang="en-US" dirty="0"/>
          </a:p>
        </p:txBody>
      </p:sp>
      <p:pic>
        <p:nvPicPr>
          <p:cNvPr id="2050" name="Picture 2">
            <a:extLst>
              <a:ext uri="{FF2B5EF4-FFF2-40B4-BE49-F238E27FC236}">
                <a16:creationId xmlns:a16="http://schemas.microsoft.com/office/drawing/2014/main" id="{1425CD73-977F-4EAB-ABA3-D96994903E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90" b="38848"/>
          <a:stretch/>
        </p:blipFill>
        <p:spPr bwMode="auto">
          <a:xfrm>
            <a:off x="7190829" y="3084221"/>
            <a:ext cx="4162971" cy="34086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A991CF8-FC10-41DD-8A10-4E3B1716D673}"/>
              </a:ext>
            </a:extLst>
          </p:cNvPr>
          <p:cNvSpPr txBox="1"/>
          <p:nvPr/>
        </p:nvSpPr>
        <p:spPr>
          <a:xfrm>
            <a:off x="5711409" y="4299116"/>
            <a:ext cx="933269" cy="369332"/>
          </a:xfrm>
          <a:prstGeom prst="rect">
            <a:avLst/>
          </a:prstGeom>
          <a:noFill/>
        </p:spPr>
        <p:txBody>
          <a:bodyPr wrap="none" rtlCol="0">
            <a:spAutoFit/>
          </a:bodyPr>
          <a:lstStyle/>
          <a:p>
            <a:r>
              <a:rPr lang="en-US" dirty="0"/>
              <a:t>Bubbles</a:t>
            </a:r>
          </a:p>
        </p:txBody>
      </p:sp>
      <p:pic>
        <p:nvPicPr>
          <p:cNvPr id="7" name="VID_20210222_093945445">
            <a:hlinkClick r:id="" action="ppaction://media"/>
            <a:extLst>
              <a:ext uri="{FF2B5EF4-FFF2-40B4-BE49-F238E27FC236}">
                <a16:creationId xmlns:a16="http://schemas.microsoft.com/office/drawing/2014/main" id="{4FBEB3E3-7C3F-45E1-8FA4-EA9EE597E0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88416" y="3084221"/>
            <a:ext cx="1881692" cy="3345229"/>
          </a:xfrm>
          <a:prstGeom prst="rect">
            <a:avLst/>
          </a:prstGeom>
        </p:spPr>
      </p:pic>
      <p:sp>
        <p:nvSpPr>
          <p:cNvPr id="8" name="Date Placeholder 7">
            <a:extLst>
              <a:ext uri="{FF2B5EF4-FFF2-40B4-BE49-F238E27FC236}">
                <a16:creationId xmlns:a16="http://schemas.microsoft.com/office/drawing/2014/main" id="{58FAEF7F-D2B0-4844-A244-BD4149012DA6}"/>
              </a:ext>
            </a:extLst>
          </p:cNvPr>
          <p:cNvSpPr>
            <a:spLocks noGrp="1"/>
          </p:cNvSpPr>
          <p:nvPr>
            <p:ph type="dt" sz="half" idx="10"/>
          </p:nvPr>
        </p:nvSpPr>
        <p:spPr/>
        <p:txBody>
          <a:bodyPr/>
          <a:lstStyle/>
          <a:p>
            <a:r>
              <a:rPr lang="en-US"/>
              <a:t>March 2rd, 2021</a:t>
            </a:r>
            <a:endParaRPr lang="en-US" dirty="0"/>
          </a:p>
        </p:txBody>
      </p:sp>
      <p:cxnSp>
        <p:nvCxnSpPr>
          <p:cNvPr id="5" name="Straight Arrow Connector 4">
            <a:extLst>
              <a:ext uri="{FF2B5EF4-FFF2-40B4-BE49-F238E27FC236}">
                <a16:creationId xmlns:a16="http://schemas.microsoft.com/office/drawing/2014/main" id="{0097F0ED-B2A4-46CB-9A5B-174AC3C94089}"/>
              </a:ext>
            </a:extLst>
          </p:cNvPr>
          <p:cNvCxnSpPr>
            <a:cxnSpLocks/>
          </p:cNvCxnSpPr>
          <p:nvPr/>
        </p:nvCxnSpPr>
        <p:spPr>
          <a:xfrm>
            <a:off x="4614149" y="4668448"/>
            <a:ext cx="4994232" cy="61537"/>
          </a:xfrm>
          <a:prstGeom prst="straightConnector1">
            <a:avLst/>
          </a:prstGeom>
          <a:ln w="57150">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4" name="Slide Number Placeholder 3">
            <a:extLst>
              <a:ext uri="{FF2B5EF4-FFF2-40B4-BE49-F238E27FC236}">
                <a16:creationId xmlns:a16="http://schemas.microsoft.com/office/drawing/2014/main" id="{AD5D8B5A-D3C4-4A5E-AF44-1F4BC854E4E7}"/>
              </a:ext>
            </a:extLst>
          </p:cNvPr>
          <p:cNvSpPr>
            <a:spLocks noGrp="1"/>
          </p:cNvSpPr>
          <p:nvPr>
            <p:ph type="sldNum" sz="quarter" idx="12"/>
          </p:nvPr>
        </p:nvSpPr>
        <p:spPr/>
        <p:txBody>
          <a:bodyPr/>
          <a:lstStyle/>
          <a:p>
            <a:fld id="{CF3522BF-2A0F-43DA-A095-E89F710859D1}" type="slidenum">
              <a:rPr lang="en-US" smtClean="0"/>
              <a:t>8</a:t>
            </a:fld>
            <a:endParaRPr lang="en-US" dirty="0"/>
          </a:p>
        </p:txBody>
      </p:sp>
    </p:spTree>
    <p:extLst>
      <p:ext uri="{BB962C8B-B14F-4D97-AF65-F5344CB8AC3E}">
        <p14:creationId xmlns:p14="http://schemas.microsoft.com/office/powerpoint/2010/main" val="4175604698"/>
      </p:ext>
    </p:extLst>
  </p:cSld>
  <p:clrMapOvr>
    <a:masterClrMapping/>
  </p:clrMapOvr>
  <mc:AlternateContent xmlns:mc="http://schemas.openxmlformats.org/markup-compatibility/2006" xmlns:p14="http://schemas.microsoft.com/office/powerpoint/2010/main">
    <mc:Choice Requires="p14">
      <p:transition spd="slow" p14:dur="2000" advTm="7082"/>
    </mc:Choice>
    <mc:Fallback xmlns="">
      <p:transition spd="slow" advTm="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23FAF-D5F9-4DF9-9C4E-F53DA5F4191B}"/>
              </a:ext>
            </a:extLst>
          </p:cNvPr>
          <p:cNvSpPr>
            <a:spLocks noGrp="1"/>
          </p:cNvSpPr>
          <p:nvPr>
            <p:ph type="title"/>
          </p:nvPr>
        </p:nvSpPr>
        <p:spPr>
          <a:xfrm>
            <a:off x="641541" y="-66641"/>
            <a:ext cx="4525083" cy="1306252"/>
          </a:xfrm>
        </p:spPr>
        <p:txBody>
          <a:bodyPr>
            <a:normAutofit/>
          </a:bodyPr>
          <a:lstStyle/>
          <a:p>
            <a:r>
              <a:rPr lang="en-US" sz="4000" dirty="0"/>
              <a:t>Flow Test</a:t>
            </a:r>
          </a:p>
        </p:txBody>
      </p:sp>
      <p:sp>
        <p:nvSpPr>
          <p:cNvPr id="5" name="Rectangle 4">
            <a:extLst>
              <a:ext uri="{FF2B5EF4-FFF2-40B4-BE49-F238E27FC236}">
                <a16:creationId xmlns:a16="http://schemas.microsoft.com/office/drawing/2014/main" id="{12DB7E0F-8230-4DFB-BC25-0233ACFEC574}"/>
              </a:ext>
            </a:extLst>
          </p:cNvPr>
          <p:cNvSpPr/>
          <p:nvPr/>
        </p:nvSpPr>
        <p:spPr>
          <a:xfrm>
            <a:off x="4006446" y="2366551"/>
            <a:ext cx="2320356" cy="1744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E3D38E8C-C6C2-44CC-BD3A-018452B97013}"/>
              </a:ext>
            </a:extLst>
          </p:cNvPr>
          <p:cNvSpPr/>
          <p:nvPr/>
        </p:nvSpPr>
        <p:spPr>
          <a:xfrm>
            <a:off x="1464097" y="2408836"/>
            <a:ext cx="2510636" cy="42895"/>
          </a:xfrm>
          <a:custGeom>
            <a:avLst/>
            <a:gdLst>
              <a:gd name="connsiteX0" fmla="*/ 2510636 w 2510636"/>
              <a:gd name="connsiteY0" fmla="*/ 21142 h 42895"/>
              <a:gd name="connsiteX1" fmla="*/ 1242104 w 2510636"/>
              <a:gd name="connsiteY1" fmla="*/ 42284 h 42895"/>
              <a:gd name="connsiteX2" fmla="*/ 0 w 2510636"/>
              <a:gd name="connsiteY2" fmla="*/ 0 h 42895"/>
            </a:gdLst>
            <a:ahLst/>
            <a:cxnLst>
              <a:cxn ang="0">
                <a:pos x="connsiteX0" y="connsiteY0"/>
              </a:cxn>
              <a:cxn ang="0">
                <a:pos x="connsiteX1" y="connsiteY1"/>
              </a:cxn>
              <a:cxn ang="0">
                <a:pos x="connsiteX2" y="connsiteY2"/>
              </a:cxn>
            </a:cxnLst>
            <a:rect l="l" t="t" r="r" b="b"/>
            <a:pathLst>
              <a:path w="2510636" h="42895">
                <a:moveTo>
                  <a:pt x="2510636" y="21142"/>
                </a:moveTo>
                <a:cubicBezTo>
                  <a:pt x="2085589" y="33475"/>
                  <a:pt x="1660543" y="45808"/>
                  <a:pt x="1242104" y="42284"/>
                </a:cubicBezTo>
                <a:cubicBezTo>
                  <a:pt x="823665" y="38760"/>
                  <a:pt x="411832" y="1938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73F0E70-6E47-46D9-9CAD-EA31F123455F}"/>
              </a:ext>
            </a:extLst>
          </p:cNvPr>
          <p:cNvSpPr txBox="1"/>
          <p:nvPr/>
        </p:nvSpPr>
        <p:spPr>
          <a:xfrm>
            <a:off x="2056079" y="2609076"/>
            <a:ext cx="1481496" cy="369332"/>
          </a:xfrm>
          <a:prstGeom prst="rect">
            <a:avLst/>
          </a:prstGeom>
          <a:noFill/>
        </p:spPr>
        <p:txBody>
          <a:bodyPr wrap="none" rtlCol="0">
            <a:spAutoFit/>
          </a:bodyPr>
          <a:lstStyle/>
          <a:p>
            <a:r>
              <a:rPr lang="en-US" dirty="0"/>
              <a:t>50” 2.7mm ID</a:t>
            </a:r>
          </a:p>
        </p:txBody>
      </p:sp>
      <p:sp>
        <p:nvSpPr>
          <p:cNvPr id="12" name="Freeform: Shape 11">
            <a:extLst>
              <a:ext uri="{FF2B5EF4-FFF2-40B4-BE49-F238E27FC236}">
                <a16:creationId xmlns:a16="http://schemas.microsoft.com/office/drawing/2014/main" id="{B5EB32CF-A5A6-4580-994A-909846B1B896}"/>
              </a:ext>
            </a:extLst>
          </p:cNvPr>
          <p:cNvSpPr/>
          <p:nvPr/>
        </p:nvSpPr>
        <p:spPr>
          <a:xfrm>
            <a:off x="6326802" y="2455746"/>
            <a:ext cx="2510636" cy="42895"/>
          </a:xfrm>
          <a:custGeom>
            <a:avLst/>
            <a:gdLst>
              <a:gd name="connsiteX0" fmla="*/ 2510636 w 2510636"/>
              <a:gd name="connsiteY0" fmla="*/ 21142 h 42895"/>
              <a:gd name="connsiteX1" fmla="*/ 1242104 w 2510636"/>
              <a:gd name="connsiteY1" fmla="*/ 42284 h 42895"/>
              <a:gd name="connsiteX2" fmla="*/ 0 w 2510636"/>
              <a:gd name="connsiteY2" fmla="*/ 0 h 42895"/>
            </a:gdLst>
            <a:ahLst/>
            <a:cxnLst>
              <a:cxn ang="0">
                <a:pos x="connsiteX0" y="connsiteY0"/>
              </a:cxn>
              <a:cxn ang="0">
                <a:pos x="connsiteX1" y="connsiteY1"/>
              </a:cxn>
              <a:cxn ang="0">
                <a:pos x="connsiteX2" y="connsiteY2"/>
              </a:cxn>
            </a:cxnLst>
            <a:rect l="l" t="t" r="r" b="b"/>
            <a:pathLst>
              <a:path w="2510636" h="42895">
                <a:moveTo>
                  <a:pt x="2510636" y="21142"/>
                </a:moveTo>
                <a:cubicBezTo>
                  <a:pt x="2085589" y="33475"/>
                  <a:pt x="1660543" y="45808"/>
                  <a:pt x="1242104" y="42284"/>
                </a:cubicBezTo>
                <a:cubicBezTo>
                  <a:pt x="823665" y="38760"/>
                  <a:pt x="411832" y="1938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0A54254E-F95A-4353-944B-E56DEACC1F1F}"/>
              </a:ext>
            </a:extLst>
          </p:cNvPr>
          <p:cNvCxnSpPr>
            <a:cxnSpLocks/>
          </p:cNvCxnSpPr>
          <p:nvPr/>
        </p:nvCxnSpPr>
        <p:spPr>
          <a:xfrm flipH="1">
            <a:off x="6424891" y="2262167"/>
            <a:ext cx="1" cy="2087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E1290C-26FD-44AF-87CE-E7E5D5165677}"/>
              </a:ext>
            </a:extLst>
          </p:cNvPr>
          <p:cNvCxnSpPr>
            <a:cxnSpLocks/>
          </p:cNvCxnSpPr>
          <p:nvPr/>
        </p:nvCxnSpPr>
        <p:spPr>
          <a:xfrm flipH="1">
            <a:off x="3890013" y="2242963"/>
            <a:ext cx="1" cy="20876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126" name="Picture 6" descr="default">
            <a:extLst>
              <a:ext uri="{FF2B5EF4-FFF2-40B4-BE49-F238E27FC236}">
                <a16:creationId xmlns:a16="http://schemas.microsoft.com/office/drawing/2014/main" id="{5361B923-D734-4590-A40E-2A8B0C857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5" y="1642397"/>
            <a:ext cx="537432" cy="6351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efault">
            <a:extLst>
              <a:ext uri="{FF2B5EF4-FFF2-40B4-BE49-F238E27FC236}">
                <a16:creationId xmlns:a16="http://schemas.microsoft.com/office/drawing/2014/main" id="{2C807399-562C-4A69-AE30-BF12F7334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297" y="1618169"/>
            <a:ext cx="537432" cy="6351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8B9B785-3161-44B7-8545-56E6DFBF609B}"/>
              </a:ext>
            </a:extLst>
          </p:cNvPr>
          <p:cNvSpPr txBox="1"/>
          <p:nvPr/>
        </p:nvSpPr>
        <p:spPr>
          <a:xfrm>
            <a:off x="5980131" y="1096163"/>
            <a:ext cx="257397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a:t>Digital High-Accuracy Pressure Gauges</a:t>
            </a:r>
          </a:p>
          <a:p>
            <a:pPr algn="ctr"/>
            <a:r>
              <a:rPr lang="en-US" sz="1200" dirty="0"/>
              <a:t>1% at 15 psi</a:t>
            </a:r>
          </a:p>
        </p:txBody>
      </p:sp>
      <p:cxnSp>
        <p:nvCxnSpPr>
          <p:cNvPr id="21" name="Straight Arrow Connector 20">
            <a:extLst>
              <a:ext uri="{FF2B5EF4-FFF2-40B4-BE49-F238E27FC236}">
                <a16:creationId xmlns:a16="http://schemas.microsoft.com/office/drawing/2014/main" id="{3E0B6F96-CC43-47A3-9975-76C40F71E12E}"/>
              </a:ext>
            </a:extLst>
          </p:cNvPr>
          <p:cNvCxnSpPr>
            <a:cxnSpLocks/>
          </p:cNvCxnSpPr>
          <p:nvPr/>
        </p:nvCxnSpPr>
        <p:spPr>
          <a:xfrm flipH="1">
            <a:off x="4175313" y="1393974"/>
            <a:ext cx="1674049" cy="448998"/>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1CAACF4D-EFAF-41D2-B000-D6D111171712}"/>
              </a:ext>
            </a:extLst>
          </p:cNvPr>
          <p:cNvCxnSpPr>
            <a:cxnSpLocks/>
          </p:cNvCxnSpPr>
          <p:nvPr/>
        </p:nvCxnSpPr>
        <p:spPr>
          <a:xfrm>
            <a:off x="5849362" y="1418202"/>
            <a:ext cx="261538" cy="42477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pic>
        <p:nvPicPr>
          <p:cNvPr id="5130" name="Picture 10" descr="Series VFA Visi-Float® Flowmeter, VFA-1 (no valve)">
            <a:extLst>
              <a:ext uri="{FF2B5EF4-FFF2-40B4-BE49-F238E27FC236}">
                <a16:creationId xmlns:a16="http://schemas.microsoft.com/office/drawing/2014/main" id="{489D0C16-F58C-40A1-9626-9D32B929E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385" y="2212381"/>
            <a:ext cx="1006932" cy="100693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1FB9655-327A-4B2B-8484-CB043215DF03}"/>
              </a:ext>
            </a:extLst>
          </p:cNvPr>
          <p:cNvSpPr txBox="1"/>
          <p:nvPr/>
        </p:nvSpPr>
        <p:spPr>
          <a:xfrm>
            <a:off x="464718" y="3381499"/>
            <a:ext cx="1670234" cy="646331"/>
          </a:xfrm>
          <a:prstGeom prst="rect">
            <a:avLst/>
          </a:prstGeom>
          <a:noFill/>
        </p:spPr>
        <p:txBody>
          <a:bodyPr wrap="square" rtlCol="0">
            <a:spAutoFit/>
          </a:bodyPr>
          <a:lstStyle/>
          <a:p>
            <a:r>
              <a:rPr lang="en-US" dirty="0"/>
              <a:t>200 ccm flow meter for water</a:t>
            </a:r>
          </a:p>
        </p:txBody>
      </p:sp>
      <p:sp>
        <p:nvSpPr>
          <p:cNvPr id="32" name="TextBox 31">
            <a:extLst>
              <a:ext uri="{FF2B5EF4-FFF2-40B4-BE49-F238E27FC236}">
                <a16:creationId xmlns:a16="http://schemas.microsoft.com/office/drawing/2014/main" id="{C3C5BADA-0636-494B-AC43-0F9395A2B9F7}"/>
              </a:ext>
            </a:extLst>
          </p:cNvPr>
          <p:cNvSpPr txBox="1"/>
          <p:nvPr/>
        </p:nvSpPr>
        <p:spPr>
          <a:xfrm>
            <a:off x="6954902" y="2508274"/>
            <a:ext cx="1481496" cy="369332"/>
          </a:xfrm>
          <a:prstGeom prst="rect">
            <a:avLst/>
          </a:prstGeom>
          <a:noFill/>
        </p:spPr>
        <p:txBody>
          <a:bodyPr wrap="none" rtlCol="0">
            <a:spAutoFit/>
          </a:bodyPr>
          <a:lstStyle/>
          <a:p>
            <a:r>
              <a:rPr lang="en-US" dirty="0"/>
              <a:t>50” 2.7mm ID</a:t>
            </a:r>
          </a:p>
        </p:txBody>
      </p:sp>
      <p:sp>
        <p:nvSpPr>
          <p:cNvPr id="25" name="TextBox 24">
            <a:extLst>
              <a:ext uri="{FF2B5EF4-FFF2-40B4-BE49-F238E27FC236}">
                <a16:creationId xmlns:a16="http://schemas.microsoft.com/office/drawing/2014/main" id="{55811CA9-E018-4AF4-B798-513315EBCC05}"/>
              </a:ext>
            </a:extLst>
          </p:cNvPr>
          <p:cNvSpPr txBox="1"/>
          <p:nvPr/>
        </p:nvSpPr>
        <p:spPr>
          <a:xfrm>
            <a:off x="9153483" y="1993437"/>
            <a:ext cx="937308" cy="369332"/>
          </a:xfrm>
          <a:prstGeom prst="rect">
            <a:avLst/>
          </a:prstGeom>
          <a:noFill/>
        </p:spPr>
        <p:txBody>
          <a:bodyPr wrap="none" rtlCol="0">
            <a:spAutoFit/>
          </a:bodyPr>
          <a:lstStyle/>
          <a:p>
            <a:r>
              <a:rPr lang="en-US" dirty="0"/>
              <a:t>Zero PSI</a:t>
            </a:r>
          </a:p>
        </p:txBody>
      </p:sp>
      <p:sp>
        <p:nvSpPr>
          <p:cNvPr id="38" name="TextBox 37">
            <a:extLst>
              <a:ext uri="{FF2B5EF4-FFF2-40B4-BE49-F238E27FC236}">
                <a16:creationId xmlns:a16="http://schemas.microsoft.com/office/drawing/2014/main" id="{75749C0F-6993-496D-AD48-98105ED7ECA5}"/>
              </a:ext>
            </a:extLst>
          </p:cNvPr>
          <p:cNvSpPr txBox="1"/>
          <p:nvPr/>
        </p:nvSpPr>
        <p:spPr>
          <a:xfrm>
            <a:off x="3691936" y="2625146"/>
            <a:ext cx="31451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dirty="0"/>
              <a:t>2</a:t>
            </a:r>
          </a:p>
        </p:txBody>
      </p:sp>
      <p:sp>
        <p:nvSpPr>
          <p:cNvPr id="39" name="TextBox 38">
            <a:extLst>
              <a:ext uri="{FF2B5EF4-FFF2-40B4-BE49-F238E27FC236}">
                <a16:creationId xmlns:a16="http://schemas.microsoft.com/office/drawing/2014/main" id="{DD0E8C05-B2DE-418D-924E-8206DA1B52B9}"/>
              </a:ext>
            </a:extLst>
          </p:cNvPr>
          <p:cNvSpPr txBox="1"/>
          <p:nvPr/>
        </p:nvSpPr>
        <p:spPr>
          <a:xfrm>
            <a:off x="6424891" y="2609076"/>
            <a:ext cx="31451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dirty="0"/>
              <a:t>3</a:t>
            </a:r>
          </a:p>
        </p:txBody>
      </p:sp>
      <p:sp>
        <p:nvSpPr>
          <p:cNvPr id="46" name="TextBox 45">
            <a:extLst>
              <a:ext uri="{FF2B5EF4-FFF2-40B4-BE49-F238E27FC236}">
                <a16:creationId xmlns:a16="http://schemas.microsoft.com/office/drawing/2014/main" id="{D69AD7F5-8E8F-4292-84EF-987D3ED13119}"/>
              </a:ext>
            </a:extLst>
          </p:cNvPr>
          <p:cNvSpPr txBox="1"/>
          <p:nvPr/>
        </p:nvSpPr>
        <p:spPr>
          <a:xfrm>
            <a:off x="8371387" y="2625146"/>
            <a:ext cx="31451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dirty="0"/>
              <a:t>4</a:t>
            </a:r>
          </a:p>
        </p:txBody>
      </p:sp>
      <p:sp>
        <p:nvSpPr>
          <p:cNvPr id="36" name="TextBox 35">
            <a:extLst>
              <a:ext uri="{FF2B5EF4-FFF2-40B4-BE49-F238E27FC236}">
                <a16:creationId xmlns:a16="http://schemas.microsoft.com/office/drawing/2014/main" id="{574E64B1-C8F3-401C-A537-990ADE65389A}"/>
              </a:ext>
            </a:extLst>
          </p:cNvPr>
          <p:cNvSpPr txBox="1"/>
          <p:nvPr/>
        </p:nvSpPr>
        <p:spPr>
          <a:xfrm>
            <a:off x="539043" y="5424695"/>
            <a:ext cx="2573974"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t>Gauges, tube and stave must all be at the same level</a:t>
            </a:r>
          </a:p>
        </p:txBody>
      </p:sp>
      <p:sp>
        <p:nvSpPr>
          <p:cNvPr id="6" name="Rectangle 5">
            <a:extLst>
              <a:ext uri="{FF2B5EF4-FFF2-40B4-BE49-F238E27FC236}">
                <a16:creationId xmlns:a16="http://schemas.microsoft.com/office/drawing/2014/main" id="{16A3A3AA-B9D1-46FF-ACDB-97D933FC77A5}"/>
              </a:ext>
            </a:extLst>
          </p:cNvPr>
          <p:cNvSpPr/>
          <p:nvPr/>
        </p:nvSpPr>
        <p:spPr>
          <a:xfrm>
            <a:off x="8728056" y="2498641"/>
            <a:ext cx="1114315" cy="7483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Sink</a:t>
            </a:r>
          </a:p>
        </p:txBody>
      </p:sp>
      <p:pic>
        <p:nvPicPr>
          <p:cNvPr id="7" name="Picture 6">
            <a:extLst>
              <a:ext uri="{FF2B5EF4-FFF2-40B4-BE49-F238E27FC236}">
                <a16:creationId xmlns:a16="http://schemas.microsoft.com/office/drawing/2014/main" id="{94F4AAAE-884B-42EE-99CB-CAE1B441C58C}"/>
              </a:ext>
            </a:extLst>
          </p:cNvPr>
          <p:cNvPicPr>
            <a:picLocks noChangeAspect="1"/>
          </p:cNvPicPr>
          <p:nvPr/>
        </p:nvPicPr>
        <p:blipFill rotWithShape="1">
          <a:blip r:embed="rId4"/>
          <a:srcRect t="12105"/>
          <a:stretch/>
        </p:blipFill>
        <p:spPr>
          <a:xfrm>
            <a:off x="3537575" y="3832745"/>
            <a:ext cx="3843338" cy="2176725"/>
          </a:xfrm>
          <a:prstGeom prst="rect">
            <a:avLst/>
          </a:prstGeom>
        </p:spPr>
      </p:pic>
      <p:sp>
        <p:nvSpPr>
          <p:cNvPr id="10" name="TextBox 9">
            <a:extLst>
              <a:ext uri="{FF2B5EF4-FFF2-40B4-BE49-F238E27FC236}">
                <a16:creationId xmlns:a16="http://schemas.microsoft.com/office/drawing/2014/main" id="{AE2E9541-D04B-4C96-93AA-75A8B1890A1F}"/>
              </a:ext>
            </a:extLst>
          </p:cNvPr>
          <p:cNvSpPr txBox="1"/>
          <p:nvPr/>
        </p:nvSpPr>
        <p:spPr>
          <a:xfrm>
            <a:off x="432143" y="4190016"/>
            <a:ext cx="2724347" cy="1200329"/>
          </a:xfrm>
          <a:prstGeom prst="rect">
            <a:avLst/>
          </a:prstGeom>
          <a:noFill/>
        </p:spPr>
        <p:txBody>
          <a:bodyPr wrap="square" rtlCol="0">
            <a:spAutoFit/>
          </a:bodyPr>
          <a:lstStyle/>
          <a:p>
            <a:r>
              <a:rPr lang="en-US" dirty="0"/>
              <a:t>Specification:</a:t>
            </a:r>
          </a:p>
          <a:p>
            <a:r>
              <a:rPr lang="en-US" dirty="0"/>
              <a:t>Pressure drop of stave at 200ccm should be around 1.125psi +/- 0.056psi</a:t>
            </a:r>
          </a:p>
        </p:txBody>
      </p:sp>
      <p:sp>
        <p:nvSpPr>
          <p:cNvPr id="26" name="TextBox 25">
            <a:extLst>
              <a:ext uri="{FF2B5EF4-FFF2-40B4-BE49-F238E27FC236}">
                <a16:creationId xmlns:a16="http://schemas.microsoft.com/office/drawing/2014/main" id="{7D06CC6B-5FB5-4BA4-9863-DCFC864EED70}"/>
              </a:ext>
            </a:extLst>
          </p:cNvPr>
          <p:cNvSpPr txBox="1"/>
          <p:nvPr/>
        </p:nvSpPr>
        <p:spPr>
          <a:xfrm>
            <a:off x="689296" y="2515792"/>
            <a:ext cx="31451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dirty="0"/>
              <a:t>1</a:t>
            </a:r>
          </a:p>
        </p:txBody>
      </p:sp>
      <p:pic>
        <p:nvPicPr>
          <p:cNvPr id="27" name="Picture 6" descr="default">
            <a:extLst>
              <a:ext uri="{FF2B5EF4-FFF2-40B4-BE49-F238E27FC236}">
                <a16:creationId xmlns:a16="http://schemas.microsoft.com/office/drawing/2014/main" id="{B9CCE9BB-A580-4B5F-A293-50B179AF7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598" y="1727622"/>
            <a:ext cx="537432" cy="6351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DF4D4E8-1384-4EDF-8DC2-B12A7A44E0A4}"/>
              </a:ext>
            </a:extLst>
          </p:cNvPr>
          <p:cNvSpPr txBox="1"/>
          <p:nvPr/>
        </p:nvSpPr>
        <p:spPr>
          <a:xfrm>
            <a:off x="7788332" y="3913017"/>
            <a:ext cx="3843338" cy="1754326"/>
          </a:xfrm>
          <a:prstGeom prst="rect">
            <a:avLst/>
          </a:prstGeom>
          <a:noFill/>
        </p:spPr>
        <p:txBody>
          <a:bodyPr wrap="square" rtlCol="0">
            <a:spAutoFit/>
          </a:bodyPr>
          <a:lstStyle/>
          <a:p>
            <a:r>
              <a:rPr lang="en-US" dirty="0"/>
              <a:t>To ensure a balanced flow and stable temperature, each stave is being tested for flow and pressure drop at 200ccm with water.   This test is also preformed during tube production to ensure a constant pressure drop across staves. </a:t>
            </a:r>
          </a:p>
        </p:txBody>
      </p:sp>
      <p:sp>
        <p:nvSpPr>
          <p:cNvPr id="4" name="Date Placeholder 3">
            <a:extLst>
              <a:ext uri="{FF2B5EF4-FFF2-40B4-BE49-F238E27FC236}">
                <a16:creationId xmlns:a16="http://schemas.microsoft.com/office/drawing/2014/main" id="{D8C50448-436B-404C-A3D5-D94A8A669A8C}"/>
              </a:ext>
            </a:extLst>
          </p:cNvPr>
          <p:cNvSpPr>
            <a:spLocks noGrp="1"/>
          </p:cNvSpPr>
          <p:nvPr>
            <p:ph type="dt" sz="half" idx="10"/>
          </p:nvPr>
        </p:nvSpPr>
        <p:spPr/>
        <p:txBody>
          <a:bodyPr/>
          <a:lstStyle/>
          <a:p>
            <a:r>
              <a:rPr lang="en-US"/>
              <a:t>March 2rd, 2021</a:t>
            </a:r>
            <a:endParaRPr lang="en-US" dirty="0"/>
          </a:p>
        </p:txBody>
      </p:sp>
      <p:sp>
        <p:nvSpPr>
          <p:cNvPr id="11" name="Slide Number Placeholder 10">
            <a:extLst>
              <a:ext uri="{FF2B5EF4-FFF2-40B4-BE49-F238E27FC236}">
                <a16:creationId xmlns:a16="http://schemas.microsoft.com/office/drawing/2014/main" id="{65D71851-99E6-4B9A-8973-E0FD18694520}"/>
              </a:ext>
            </a:extLst>
          </p:cNvPr>
          <p:cNvSpPr>
            <a:spLocks noGrp="1"/>
          </p:cNvSpPr>
          <p:nvPr>
            <p:ph type="sldNum" sz="quarter" idx="12"/>
          </p:nvPr>
        </p:nvSpPr>
        <p:spPr/>
        <p:txBody>
          <a:bodyPr/>
          <a:lstStyle/>
          <a:p>
            <a:fld id="{CF3522BF-2A0F-43DA-A095-E89F710859D1}" type="slidenum">
              <a:rPr lang="en-US" smtClean="0"/>
              <a:t>9</a:t>
            </a:fld>
            <a:endParaRPr lang="en-US" dirty="0"/>
          </a:p>
        </p:txBody>
      </p:sp>
    </p:spTree>
    <p:extLst>
      <p:ext uri="{BB962C8B-B14F-4D97-AF65-F5344CB8AC3E}">
        <p14:creationId xmlns:p14="http://schemas.microsoft.com/office/powerpoint/2010/main" val="33492257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4EC9F13F8E21F40A240E78DF835E721" ma:contentTypeVersion="8" ma:contentTypeDescription="Create a new document." ma:contentTypeScope="" ma:versionID="99210e6f2de450dd63c8c517631147be">
  <xsd:schema xmlns:xsd="http://www.w3.org/2001/XMLSchema" xmlns:xs="http://www.w3.org/2001/XMLSchema" xmlns:p="http://schemas.microsoft.com/office/2006/metadata/properties" xmlns:ns3="b144b1dc-77a5-4b17-aa1a-cf3189630eb6" targetNamespace="http://schemas.microsoft.com/office/2006/metadata/properties" ma:root="true" ma:fieldsID="d484c206dac71868f807e01be4ed2cf1" ns3:_="">
    <xsd:import namespace="b144b1dc-77a5-4b17-aa1a-cf3189630eb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44b1dc-77a5-4b17-aa1a-cf3189630e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704EFE-7602-4E9C-8F49-C820F934BD1A}">
  <ds:schemaRefs>
    <ds:schemaRef ds:uri="http://schemas.microsoft.com/sharepoint/v3/contenttype/forms"/>
  </ds:schemaRefs>
</ds:datastoreItem>
</file>

<file path=customXml/itemProps2.xml><?xml version="1.0" encoding="utf-8"?>
<ds:datastoreItem xmlns:ds="http://schemas.openxmlformats.org/officeDocument/2006/customXml" ds:itemID="{AC1CCEE4-058B-485E-9371-32F0FAC40D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44b1dc-77a5-4b17-aa1a-cf3189630e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730C6B-F976-447A-93D1-55089408D1EE}">
  <ds:schemaRef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b144b1dc-77a5-4b17-aa1a-cf3189630eb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2321</TotalTime>
  <Words>1366</Words>
  <Application>Microsoft Office PowerPoint</Application>
  <PresentationFormat>Widescreen</PresentationFormat>
  <Paragraphs>293</Paragraphs>
  <Slides>21</Slides>
  <Notes>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   </vt:lpstr>
      <vt:lpstr>Overview </vt:lpstr>
      <vt:lpstr>Design from Dan’s Talk</vt:lpstr>
      <vt:lpstr>Design from Dan’s Talk</vt:lpstr>
      <vt:lpstr>Made By Asuka Co. in Japan</vt:lpstr>
      <vt:lpstr>Inspection</vt:lpstr>
      <vt:lpstr>Pressure test of Stave</vt:lpstr>
      <vt:lpstr>Submersion test (Looking for Bubbles)</vt:lpstr>
      <vt:lpstr>Flow Test</vt:lpstr>
      <vt:lpstr>Pressures and flow analysis </vt:lpstr>
      <vt:lpstr>Example Of Measurement</vt:lpstr>
      <vt:lpstr>Thermal Calculation from Dan- Temperatures</vt:lpstr>
      <vt:lpstr>2019 Prototype Half Ladder </vt:lpstr>
      <vt:lpstr>Half Ladder </vt:lpstr>
      <vt:lpstr>Flatness measurement</vt:lpstr>
      <vt:lpstr>Long Term Flow Testing</vt:lpstr>
      <vt:lpstr>PowerPoint Presentation</vt:lpstr>
      <vt:lpstr>Conclusion </vt:lpstr>
      <vt:lpstr>Backup</vt:lpstr>
      <vt:lpstr>Reference</vt:lpstr>
      <vt:lpstr>Thermal – Midplane Cross Section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Pisani, Robert</dc:creator>
  <cp:lastModifiedBy>Pisani, Robert</cp:lastModifiedBy>
  <cp:revision>57</cp:revision>
  <cp:lastPrinted>2021-02-24T20:30:44Z</cp:lastPrinted>
  <dcterms:created xsi:type="dcterms:W3CDTF">2020-06-29T18:29:03Z</dcterms:created>
  <dcterms:modified xsi:type="dcterms:W3CDTF">2021-03-02T16:28:18Z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0x01010084EC9F13F8E21F40A240E78DF835E721</vt:lpwstr>
  </property>
</Properties>
</file>