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3"/>
  </p:notesMasterIdLst>
  <p:sldIdLst>
    <p:sldId id="323" r:id="rId5"/>
    <p:sldId id="257" r:id="rId6"/>
    <p:sldId id="335" r:id="rId7"/>
    <p:sldId id="310" r:id="rId8"/>
    <p:sldId id="265" r:id="rId9"/>
    <p:sldId id="267" r:id="rId10"/>
    <p:sldId id="302" r:id="rId11"/>
    <p:sldId id="305" r:id="rId12"/>
    <p:sldId id="270" r:id="rId13"/>
    <p:sldId id="304" r:id="rId14"/>
    <p:sldId id="272" r:id="rId15"/>
    <p:sldId id="326" r:id="rId16"/>
    <p:sldId id="327" r:id="rId17"/>
    <p:sldId id="277" r:id="rId18"/>
    <p:sldId id="341" r:id="rId19"/>
    <p:sldId id="342" r:id="rId20"/>
    <p:sldId id="343" r:id="rId21"/>
    <p:sldId id="344" r:id="rId22"/>
    <p:sldId id="355" r:id="rId23"/>
    <p:sldId id="357" r:id="rId24"/>
    <p:sldId id="262" r:id="rId25"/>
    <p:sldId id="263" r:id="rId26"/>
    <p:sldId id="303" r:id="rId27"/>
    <p:sldId id="283" r:id="rId28"/>
    <p:sldId id="284" r:id="rId29"/>
    <p:sldId id="301" r:id="rId30"/>
    <p:sldId id="356" r:id="rId31"/>
    <p:sldId id="274" r:id="rId32"/>
    <p:sldId id="358" r:id="rId33"/>
    <p:sldId id="359" r:id="rId34"/>
    <p:sldId id="311" r:id="rId35"/>
    <p:sldId id="325" r:id="rId36"/>
    <p:sldId id="321" r:id="rId37"/>
    <p:sldId id="322" r:id="rId38"/>
    <p:sldId id="293" r:id="rId39"/>
    <p:sldId id="360" r:id="rId40"/>
    <p:sldId id="336" r:id="rId41"/>
    <p:sldId id="330" r:id="rId42"/>
    <p:sldId id="345" r:id="rId43"/>
    <p:sldId id="346" r:id="rId44"/>
    <p:sldId id="347" r:id="rId45"/>
    <p:sldId id="348" r:id="rId46"/>
    <p:sldId id="349" r:id="rId47"/>
    <p:sldId id="350" r:id="rId48"/>
    <p:sldId id="351" r:id="rId49"/>
    <p:sldId id="352" r:id="rId50"/>
    <p:sldId id="353" r:id="rId51"/>
    <p:sldId id="354" r:id="rId52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1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1095B0DA-749B-454E-9A5E-83F2A481C322}">
          <p14:sldIdLst>
            <p14:sldId id="323"/>
          </p14:sldIdLst>
        </p14:section>
        <p14:section name="Stave Design and FEA Analysis" id="{F432CA38-A521-4E82-A8AE-43EC89E6B059}">
          <p14:sldIdLst>
            <p14:sldId id="257"/>
            <p14:sldId id="335"/>
            <p14:sldId id="310"/>
          </p14:sldIdLst>
        </p14:section>
        <p14:section name="HDI Model" id="{D943BFEF-1DF9-4E53-B407-367B8C129482}">
          <p14:sldIdLst>
            <p14:sldId id="265"/>
            <p14:sldId id="267"/>
            <p14:sldId id="302"/>
            <p14:sldId id="305"/>
          </p14:sldIdLst>
        </p14:section>
        <p14:section name="Stave Design" id="{ADD34B97-DA1B-47C5-B89F-7D88651FD83F}">
          <p14:sldIdLst>
            <p14:sldId id="270"/>
            <p14:sldId id="304"/>
            <p14:sldId id="272"/>
            <p14:sldId id="326"/>
            <p14:sldId id="327"/>
          </p14:sldIdLst>
        </p14:section>
        <p14:section name="Stave FEA Analysis" id="{02907857-66CE-4CB4-B3A0-E79B38B000E3}">
          <p14:sldIdLst>
            <p14:sldId id="277"/>
            <p14:sldId id="341"/>
            <p14:sldId id="342"/>
            <p14:sldId id="343"/>
            <p14:sldId id="344"/>
          </p14:sldIdLst>
        </p14:section>
        <p14:section name="Barrel Configuration" id="{B36019A5-821A-4742-B44B-E5096B080717}">
          <p14:sldIdLst>
            <p14:sldId id="355"/>
            <p14:sldId id="357"/>
            <p14:sldId id="262"/>
            <p14:sldId id="263"/>
            <p14:sldId id="303"/>
          </p14:sldIdLst>
        </p14:section>
        <p14:section name="Barrel Design" id="{02DC2270-FA55-4DEC-8047-19AE4E32ABC1}">
          <p14:sldIdLst>
            <p14:sldId id="283"/>
            <p14:sldId id="284"/>
            <p14:sldId id="301"/>
            <p14:sldId id="356"/>
            <p14:sldId id="274"/>
            <p14:sldId id="358"/>
            <p14:sldId id="359"/>
          </p14:sldIdLst>
        </p14:section>
        <p14:section name="Barrel FEA Analysis" id="{A3A59784-0A5D-4A75-BE9C-C067A7B4311D}">
          <p14:sldIdLst>
            <p14:sldId id="311"/>
            <p14:sldId id="325"/>
            <p14:sldId id="321"/>
            <p14:sldId id="322"/>
          </p14:sldIdLst>
        </p14:section>
        <p14:section name="End" id="{EFB9A124-1D6C-4DF1-BB99-08BC628EF8FA}">
          <p14:sldIdLst>
            <p14:sldId id="293"/>
            <p14:sldId id="360"/>
            <p14:sldId id="336"/>
          </p14:sldIdLst>
        </p14:section>
        <p14:section name="Technical Data Sheets" id="{285F0249-FB2F-469F-993C-A2C2BC44B2E4}">
          <p14:sldIdLst>
            <p14:sldId id="330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1375D-EDBC-42AE-A9A6-FE1E01355F10}" v="165" dt="2021-03-01T16:44:19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04" y="636"/>
      </p:cViewPr>
      <p:guideLst>
        <p:guide orient="horz" pos="2592"/>
        <p:guide pos="460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Cacace" userId="f8f8543c-52a2-4308-a94a-73c5c6c400f9" providerId="ADAL" clId="{032F9819-D498-4684-8E87-0B83769C5F45}"/>
    <pc:docChg chg="undo custSel addSld delSld modSld modSection">
      <pc:chgData name="Daniel Cacace" userId="f8f8543c-52a2-4308-a94a-73c5c6c400f9" providerId="ADAL" clId="{032F9819-D498-4684-8E87-0B83769C5F45}" dt="2020-05-05T17:50:05.175" v="625"/>
      <pc:docMkLst>
        <pc:docMk/>
      </pc:docMkLst>
      <pc:sldChg chg="add del">
        <pc:chgData name="Daniel Cacace" userId="f8f8543c-52a2-4308-a94a-73c5c6c400f9" providerId="ADAL" clId="{032F9819-D498-4684-8E87-0B83769C5F45}" dt="2020-05-04T17:16:28.256" v="619"/>
        <pc:sldMkLst>
          <pc:docMk/>
          <pc:sldMk cId="4159141017" sldId="268"/>
        </pc:sldMkLst>
      </pc:sldChg>
      <pc:sldChg chg="addSp delSp modSp">
        <pc:chgData name="Daniel Cacace" userId="f8f8543c-52a2-4308-a94a-73c5c6c400f9" providerId="ADAL" clId="{032F9819-D498-4684-8E87-0B83769C5F45}" dt="2020-05-04T15:08:12.974" v="54" actId="14100"/>
        <pc:sldMkLst>
          <pc:docMk/>
          <pc:sldMk cId="3019778451" sldId="272"/>
        </pc:sldMkLst>
        <pc:spChg chg="mod">
          <ac:chgData name="Daniel Cacace" userId="f8f8543c-52a2-4308-a94a-73c5c6c400f9" providerId="ADAL" clId="{032F9819-D498-4684-8E87-0B83769C5F45}" dt="2020-05-04T15:07:20.086" v="40" actId="1076"/>
          <ac:spMkLst>
            <pc:docMk/>
            <pc:sldMk cId="3019778451" sldId="272"/>
            <ac:spMk id="24" creationId="{73F1AF38-40B8-4788-9A83-8A11B836FC09}"/>
          </ac:spMkLst>
        </pc:spChg>
        <pc:spChg chg="add del mod">
          <ac:chgData name="Daniel Cacace" userId="f8f8543c-52a2-4308-a94a-73c5c6c400f9" providerId="ADAL" clId="{032F9819-D498-4684-8E87-0B83769C5F45}" dt="2020-05-04T15:06:35.630" v="10"/>
          <ac:spMkLst>
            <pc:docMk/>
            <pc:sldMk cId="3019778451" sldId="272"/>
            <ac:spMk id="25" creationId="{37F78D09-D27A-469B-B8F1-F95F7B8CA721}"/>
          </ac:spMkLst>
        </pc:spChg>
        <pc:spChg chg="add del">
          <ac:chgData name="Daniel Cacace" userId="f8f8543c-52a2-4308-a94a-73c5c6c400f9" providerId="ADAL" clId="{032F9819-D498-4684-8E87-0B83769C5F45}" dt="2020-05-04T15:06:34.791" v="8"/>
          <ac:spMkLst>
            <pc:docMk/>
            <pc:sldMk cId="3019778451" sldId="272"/>
            <ac:spMk id="27" creationId="{FD820090-ABAB-4FE3-A662-21E42CD016F4}"/>
          </ac:spMkLst>
        </pc:spChg>
        <pc:spChg chg="add mod">
          <ac:chgData name="Daniel Cacace" userId="f8f8543c-52a2-4308-a94a-73c5c6c400f9" providerId="ADAL" clId="{032F9819-D498-4684-8E87-0B83769C5F45}" dt="2020-05-04T15:08:05.146" v="51" actId="1076"/>
          <ac:spMkLst>
            <pc:docMk/>
            <pc:sldMk cId="3019778451" sldId="272"/>
            <ac:spMk id="28" creationId="{4F893129-7FA3-4D7E-87A1-029CBCF444E3}"/>
          </ac:spMkLst>
        </pc:spChg>
        <pc:cxnChg chg="add mod">
          <ac:chgData name="Daniel Cacace" userId="f8f8543c-52a2-4308-a94a-73c5c6c400f9" providerId="ADAL" clId="{032F9819-D498-4684-8E87-0B83769C5F45}" dt="2020-05-04T15:08:12.974" v="54" actId="14100"/>
          <ac:cxnSpMkLst>
            <pc:docMk/>
            <pc:sldMk cId="3019778451" sldId="272"/>
            <ac:cxnSpMk id="33" creationId="{466576D8-2C1C-4C67-B1B0-12EC60BCD8FE}"/>
          </ac:cxnSpMkLst>
        </pc:cxnChg>
      </pc:sldChg>
      <pc:sldChg chg="addSp">
        <pc:chgData name="Daniel Cacace" userId="f8f8543c-52a2-4308-a94a-73c5c6c400f9" providerId="ADAL" clId="{032F9819-D498-4684-8E87-0B83769C5F45}" dt="2020-05-04T14:57:51.006" v="0"/>
        <pc:sldMkLst>
          <pc:docMk/>
          <pc:sldMk cId="3528597674" sldId="278"/>
        </pc:sldMkLst>
        <pc:spChg chg="add">
          <ac:chgData name="Daniel Cacace" userId="f8f8543c-52a2-4308-a94a-73c5c6c400f9" providerId="ADAL" clId="{032F9819-D498-4684-8E87-0B83769C5F45}" dt="2020-05-04T14:57:51.006" v="0"/>
          <ac:spMkLst>
            <pc:docMk/>
            <pc:sldMk cId="3528597674" sldId="278"/>
            <ac:spMk id="9" creationId="{C16DD367-A8CD-4886-B06C-740C6921C99D}"/>
          </ac:spMkLst>
        </pc:spChg>
      </pc:sldChg>
      <pc:sldChg chg="addSp">
        <pc:chgData name="Daniel Cacace" userId="f8f8543c-52a2-4308-a94a-73c5c6c400f9" providerId="ADAL" clId="{032F9819-D498-4684-8E87-0B83769C5F45}" dt="2020-05-04T14:57:57.878" v="1"/>
        <pc:sldMkLst>
          <pc:docMk/>
          <pc:sldMk cId="3476126307" sldId="279"/>
        </pc:sldMkLst>
        <pc:spChg chg="add">
          <ac:chgData name="Daniel Cacace" userId="f8f8543c-52a2-4308-a94a-73c5c6c400f9" providerId="ADAL" clId="{032F9819-D498-4684-8E87-0B83769C5F45}" dt="2020-05-04T14:57:57.878" v="1"/>
          <ac:spMkLst>
            <pc:docMk/>
            <pc:sldMk cId="3476126307" sldId="279"/>
            <ac:spMk id="9" creationId="{F743FC98-8BB3-4643-A6F9-F2EED8961CFC}"/>
          </ac:spMkLst>
        </pc:spChg>
      </pc:sldChg>
      <pc:sldChg chg="addSp">
        <pc:chgData name="Daniel Cacace" userId="f8f8543c-52a2-4308-a94a-73c5c6c400f9" providerId="ADAL" clId="{032F9819-D498-4684-8E87-0B83769C5F45}" dt="2020-05-04T14:58:23.561" v="3"/>
        <pc:sldMkLst>
          <pc:docMk/>
          <pc:sldMk cId="1613824176" sldId="282"/>
        </pc:sldMkLst>
        <pc:spChg chg="add">
          <ac:chgData name="Daniel Cacace" userId="f8f8543c-52a2-4308-a94a-73c5c6c400f9" providerId="ADAL" clId="{032F9819-D498-4684-8E87-0B83769C5F45}" dt="2020-05-04T14:58:23.561" v="3"/>
          <ac:spMkLst>
            <pc:docMk/>
            <pc:sldMk cId="1613824176" sldId="282"/>
            <ac:spMk id="9" creationId="{2DCC7E87-4A31-4C26-8F5B-1DB9839A14D9}"/>
          </ac:spMkLst>
        </pc:spChg>
      </pc:sldChg>
      <pc:sldChg chg="modSp">
        <pc:chgData name="Daniel Cacace" userId="f8f8543c-52a2-4308-a94a-73c5c6c400f9" providerId="ADAL" clId="{032F9819-D498-4684-8E87-0B83769C5F45}" dt="2020-05-04T16:22:38.707" v="398" actId="20577"/>
        <pc:sldMkLst>
          <pc:docMk/>
          <pc:sldMk cId="4203583606" sldId="293"/>
        </pc:sldMkLst>
        <pc:spChg chg="mod">
          <ac:chgData name="Daniel Cacace" userId="f8f8543c-52a2-4308-a94a-73c5c6c400f9" providerId="ADAL" clId="{032F9819-D498-4684-8E87-0B83769C5F45}" dt="2020-05-04T16:22:38.707" v="398" actId="20577"/>
          <ac:spMkLst>
            <pc:docMk/>
            <pc:sldMk cId="4203583606" sldId="293"/>
            <ac:spMk id="6" creationId="{74B1759D-8159-4D3A-8DB3-8CD33BE6B107}"/>
          </ac:spMkLst>
        </pc:spChg>
      </pc:sldChg>
      <pc:sldChg chg="addSp">
        <pc:chgData name="Daniel Cacace" userId="f8f8543c-52a2-4308-a94a-73c5c6c400f9" providerId="ADAL" clId="{032F9819-D498-4684-8E87-0B83769C5F45}" dt="2020-05-04T14:58:19.104" v="2"/>
        <pc:sldMkLst>
          <pc:docMk/>
          <pc:sldMk cId="3766044515" sldId="306"/>
        </pc:sldMkLst>
        <pc:spChg chg="add">
          <ac:chgData name="Daniel Cacace" userId="f8f8543c-52a2-4308-a94a-73c5c6c400f9" providerId="ADAL" clId="{032F9819-D498-4684-8E87-0B83769C5F45}" dt="2020-05-04T14:58:19.104" v="2"/>
          <ac:spMkLst>
            <pc:docMk/>
            <pc:sldMk cId="3766044515" sldId="306"/>
            <ac:spMk id="9" creationId="{EDD5F417-FE7A-4144-8257-A3C7EFC132D0}"/>
          </ac:spMkLst>
        </pc:spChg>
      </pc:sldChg>
      <pc:sldChg chg="addSp delSp modSp">
        <pc:chgData name="Daniel Cacace" userId="f8f8543c-52a2-4308-a94a-73c5c6c400f9" providerId="ADAL" clId="{032F9819-D498-4684-8E87-0B83769C5F45}" dt="2020-05-04T16:21:10.434" v="379"/>
        <pc:sldMkLst>
          <pc:docMk/>
          <pc:sldMk cId="1604926691" sldId="310"/>
        </pc:sldMkLst>
        <pc:picChg chg="add del mod modCrop">
          <ac:chgData name="Daniel Cacace" userId="f8f8543c-52a2-4308-a94a-73c5c6c400f9" providerId="ADAL" clId="{032F9819-D498-4684-8E87-0B83769C5F45}" dt="2020-05-04T16:20:45.994" v="339" actId="478"/>
          <ac:picMkLst>
            <pc:docMk/>
            <pc:sldMk cId="1604926691" sldId="310"/>
            <ac:picMk id="10" creationId="{D4753F50-22A7-45B0-B185-C50F48A63204}"/>
          </ac:picMkLst>
        </pc:picChg>
        <pc:picChg chg="add del">
          <ac:chgData name="Daniel Cacace" userId="f8f8543c-52a2-4308-a94a-73c5c6c400f9" providerId="ADAL" clId="{032F9819-D498-4684-8E87-0B83769C5F45}" dt="2020-05-04T16:21:06.899" v="378" actId="478"/>
          <ac:picMkLst>
            <pc:docMk/>
            <pc:sldMk cId="1604926691" sldId="310"/>
            <ac:picMk id="11" creationId="{ED2003D1-01C9-455C-99E0-E4494C3DA9E0}"/>
          </ac:picMkLst>
        </pc:picChg>
        <pc:picChg chg="add">
          <ac:chgData name="Daniel Cacace" userId="f8f8543c-52a2-4308-a94a-73c5c6c400f9" providerId="ADAL" clId="{032F9819-D498-4684-8E87-0B83769C5F45}" dt="2020-05-04T16:21:10.434" v="379"/>
          <ac:picMkLst>
            <pc:docMk/>
            <pc:sldMk cId="1604926691" sldId="310"/>
            <ac:picMk id="12" creationId="{6973AB8B-818A-47B2-80E3-D0B607ABAC6C}"/>
          </ac:picMkLst>
        </pc:picChg>
      </pc:sldChg>
      <pc:sldChg chg="modSp">
        <pc:chgData name="Daniel Cacace" userId="f8f8543c-52a2-4308-a94a-73c5c6c400f9" providerId="ADAL" clId="{032F9819-D498-4684-8E87-0B83769C5F45}" dt="2020-05-04T17:09:18.728" v="617" actId="27124"/>
        <pc:sldMkLst>
          <pc:docMk/>
          <pc:sldMk cId="50088997" sldId="323"/>
        </pc:sldMkLst>
        <pc:graphicFrameChg chg="modGraphic">
          <ac:chgData name="Daniel Cacace" userId="f8f8543c-52a2-4308-a94a-73c5c6c400f9" providerId="ADAL" clId="{032F9819-D498-4684-8E87-0B83769C5F45}" dt="2020-05-04T17:09:18.728" v="617" actId="27124"/>
          <ac:graphicFrameMkLst>
            <pc:docMk/>
            <pc:sldMk cId="50088997" sldId="323"/>
            <ac:graphicFrameMk id="7" creationId="{65A0D7DC-2928-4FB8-9BD4-6F91CE94298A}"/>
          </ac:graphicFrameMkLst>
        </pc:graphicFrameChg>
      </pc:sldChg>
      <pc:sldChg chg="add del">
        <pc:chgData name="Daniel Cacace" userId="f8f8543c-52a2-4308-a94a-73c5c6c400f9" providerId="ADAL" clId="{032F9819-D498-4684-8E87-0B83769C5F45}" dt="2020-05-05T17:50:05.175" v="625"/>
        <pc:sldMkLst>
          <pc:docMk/>
          <pc:sldMk cId="839493699" sldId="330"/>
        </pc:sldMkLst>
      </pc:sldChg>
      <pc:sldChg chg="add">
        <pc:chgData name="Daniel Cacace" userId="f8f8543c-52a2-4308-a94a-73c5c6c400f9" providerId="ADAL" clId="{032F9819-D498-4684-8E87-0B83769C5F45}" dt="2020-05-04T15:50:57.547" v="55"/>
        <pc:sldMkLst>
          <pc:docMk/>
          <pc:sldMk cId="2764145123" sldId="331"/>
        </pc:sldMkLst>
      </pc:sldChg>
      <pc:sldChg chg="add">
        <pc:chgData name="Daniel Cacace" userId="f8f8543c-52a2-4308-a94a-73c5c6c400f9" providerId="ADAL" clId="{032F9819-D498-4684-8E87-0B83769C5F45}" dt="2020-05-04T15:50:57.547" v="55"/>
        <pc:sldMkLst>
          <pc:docMk/>
          <pc:sldMk cId="236268356" sldId="332"/>
        </pc:sldMkLst>
      </pc:sldChg>
      <pc:sldChg chg="add">
        <pc:chgData name="Daniel Cacace" userId="f8f8543c-52a2-4308-a94a-73c5c6c400f9" providerId="ADAL" clId="{032F9819-D498-4684-8E87-0B83769C5F45}" dt="2020-05-04T15:50:57.547" v="55"/>
        <pc:sldMkLst>
          <pc:docMk/>
          <pc:sldMk cId="3362989469" sldId="333"/>
        </pc:sldMkLst>
      </pc:sldChg>
      <pc:sldChg chg="add">
        <pc:chgData name="Daniel Cacace" userId="f8f8543c-52a2-4308-a94a-73c5c6c400f9" providerId="ADAL" clId="{032F9819-D498-4684-8E87-0B83769C5F45}" dt="2020-05-04T15:50:57.547" v="55"/>
        <pc:sldMkLst>
          <pc:docMk/>
          <pc:sldMk cId="3061978051" sldId="334"/>
        </pc:sldMkLst>
      </pc:sldChg>
      <pc:sldChg chg="addSp delSp modSp add">
        <pc:chgData name="Daniel Cacace" userId="f8f8543c-52a2-4308-a94a-73c5c6c400f9" providerId="ADAL" clId="{032F9819-D498-4684-8E87-0B83769C5F45}" dt="2020-05-04T16:21:01.938" v="376" actId="1036"/>
        <pc:sldMkLst>
          <pc:docMk/>
          <pc:sldMk cId="2782397293" sldId="335"/>
        </pc:sldMkLst>
        <pc:spChg chg="del">
          <ac:chgData name="Daniel Cacace" userId="f8f8543c-52a2-4308-a94a-73c5c6c400f9" providerId="ADAL" clId="{032F9819-D498-4684-8E87-0B83769C5F45}" dt="2020-05-04T15:52:21.631" v="57"/>
          <ac:spMkLst>
            <pc:docMk/>
            <pc:sldMk cId="2782397293" sldId="335"/>
            <ac:spMk id="2" creationId="{FE49D733-5498-4294-9374-C97D5D781E3D}"/>
          </ac:spMkLst>
        </pc:spChg>
        <pc:spChg chg="del">
          <ac:chgData name="Daniel Cacace" userId="f8f8543c-52a2-4308-a94a-73c5c6c400f9" providerId="ADAL" clId="{032F9819-D498-4684-8E87-0B83769C5F45}" dt="2020-05-04T15:52:21.631" v="57"/>
          <ac:spMkLst>
            <pc:docMk/>
            <pc:sldMk cId="2782397293" sldId="335"/>
            <ac:spMk id="3" creationId="{782E78DF-AF89-47BB-94EC-BC0305607361}"/>
          </ac:spMkLst>
        </pc:spChg>
        <pc:spChg chg="add mod">
          <ac:chgData name="Daniel Cacace" userId="f8f8543c-52a2-4308-a94a-73c5c6c400f9" providerId="ADAL" clId="{032F9819-D498-4684-8E87-0B83769C5F45}" dt="2020-05-04T15:56:34.573" v="69" actId="20577"/>
          <ac:spMkLst>
            <pc:docMk/>
            <pc:sldMk cId="2782397293" sldId="335"/>
            <ac:spMk id="6" creationId="{195DCED8-E42B-45F2-951F-8850B5D17143}"/>
          </ac:spMkLst>
        </pc:spChg>
        <pc:spChg chg="add mod">
          <ac:chgData name="Daniel Cacace" userId="f8f8543c-52a2-4308-a94a-73c5c6c400f9" providerId="ADAL" clId="{032F9819-D498-4684-8E87-0B83769C5F45}" dt="2020-05-04T16:19:05.107" v="333" actId="20577"/>
          <ac:spMkLst>
            <pc:docMk/>
            <pc:sldMk cId="2782397293" sldId="335"/>
            <ac:spMk id="7" creationId="{4299A11B-43BD-4E76-A784-CCA238EFF654}"/>
          </ac:spMkLst>
        </pc:spChg>
        <pc:picChg chg="add del">
          <ac:chgData name="Daniel Cacace" userId="f8f8543c-52a2-4308-a94a-73c5c6c400f9" providerId="ADAL" clId="{032F9819-D498-4684-8E87-0B83769C5F45}" dt="2020-05-04T16:20:49.155" v="340" actId="478"/>
          <ac:picMkLst>
            <pc:docMk/>
            <pc:sldMk cId="2782397293" sldId="335"/>
            <ac:picMk id="8" creationId="{CD1EC93D-A461-4F34-B65F-38DBDF353B89}"/>
          </ac:picMkLst>
        </pc:picChg>
        <pc:picChg chg="add mod">
          <ac:chgData name="Daniel Cacace" userId="f8f8543c-52a2-4308-a94a-73c5c6c400f9" providerId="ADAL" clId="{032F9819-D498-4684-8E87-0B83769C5F45}" dt="2020-05-04T16:21:01.938" v="376" actId="1036"/>
          <ac:picMkLst>
            <pc:docMk/>
            <pc:sldMk cId="2782397293" sldId="335"/>
            <ac:picMk id="9" creationId="{59299367-8239-4197-BD6C-9DC4DCE0BD81}"/>
          </ac:picMkLst>
        </pc:picChg>
      </pc:sldChg>
      <pc:sldChg chg="addSp delSp modSp add">
        <pc:chgData name="Daniel Cacace" userId="f8f8543c-52a2-4308-a94a-73c5c6c400f9" providerId="ADAL" clId="{032F9819-D498-4684-8E87-0B83769C5F45}" dt="2020-05-04T16:28:55.885" v="616" actId="20577"/>
        <pc:sldMkLst>
          <pc:docMk/>
          <pc:sldMk cId="3528945542" sldId="336"/>
        </pc:sldMkLst>
        <pc:spChg chg="del">
          <ac:chgData name="Daniel Cacace" userId="f8f8543c-52a2-4308-a94a-73c5c6c400f9" providerId="ADAL" clId="{032F9819-D498-4684-8E87-0B83769C5F45}" dt="2020-05-04T16:22:34.802" v="395"/>
          <ac:spMkLst>
            <pc:docMk/>
            <pc:sldMk cId="3528945542" sldId="336"/>
            <ac:spMk id="2" creationId="{A702FCE1-76B7-4148-AFDC-4D1515946C62}"/>
          </ac:spMkLst>
        </pc:spChg>
        <pc:spChg chg="del">
          <ac:chgData name="Daniel Cacace" userId="f8f8543c-52a2-4308-a94a-73c5c6c400f9" providerId="ADAL" clId="{032F9819-D498-4684-8E87-0B83769C5F45}" dt="2020-05-04T16:22:34.802" v="395"/>
          <ac:spMkLst>
            <pc:docMk/>
            <pc:sldMk cId="3528945542" sldId="336"/>
            <ac:spMk id="3" creationId="{AAC49494-7756-4E6B-B829-9B2CB2555E41}"/>
          </ac:spMkLst>
        </pc:spChg>
        <pc:spChg chg="add mod">
          <ac:chgData name="Daniel Cacace" userId="f8f8543c-52a2-4308-a94a-73c5c6c400f9" providerId="ADAL" clId="{032F9819-D498-4684-8E87-0B83769C5F45}" dt="2020-05-04T16:22:41.810" v="399"/>
          <ac:spMkLst>
            <pc:docMk/>
            <pc:sldMk cId="3528945542" sldId="336"/>
            <ac:spMk id="6" creationId="{DDF144FC-51A1-4266-8F82-E6CC59B1238C}"/>
          </ac:spMkLst>
        </pc:spChg>
        <pc:spChg chg="add mod">
          <ac:chgData name="Daniel Cacace" userId="f8f8543c-52a2-4308-a94a-73c5c6c400f9" providerId="ADAL" clId="{032F9819-D498-4684-8E87-0B83769C5F45}" dt="2020-05-04T16:28:55.885" v="616" actId="20577"/>
          <ac:spMkLst>
            <pc:docMk/>
            <pc:sldMk cId="3528945542" sldId="336"/>
            <ac:spMk id="7" creationId="{51FC1C66-FC4B-4A88-9A38-79463C6D78AF}"/>
          </ac:spMkLst>
        </pc:spChg>
        <pc:spChg chg="add del mod">
          <ac:chgData name="Daniel Cacace" userId="f8f8543c-52a2-4308-a94a-73c5c6c400f9" providerId="ADAL" clId="{032F9819-D498-4684-8E87-0B83769C5F45}" dt="2020-05-04T16:28:08.389" v="603"/>
          <ac:spMkLst>
            <pc:docMk/>
            <pc:sldMk cId="3528945542" sldId="336"/>
            <ac:spMk id="8" creationId="{13862830-D657-4C9A-A7B7-5654F969C56B}"/>
          </ac:spMkLst>
        </pc:spChg>
        <pc:picChg chg="add mod modCrop">
          <ac:chgData name="Daniel Cacace" userId="f8f8543c-52a2-4308-a94a-73c5c6c400f9" providerId="ADAL" clId="{032F9819-D498-4684-8E87-0B83769C5F45}" dt="2020-05-04T16:28:39.359" v="611" actId="14100"/>
          <ac:picMkLst>
            <pc:docMk/>
            <pc:sldMk cId="3528945542" sldId="336"/>
            <ac:picMk id="9" creationId="{1DA48237-4035-44BA-AC9D-81963F0D6308}"/>
          </ac:picMkLst>
        </pc:picChg>
      </pc:sldChg>
      <pc:sldChg chg="add">
        <pc:chgData name="Daniel Cacace" userId="f8f8543c-52a2-4308-a94a-73c5c6c400f9" providerId="ADAL" clId="{032F9819-D498-4684-8E87-0B83769C5F45}" dt="2020-05-05T17:34:15.179" v="620"/>
        <pc:sldMkLst>
          <pc:docMk/>
          <pc:sldMk cId="1311591591" sldId="339"/>
        </pc:sldMkLst>
      </pc:sldChg>
      <pc:sldChg chg="add del">
        <pc:chgData name="Daniel Cacace" userId="f8f8543c-52a2-4308-a94a-73c5c6c400f9" providerId="ADAL" clId="{032F9819-D498-4684-8E87-0B83769C5F45}" dt="2020-05-05T17:49:47.217" v="623"/>
        <pc:sldMkLst>
          <pc:docMk/>
          <pc:sldMk cId="2436963777" sldId="340"/>
        </pc:sldMkLst>
      </pc:sldChg>
    </pc:docChg>
  </pc:docChgLst>
  <pc:docChgLst>
    <pc:chgData name="Cacace, Daniel" userId="f8f8543c-52a2-4308-a94a-73c5c6c400f9" providerId="ADAL" clId="{C551375D-EDBC-42AE-A9A6-FE1E01355F10}"/>
    <pc:docChg chg="undo redo custSel addSld delSld modSld sldOrd addSection modSection">
      <pc:chgData name="Cacace, Daniel" userId="f8f8543c-52a2-4308-a94a-73c5c6c400f9" providerId="ADAL" clId="{C551375D-EDBC-42AE-A9A6-FE1E01355F10}" dt="2021-03-01T16:44:19.526" v="1553"/>
      <pc:docMkLst>
        <pc:docMk/>
      </pc:docMkLst>
      <pc:sldChg chg="addSp delSp modSp mod">
        <pc:chgData name="Cacace, Daniel" userId="f8f8543c-52a2-4308-a94a-73c5c6c400f9" providerId="ADAL" clId="{C551375D-EDBC-42AE-A9A6-FE1E01355F10}" dt="2021-02-18T20:24:57.032" v="1388" actId="478"/>
        <pc:sldMkLst>
          <pc:docMk/>
          <pc:sldMk cId="1661366480" sldId="257"/>
        </pc:sldMkLst>
        <pc:spChg chg="mod">
          <ac:chgData name="Cacace, Daniel" userId="f8f8543c-52a2-4308-a94a-73c5c6c400f9" providerId="ADAL" clId="{C551375D-EDBC-42AE-A9A6-FE1E01355F10}" dt="2021-02-18T15:26:10.872" v="14" actId="20577"/>
          <ac:spMkLst>
            <pc:docMk/>
            <pc:sldMk cId="1661366480" sldId="257"/>
            <ac:spMk id="21" creationId="{B64BA264-6D9A-46B9-94AB-03B19B3AEF1D}"/>
          </ac:spMkLst>
        </pc:spChg>
        <pc:picChg chg="add del mod modCrop">
          <ac:chgData name="Cacace, Daniel" userId="f8f8543c-52a2-4308-a94a-73c5c6c400f9" providerId="ADAL" clId="{C551375D-EDBC-42AE-A9A6-FE1E01355F10}" dt="2021-02-18T20:24:57.032" v="1388" actId="478"/>
          <ac:picMkLst>
            <pc:docMk/>
            <pc:sldMk cId="1661366480" sldId="257"/>
            <ac:picMk id="4" creationId="{3CB651C9-4982-4AB1-B93E-3748424383FB}"/>
          </ac:picMkLst>
        </pc:picChg>
      </pc:sldChg>
      <pc:sldChg chg="add del ord">
        <pc:chgData name="Cacace, Daniel" userId="f8f8543c-52a2-4308-a94a-73c5c6c400f9" providerId="ADAL" clId="{C551375D-EDBC-42AE-A9A6-FE1E01355F10}" dt="2021-02-18T18:10:59.367" v="646" actId="47"/>
        <pc:sldMkLst>
          <pc:docMk/>
          <pc:sldMk cId="938975323" sldId="259"/>
        </pc:sldMkLst>
      </pc:sldChg>
      <pc:sldChg chg="add del">
        <pc:chgData name="Cacace, Daniel" userId="f8f8543c-52a2-4308-a94a-73c5c6c400f9" providerId="ADAL" clId="{C551375D-EDBC-42AE-A9A6-FE1E01355F10}" dt="2021-02-18T16:54:49.366" v="456" actId="47"/>
        <pc:sldMkLst>
          <pc:docMk/>
          <pc:sldMk cId="886341746" sldId="260"/>
        </pc:sldMkLst>
      </pc:sldChg>
      <pc:sldChg chg="add del">
        <pc:chgData name="Cacace, Daniel" userId="f8f8543c-52a2-4308-a94a-73c5c6c400f9" providerId="ADAL" clId="{C551375D-EDBC-42AE-A9A6-FE1E01355F10}" dt="2021-02-18T16:49:49.311" v="452" actId="47"/>
        <pc:sldMkLst>
          <pc:docMk/>
          <pc:sldMk cId="2608463763" sldId="261"/>
        </pc:sldMkLst>
      </pc:sldChg>
      <pc:sldChg chg="modSp add mod">
        <pc:chgData name="Cacace, Daniel" userId="f8f8543c-52a2-4308-a94a-73c5c6c400f9" providerId="ADAL" clId="{C551375D-EDBC-42AE-A9A6-FE1E01355F10}" dt="2021-02-18T16:56:02.948" v="474" actId="20577"/>
        <pc:sldMkLst>
          <pc:docMk/>
          <pc:sldMk cId="561463539" sldId="262"/>
        </pc:sldMkLst>
        <pc:spChg chg="mod">
          <ac:chgData name="Cacace, Daniel" userId="f8f8543c-52a2-4308-a94a-73c5c6c400f9" providerId="ADAL" clId="{C551375D-EDBC-42AE-A9A6-FE1E01355F10}" dt="2021-02-18T16:56:02.948" v="474" actId="20577"/>
          <ac:spMkLst>
            <pc:docMk/>
            <pc:sldMk cId="561463539" sldId="262"/>
            <ac:spMk id="8" creationId="{0DFB2886-DA8D-42EC-9B48-43789F35333C}"/>
          </ac:spMkLst>
        </pc:spChg>
      </pc:sldChg>
      <pc:sldChg chg="modSp add mod">
        <pc:chgData name="Cacace, Daniel" userId="f8f8543c-52a2-4308-a94a-73c5c6c400f9" providerId="ADAL" clId="{C551375D-EDBC-42AE-A9A6-FE1E01355F10}" dt="2021-02-18T16:57:02.498" v="493" actId="14100"/>
        <pc:sldMkLst>
          <pc:docMk/>
          <pc:sldMk cId="3634021134" sldId="263"/>
        </pc:sldMkLst>
        <pc:spChg chg="mod">
          <ac:chgData name="Cacace, Daniel" userId="f8f8543c-52a2-4308-a94a-73c5c6c400f9" providerId="ADAL" clId="{C551375D-EDBC-42AE-A9A6-FE1E01355F10}" dt="2021-02-18T16:57:02.498" v="493" actId="14100"/>
          <ac:spMkLst>
            <pc:docMk/>
            <pc:sldMk cId="3634021134" sldId="263"/>
            <ac:spMk id="3" creationId="{65FA4A58-4E4D-4C26-A448-D9117A74DF87}"/>
          </ac:spMkLst>
        </pc:spChg>
        <pc:spChg chg="mod">
          <ac:chgData name="Cacace, Daniel" userId="f8f8543c-52a2-4308-a94a-73c5c6c400f9" providerId="ADAL" clId="{C551375D-EDBC-42AE-A9A6-FE1E01355F10}" dt="2021-02-18T16:55:46.057" v="467"/>
          <ac:spMkLst>
            <pc:docMk/>
            <pc:sldMk cId="3634021134" sldId="263"/>
            <ac:spMk id="8" creationId="{0DFB2886-DA8D-42EC-9B48-43789F35333C}"/>
          </ac:spMkLst>
        </pc:spChg>
        <pc:spChg chg="mod">
          <ac:chgData name="Cacace, Daniel" userId="f8f8543c-52a2-4308-a94a-73c5c6c400f9" providerId="ADAL" clId="{C551375D-EDBC-42AE-A9A6-FE1E01355F10}" dt="2021-02-18T16:56:30.859" v="486" actId="1076"/>
          <ac:spMkLst>
            <pc:docMk/>
            <pc:sldMk cId="3634021134" sldId="263"/>
            <ac:spMk id="15" creationId="{C1A3622B-9E59-40C8-8F41-31530DF8358A}"/>
          </ac:spMkLst>
        </pc:spChg>
        <pc:spChg chg="mod">
          <ac:chgData name="Cacace, Daniel" userId="f8f8543c-52a2-4308-a94a-73c5c6c400f9" providerId="ADAL" clId="{C551375D-EDBC-42AE-A9A6-FE1E01355F10}" dt="2021-02-18T16:56:30.859" v="486" actId="1076"/>
          <ac:spMkLst>
            <pc:docMk/>
            <pc:sldMk cId="3634021134" sldId="263"/>
            <ac:spMk id="17" creationId="{947CF795-D39A-477C-B7D7-DFFB543F8B26}"/>
          </ac:spMkLst>
        </pc:spChg>
        <pc:spChg chg="mod">
          <ac:chgData name="Cacace, Daniel" userId="f8f8543c-52a2-4308-a94a-73c5c6c400f9" providerId="ADAL" clId="{C551375D-EDBC-42AE-A9A6-FE1E01355F10}" dt="2021-02-18T16:56:30.859" v="486" actId="1076"/>
          <ac:spMkLst>
            <pc:docMk/>
            <pc:sldMk cId="3634021134" sldId="263"/>
            <ac:spMk id="24" creationId="{EBBF3E1F-BA21-44FB-9560-A78B47DB6F60}"/>
          </ac:spMkLst>
        </pc:spChg>
        <pc:spChg chg="mod">
          <ac:chgData name="Cacace, Daniel" userId="f8f8543c-52a2-4308-a94a-73c5c6c400f9" providerId="ADAL" clId="{C551375D-EDBC-42AE-A9A6-FE1E01355F10}" dt="2021-02-18T16:56:30.859" v="486" actId="1076"/>
          <ac:spMkLst>
            <pc:docMk/>
            <pc:sldMk cId="3634021134" sldId="263"/>
            <ac:spMk id="26" creationId="{BBA300F0-40ED-4264-BC68-D6FBF1409297}"/>
          </ac:spMkLst>
        </pc:spChg>
        <pc:picChg chg="mod">
          <ac:chgData name="Cacace, Daniel" userId="f8f8543c-52a2-4308-a94a-73c5c6c400f9" providerId="ADAL" clId="{C551375D-EDBC-42AE-A9A6-FE1E01355F10}" dt="2021-02-18T16:56:30.859" v="486" actId="1076"/>
          <ac:picMkLst>
            <pc:docMk/>
            <pc:sldMk cId="3634021134" sldId="263"/>
            <ac:picMk id="7" creationId="{ADCCB724-90A6-435B-86F8-EB3E22B3510A}"/>
          </ac:picMkLst>
        </pc:picChg>
        <pc:picChg chg="mod">
          <ac:chgData name="Cacace, Daniel" userId="f8f8543c-52a2-4308-a94a-73c5c6c400f9" providerId="ADAL" clId="{C551375D-EDBC-42AE-A9A6-FE1E01355F10}" dt="2021-02-18T16:56:39.604" v="487" actId="1076"/>
          <ac:picMkLst>
            <pc:docMk/>
            <pc:sldMk cId="3634021134" sldId="263"/>
            <ac:picMk id="19" creationId="{47F46E76-74B2-49DD-8DD7-7748242205FE}"/>
          </ac:picMkLst>
        </pc:picChg>
        <pc:cxnChg chg="mod">
          <ac:chgData name="Cacace, Daniel" userId="f8f8543c-52a2-4308-a94a-73c5c6c400f9" providerId="ADAL" clId="{C551375D-EDBC-42AE-A9A6-FE1E01355F10}" dt="2021-02-18T16:56:30.859" v="486" actId="1076"/>
          <ac:cxnSpMkLst>
            <pc:docMk/>
            <pc:sldMk cId="3634021134" sldId="263"/>
            <ac:cxnSpMk id="16" creationId="{08C2F31B-7C4B-40C9-99FF-2793EEF9AD24}"/>
          </ac:cxnSpMkLst>
        </pc:cxnChg>
        <pc:cxnChg chg="mod">
          <ac:chgData name="Cacace, Daniel" userId="f8f8543c-52a2-4308-a94a-73c5c6c400f9" providerId="ADAL" clId="{C551375D-EDBC-42AE-A9A6-FE1E01355F10}" dt="2021-02-18T16:56:30.859" v="486" actId="1076"/>
          <ac:cxnSpMkLst>
            <pc:docMk/>
            <pc:sldMk cId="3634021134" sldId="263"/>
            <ac:cxnSpMk id="18" creationId="{87C988B5-ED76-437B-A206-C6B3F86654E5}"/>
          </ac:cxnSpMkLst>
        </pc:cxnChg>
        <pc:cxnChg chg="mod">
          <ac:chgData name="Cacace, Daniel" userId="f8f8543c-52a2-4308-a94a-73c5c6c400f9" providerId="ADAL" clId="{C551375D-EDBC-42AE-A9A6-FE1E01355F10}" dt="2021-02-18T16:56:30.859" v="486" actId="1076"/>
          <ac:cxnSpMkLst>
            <pc:docMk/>
            <pc:sldMk cId="3634021134" sldId="263"/>
            <ac:cxnSpMk id="25" creationId="{7348ECAA-0235-4CAF-B5E6-1202AA1FD38A}"/>
          </ac:cxnSpMkLst>
        </pc:cxnChg>
        <pc:cxnChg chg="mod">
          <ac:chgData name="Cacace, Daniel" userId="f8f8543c-52a2-4308-a94a-73c5c6c400f9" providerId="ADAL" clId="{C551375D-EDBC-42AE-A9A6-FE1E01355F10}" dt="2021-02-18T16:56:30.859" v="486" actId="1076"/>
          <ac:cxnSpMkLst>
            <pc:docMk/>
            <pc:sldMk cId="3634021134" sldId="263"/>
            <ac:cxnSpMk id="27" creationId="{557A6941-F49E-4EA8-A50A-915493C793C4}"/>
          </ac:cxnSpMkLst>
        </pc:cxnChg>
      </pc:sldChg>
      <pc:sldChg chg="modSp mod">
        <pc:chgData name="Cacace, Daniel" userId="f8f8543c-52a2-4308-a94a-73c5c6c400f9" providerId="ADAL" clId="{C551375D-EDBC-42AE-A9A6-FE1E01355F10}" dt="2021-02-18T18:22:35.750" v="832" actId="14826"/>
        <pc:sldMkLst>
          <pc:docMk/>
          <pc:sldMk cId="122730503" sldId="265"/>
        </pc:sldMkLst>
        <pc:spChg chg="mod">
          <ac:chgData name="Cacace, Daniel" userId="f8f8543c-52a2-4308-a94a-73c5c6c400f9" providerId="ADAL" clId="{C551375D-EDBC-42AE-A9A6-FE1E01355F10}" dt="2021-02-18T18:18:36.533" v="730" actId="20577"/>
          <ac:spMkLst>
            <pc:docMk/>
            <pc:sldMk cId="122730503" sldId="265"/>
            <ac:spMk id="6" creationId="{74B1759D-8159-4D3A-8DB3-8CD33BE6B107}"/>
          </ac:spMkLst>
        </pc:spChg>
        <pc:picChg chg="mod">
          <ac:chgData name="Cacace, Daniel" userId="f8f8543c-52a2-4308-a94a-73c5c6c400f9" providerId="ADAL" clId="{C551375D-EDBC-42AE-A9A6-FE1E01355F10}" dt="2021-02-18T18:22:35.750" v="832" actId="14826"/>
          <ac:picMkLst>
            <pc:docMk/>
            <pc:sldMk cId="122730503" sldId="265"/>
            <ac:picMk id="2" creationId="{9998D577-4825-4FE2-882C-96769275BCE8}"/>
          </ac:picMkLst>
        </pc:picChg>
      </pc:sldChg>
      <pc:sldChg chg="del">
        <pc:chgData name="Cacace, Daniel" userId="f8f8543c-52a2-4308-a94a-73c5c6c400f9" providerId="ADAL" clId="{C551375D-EDBC-42AE-A9A6-FE1E01355F10}" dt="2021-02-18T15:40:03.100" v="290" actId="47"/>
        <pc:sldMkLst>
          <pc:docMk/>
          <pc:sldMk cId="3034641173" sldId="266"/>
        </pc:sldMkLst>
      </pc:sldChg>
      <pc:sldChg chg="addSp delSp modSp mod ord">
        <pc:chgData name="Cacace, Daniel" userId="f8f8543c-52a2-4308-a94a-73c5c6c400f9" providerId="ADAL" clId="{C551375D-EDBC-42AE-A9A6-FE1E01355F10}" dt="2021-02-18T19:57:49.780" v="1208"/>
        <pc:sldMkLst>
          <pc:docMk/>
          <pc:sldMk cId="2064336524" sldId="267"/>
        </pc:sldMkLst>
        <pc:spChg chg="mod">
          <ac:chgData name="Cacace, Daniel" userId="f8f8543c-52a2-4308-a94a-73c5c6c400f9" providerId="ADAL" clId="{C551375D-EDBC-42AE-A9A6-FE1E01355F10}" dt="2021-02-18T18:49:54.805" v="952" actId="1076"/>
          <ac:spMkLst>
            <pc:docMk/>
            <pc:sldMk cId="2064336524" sldId="267"/>
            <ac:spMk id="4" creationId="{00000000-0000-0000-0000-000000000000}"/>
          </ac:spMkLst>
        </pc:spChg>
        <pc:spChg chg="mod">
          <ac:chgData name="Cacace, Daniel" userId="f8f8543c-52a2-4308-a94a-73c5c6c400f9" providerId="ADAL" clId="{C551375D-EDBC-42AE-A9A6-FE1E01355F10}" dt="2021-02-18T19:57:49.780" v="1208"/>
          <ac:spMkLst>
            <pc:docMk/>
            <pc:sldMk cId="2064336524" sldId="267"/>
            <ac:spMk id="5" creationId="{B9D4B9E6-1A9C-4869-836C-953285668774}"/>
          </ac:spMkLst>
        </pc:spChg>
        <pc:spChg chg="add mod">
          <ac:chgData name="Cacace, Daniel" userId="f8f8543c-52a2-4308-a94a-73c5c6c400f9" providerId="ADAL" clId="{C551375D-EDBC-42AE-A9A6-FE1E01355F10}" dt="2021-02-18T19:03:20.184" v="1075" actId="14100"/>
          <ac:spMkLst>
            <pc:docMk/>
            <pc:sldMk cId="2064336524" sldId="267"/>
            <ac:spMk id="12" creationId="{DCFC2953-F5B0-476E-97A0-2EF4805D1DC8}"/>
          </ac:spMkLst>
        </pc:spChg>
        <pc:graphicFrameChg chg="add mod modGraphic">
          <ac:chgData name="Cacace, Daniel" userId="f8f8543c-52a2-4308-a94a-73c5c6c400f9" providerId="ADAL" clId="{C551375D-EDBC-42AE-A9A6-FE1E01355F10}" dt="2021-02-18T19:03:05.726" v="1072" actId="121"/>
          <ac:graphicFrameMkLst>
            <pc:docMk/>
            <pc:sldMk cId="2064336524" sldId="267"/>
            <ac:graphicFrameMk id="8" creationId="{1918D429-64F4-4024-B605-AACEA0D29422}"/>
          </ac:graphicFrameMkLst>
        </pc:graphicFrameChg>
        <pc:picChg chg="add del mod">
          <ac:chgData name="Cacace, Daniel" userId="f8f8543c-52a2-4308-a94a-73c5c6c400f9" providerId="ADAL" clId="{C551375D-EDBC-42AE-A9A6-FE1E01355F10}" dt="2021-02-18T15:52:24.558" v="317"/>
          <ac:picMkLst>
            <pc:docMk/>
            <pc:sldMk cId="2064336524" sldId="267"/>
            <ac:picMk id="7" creationId="{94E72C4F-FC3C-4A91-B364-0EDB6385E302}"/>
          </ac:picMkLst>
        </pc:picChg>
      </pc:sldChg>
      <pc:sldChg chg="delSp modSp del mod ord">
        <pc:chgData name="Cacace, Daniel" userId="f8f8543c-52a2-4308-a94a-73c5c6c400f9" providerId="ADAL" clId="{C551375D-EDBC-42AE-A9A6-FE1E01355F10}" dt="2021-02-18T18:54:22.298" v="996" actId="47"/>
        <pc:sldMkLst>
          <pc:docMk/>
          <pc:sldMk cId="4159141017" sldId="268"/>
        </pc:sldMkLst>
        <pc:spChg chg="mod">
          <ac:chgData name="Cacace, Daniel" userId="f8f8543c-52a2-4308-a94a-73c5c6c400f9" providerId="ADAL" clId="{C551375D-EDBC-42AE-A9A6-FE1E01355F10}" dt="2021-02-18T15:53:30.123" v="330"/>
          <ac:spMkLst>
            <pc:docMk/>
            <pc:sldMk cId="4159141017" sldId="268"/>
            <ac:spMk id="4" creationId="{5648990A-3FFF-4408-8099-3957BBFDB09A}"/>
          </ac:spMkLst>
        </pc:spChg>
        <pc:spChg chg="mod">
          <ac:chgData name="Cacace, Daniel" userId="f8f8543c-52a2-4308-a94a-73c5c6c400f9" providerId="ADAL" clId="{C551375D-EDBC-42AE-A9A6-FE1E01355F10}" dt="2021-02-18T18:45:28.527" v="925" actId="1076"/>
          <ac:spMkLst>
            <pc:docMk/>
            <pc:sldMk cId="4159141017" sldId="268"/>
            <ac:spMk id="13" creationId="{9FBED45D-D455-4B77-ADB2-FB076548A369}"/>
          </ac:spMkLst>
        </pc:spChg>
        <pc:graphicFrameChg chg="mod">
          <ac:chgData name="Cacace, Daniel" userId="f8f8543c-52a2-4308-a94a-73c5c6c400f9" providerId="ADAL" clId="{C551375D-EDBC-42AE-A9A6-FE1E01355F10}" dt="2021-02-18T18:37:35.239" v="921" actId="1076"/>
          <ac:graphicFrameMkLst>
            <pc:docMk/>
            <pc:sldMk cId="4159141017" sldId="268"/>
            <ac:graphicFrameMk id="6" creationId="{B906AC06-33F2-4EE4-AA76-343FACBC4028}"/>
          </ac:graphicFrameMkLst>
        </pc:graphicFrameChg>
        <pc:graphicFrameChg chg="del">
          <ac:chgData name="Cacace, Daniel" userId="f8f8543c-52a2-4308-a94a-73c5c6c400f9" providerId="ADAL" clId="{C551375D-EDBC-42AE-A9A6-FE1E01355F10}" dt="2021-02-18T18:26:31.876" v="834" actId="478"/>
          <ac:graphicFrameMkLst>
            <pc:docMk/>
            <pc:sldMk cId="4159141017" sldId="268"/>
            <ac:graphicFrameMk id="10" creationId="{1F7A7AB2-E80A-43C3-8C4A-E91A50609843}"/>
          </ac:graphicFrameMkLst>
        </pc:graphicFrameChg>
        <pc:picChg chg="mod">
          <ac:chgData name="Cacace, Daniel" userId="f8f8543c-52a2-4308-a94a-73c5c6c400f9" providerId="ADAL" clId="{C551375D-EDBC-42AE-A9A6-FE1E01355F10}" dt="2021-02-18T18:37:55.502" v="924" actId="1076"/>
          <ac:picMkLst>
            <pc:docMk/>
            <pc:sldMk cId="4159141017" sldId="268"/>
            <ac:picMk id="11" creationId="{234F2E8F-9E38-4F43-8C34-B918150C26C5}"/>
          </ac:picMkLst>
        </pc:picChg>
      </pc:sldChg>
      <pc:sldChg chg="modSp add del mod">
        <pc:chgData name="Cacace, Daniel" userId="f8f8543c-52a2-4308-a94a-73c5c6c400f9" providerId="ADAL" clId="{C551375D-EDBC-42AE-A9A6-FE1E01355F10}" dt="2021-02-18T16:01:14.181" v="334" actId="47"/>
        <pc:sldMkLst>
          <pc:docMk/>
          <pc:sldMk cId="1418271334" sldId="269"/>
        </pc:sldMkLst>
        <pc:spChg chg="mod">
          <ac:chgData name="Cacace, Daniel" userId="f8f8543c-52a2-4308-a94a-73c5c6c400f9" providerId="ADAL" clId="{C551375D-EDBC-42AE-A9A6-FE1E01355F10}" dt="2021-02-18T15:53:26.712" v="328"/>
          <ac:spMkLst>
            <pc:docMk/>
            <pc:sldMk cId="1418271334" sldId="269"/>
            <ac:spMk id="3" creationId="{E4AAFF64-5209-430D-88A9-3B6679476E03}"/>
          </ac:spMkLst>
        </pc:spChg>
      </pc:sldChg>
      <pc:sldChg chg="modSp mod">
        <pc:chgData name="Cacace, Daniel" userId="f8f8543c-52a2-4308-a94a-73c5c6c400f9" providerId="ADAL" clId="{C551375D-EDBC-42AE-A9A6-FE1E01355F10}" dt="2021-02-18T17:08:35.581" v="541" actId="14100"/>
        <pc:sldMkLst>
          <pc:docMk/>
          <pc:sldMk cId="3336183726" sldId="270"/>
        </pc:sldMkLst>
        <pc:picChg chg="mod">
          <ac:chgData name="Cacace, Daniel" userId="f8f8543c-52a2-4308-a94a-73c5c6c400f9" providerId="ADAL" clId="{C551375D-EDBC-42AE-A9A6-FE1E01355F10}" dt="2021-02-18T17:08:35.581" v="541" actId="14100"/>
          <ac:picMkLst>
            <pc:docMk/>
            <pc:sldMk cId="3336183726" sldId="270"/>
            <ac:picMk id="10" creationId="{8AA5213E-8B89-4AE1-9DD2-F4EDEB83C46F}"/>
          </ac:picMkLst>
        </pc:picChg>
      </pc:sldChg>
      <pc:sldChg chg="modSp mod">
        <pc:chgData name="Cacace, Daniel" userId="f8f8543c-52a2-4308-a94a-73c5c6c400f9" providerId="ADAL" clId="{C551375D-EDBC-42AE-A9A6-FE1E01355F10}" dt="2021-02-18T16:06:30.252" v="443" actId="20577"/>
        <pc:sldMkLst>
          <pc:docMk/>
          <pc:sldMk cId="3019778451" sldId="272"/>
        </pc:sldMkLst>
        <pc:spChg chg="mod">
          <ac:chgData name="Cacace, Daniel" userId="f8f8543c-52a2-4308-a94a-73c5c6c400f9" providerId="ADAL" clId="{C551375D-EDBC-42AE-A9A6-FE1E01355F10}" dt="2021-02-18T16:06:30.252" v="443" actId="20577"/>
          <ac:spMkLst>
            <pc:docMk/>
            <pc:sldMk cId="3019778451" sldId="272"/>
            <ac:spMk id="6" creationId="{D54E50F5-59E4-4195-84AA-EBC028D8DCBC}"/>
          </ac:spMkLst>
        </pc:spChg>
      </pc:sldChg>
      <pc:sldChg chg="modSp add mod">
        <pc:chgData name="Cacace, Daniel" userId="f8f8543c-52a2-4308-a94a-73c5c6c400f9" providerId="ADAL" clId="{C551375D-EDBC-42AE-A9A6-FE1E01355F10}" dt="2021-02-18T18:10:45.813" v="645" actId="20577"/>
        <pc:sldMkLst>
          <pc:docMk/>
          <pc:sldMk cId="2211848331" sldId="274"/>
        </pc:sldMkLst>
        <pc:spChg chg="mod">
          <ac:chgData name="Cacace, Daniel" userId="f8f8543c-52a2-4308-a94a-73c5c6c400f9" providerId="ADAL" clId="{C551375D-EDBC-42AE-A9A6-FE1E01355F10}" dt="2021-02-18T18:10:45.813" v="645" actId="20577"/>
          <ac:spMkLst>
            <pc:docMk/>
            <pc:sldMk cId="2211848331" sldId="274"/>
            <ac:spMk id="3" creationId="{457396BF-7C8E-4F5E-8C5D-E994CB9E8E51}"/>
          </ac:spMkLst>
        </pc:spChg>
      </pc:sldChg>
      <pc:sldChg chg="modSp mod">
        <pc:chgData name="Cacace, Daniel" userId="f8f8543c-52a2-4308-a94a-73c5c6c400f9" providerId="ADAL" clId="{C551375D-EDBC-42AE-A9A6-FE1E01355F10}" dt="2021-02-18T17:12:57.669" v="558" actId="14100"/>
        <pc:sldMkLst>
          <pc:docMk/>
          <pc:sldMk cId="2308870860" sldId="277"/>
        </pc:sldMkLst>
        <pc:picChg chg="mod">
          <ac:chgData name="Cacace, Daniel" userId="f8f8543c-52a2-4308-a94a-73c5c6c400f9" providerId="ADAL" clId="{C551375D-EDBC-42AE-A9A6-FE1E01355F10}" dt="2021-02-18T17:12:57.669" v="558" actId="14100"/>
          <ac:picMkLst>
            <pc:docMk/>
            <pc:sldMk cId="2308870860" sldId="277"/>
            <ac:picMk id="9" creationId="{9C7C09A8-85EC-49AD-88C6-52993AB5AE09}"/>
          </ac:picMkLst>
        </pc:picChg>
      </pc:sldChg>
      <pc:sldChg chg="modSp add mod">
        <pc:chgData name="Cacace, Daniel" userId="f8f8543c-52a2-4308-a94a-73c5c6c400f9" providerId="ADAL" clId="{C551375D-EDBC-42AE-A9A6-FE1E01355F10}" dt="2021-02-18T17:17:13.377" v="578"/>
        <pc:sldMkLst>
          <pc:docMk/>
          <pc:sldMk cId="1441925710" sldId="283"/>
        </pc:sldMkLst>
        <pc:picChg chg="mod modCrop">
          <ac:chgData name="Cacace, Daniel" userId="f8f8543c-52a2-4308-a94a-73c5c6c400f9" providerId="ADAL" clId="{C551375D-EDBC-42AE-A9A6-FE1E01355F10}" dt="2021-02-18T17:17:13.377" v="578"/>
          <ac:picMkLst>
            <pc:docMk/>
            <pc:sldMk cId="1441925710" sldId="283"/>
            <ac:picMk id="9" creationId="{FB0EB314-0E44-43EC-9466-45BD5F8702EC}"/>
          </ac:picMkLst>
        </pc:picChg>
      </pc:sldChg>
      <pc:sldChg chg="addSp delSp modSp add mod ord">
        <pc:chgData name="Cacace, Daniel" userId="f8f8543c-52a2-4308-a94a-73c5c6c400f9" providerId="ADAL" clId="{C551375D-EDBC-42AE-A9A6-FE1E01355F10}" dt="2021-02-22T15:16:02.061" v="1418" actId="14100"/>
        <pc:sldMkLst>
          <pc:docMk/>
          <pc:sldMk cId="4138904822" sldId="284"/>
        </pc:sldMkLst>
        <pc:spChg chg="add del mod">
          <ac:chgData name="Cacace, Daniel" userId="f8f8543c-52a2-4308-a94a-73c5c6c400f9" providerId="ADAL" clId="{C551375D-EDBC-42AE-A9A6-FE1E01355F10}" dt="2021-02-18T18:01:57.369" v="631"/>
          <ac:spMkLst>
            <pc:docMk/>
            <pc:sldMk cId="4138904822" sldId="284"/>
            <ac:spMk id="3" creationId="{BB5F126F-C776-48D4-8AA7-B5127C4CBEE0}"/>
          </ac:spMkLst>
        </pc:spChg>
        <pc:spChg chg="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4" creationId="{D7641B09-0042-4FE0-BA0D-7FD7DE50E2C8}"/>
          </ac:spMkLst>
        </pc:spChg>
        <pc:spChg chg="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5" creationId="{2EF8F25D-D132-4BE9-B4B3-085F24F3FDBA}"/>
          </ac:spMkLst>
        </pc:spChg>
        <pc:spChg chg="add del mod">
          <ac:chgData name="Cacace, Daniel" userId="f8f8543c-52a2-4308-a94a-73c5c6c400f9" providerId="ADAL" clId="{C551375D-EDBC-42AE-A9A6-FE1E01355F10}" dt="2021-02-18T18:00:32.393" v="629"/>
          <ac:spMkLst>
            <pc:docMk/>
            <pc:sldMk cId="4138904822" sldId="284"/>
            <ac:spMk id="7" creationId="{ADAC09F5-2D4E-4A15-A84B-A28800EFB8D9}"/>
          </ac:spMkLst>
        </pc:spChg>
        <pc:spChg chg="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8" creationId="{9801D81D-3DEF-4675-9DE8-B1AD18FF4661}"/>
          </ac:spMkLst>
        </pc:spChg>
        <pc:spChg chg="add del mod">
          <ac:chgData name="Cacace, Daniel" userId="f8f8543c-52a2-4308-a94a-73c5c6c400f9" providerId="ADAL" clId="{C551375D-EDBC-42AE-A9A6-FE1E01355F10}" dt="2021-02-18T19:58:59.595" v="1224"/>
          <ac:spMkLst>
            <pc:docMk/>
            <pc:sldMk cId="4138904822" sldId="284"/>
            <ac:spMk id="11" creationId="{0CE5D7FC-53DC-4E60-AD16-9A3C2FC0EB72}"/>
          </ac:spMkLst>
        </pc:spChg>
        <pc:spChg chg="add del mod">
          <ac:chgData name="Cacace, Daniel" userId="f8f8543c-52a2-4308-a94a-73c5c6c400f9" providerId="ADAL" clId="{C551375D-EDBC-42AE-A9A6-FE1E01355F10}" dt="2021-02-18T19:59:01.985" v="1225"/>
          <ac:spMkLst>
            <pc:docMk/>
            <pc:sldMk cId="4138904822" sldId="284"/>
            <ac:spMk id="12" creationId="{1E72AF4C-730B-4D14-A998-824072F51E1C}"/>
          </ac:spMkLst>
        </pc:spChg>
        <pc:spChg chg="del mod">
          <ac:chgData name="Cacace, Daniel" userId="f8f8543c-52a2-4308-a94a-73c5c6c400f9" providerId="ADAL" clId="{C551375D-EDBC-42AE-A9A6-FE1E01355F10}" dt="2021-02-18T19:59:46.941" v="1234" actId="478"/>
          <ac:spMkLst>
            <pc:docMk/>
            <pc:sldMk cId="4138904822" sldId="284"/>
            <ac:spMk id="13" creationId="{360C1AA0-94A2-4D05-B729-219E5ADA7368}"/>
          </ac:spMkLst>
        </pc:spChg>
        <pc:spChg chg="del mod">
          <ac:chgData name="Cacace, Daniel" userId="f8f8543c-52a2-4308-a94a-73c5c6c400f9" providerId="ADAL" clId="{C551375D-EDBC-42AE-A9A6-FE1E01355F10}" dt="2021-02-18T19:59:44.971" v="1233" actId="478"/>
          <ac:spMkLst>
            <pc:docMk/>
            <pc:sldMk cId="4138904822" sldId="284"/>
            <ac:spMk id="14" creationId="{7D2C99AD-C678-4BA4-8BD7-607D39573631}"/>
          </ac:spMkLst>
        </pc:spChg>
        <pc:spChg chg="add del 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16" creationId="{E7B613EC-9061-408A-AC85-4C34F8325086}"/>
          </ac:spMkLst>
        </pc:spChg>
        <pc:spChg chg="add del 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17" creationId="{8AB2D494-38D0-41D8-A54E-653AB31AFE8C}"/>
          </ac:spMkLst>
        </pc:spChg>
        <pc:spChg chg="add del mod">
          <ac:chgData name="Cacace, Daniel" userId="f8f8543c-52a2-4308-a94a-73c5c6c400f9" providerId="ADAL" clId="{C551375D-EDBC-42AE-A9A6-FE1E01355F10}" dt="2021-02-18T19:59:33.103" v="1229"/>
          <ac:spMkLst>
            <pc:docMk/>
            <pc:sldMk cId="4138904822" sldId="284"/>
            <ac:spMk id="20" creationId="{04D29E19-4FE0-4CE0-9C7C-3592FAE168B9}"/>
          </ac:spMkLst>
        </pc:spChg>
        <pc:spChg chg="add mod">
          <ac:chgData name="Cacace, Daniel" userId="f8f8543c-52a2-4308-a94a-73c5c6c400f9" providerId="ADAL" clId="{C551375D-EDBC-42AE-A9A6-FE1E01355F10}" dt="2021-02-22T15:15:46.158" v="1415" actId="14100"/>
          <ac:spMkLst>
            <pc:docMk/>
            <pc:sldMk cId="4138904822" sldId="284"/>
            <ac:spMk id="23" creationId="{E40094C9-2E71-4952-9303-04F54646A17C}"/>
          </ac:spMkLst>
        </pc:spChg>
        <pc:spChg chg="add del mod">
          <ac:chgData name="Cacace, Daniel" userId="f8f8543c-52a2-4308-a94a-73c5c6c400f9" providerId="ADAL" clId="{C551375D-EDBC-42AE-A9A6-FE1E01355F10}" dt="2021-02-18T19:59:42.335" v="1230"/>
          <ac:spMkLst>
            <pc:docMk/>
            <pc:sldMk cId="4138904822" sldId="284"/>
            <ac:spMk id="24" creationId="{005F99E0-6091-4F13-9937-BFDBB3534C2C}"/>
          </ac:spMkLst>
        </pc:spChg>
        <pc:spChg chg="add del mod">
          <ac:chgData name="Cacace, Daniel" userId="f8f8543c-52a2-4308-a94a-73c5c6c400f9" providerId="ADAL" clId="{C551375D-EDBC-42AE-A9A6-FE1E01355F10}" dt="2021-02-18T20:00:57.607" v="1237"/>
          <ac:spMkLst>
            <pc:docMk/>
            <pc:sldMk cId="4138904822" sldId="284"/>
            <ac:spMk id="28" creationId="{9F193C32-E6D8-41DF-B2F9-7AF5A0EEE170}"/>
          </ac:spMkLst>
        </pc:spChg>
        <pc:spChg chg="add mod">
          <ac:chgData name="Cacace, Daniel" userId="f8f8543c-52a2-4308-a94a-73c5c6c400f9" providerId="ADAL" clId="{C551375D-EDBC-42AE-A9A6-FE1E01355F10}" dt="2021-02-18T20:07:22.943" v="1362" actId="1076"/>
          <ac:spMkLst>
            <pc:docMk/>
            <pc:sldMk cId="4138904822" sldId="284"/>
            <ac:spMk id="32" creationId="{06BEBBDF-96EF-49FF-8A20-914DD59AC32C}"/>
          </ac:spMkLst>
        </pc:spChg>
        <pc:spChg chg="add mod">
          <ac:chgData name="Cacace, Daniel" userId="f8f8543c-52a2-4308-a94a-73c5c6c400f9" providerId="ADAL" clId="{C551375D-EDBC-42AE-A9A6-FE1E01355F10}" dt="2021-02-18T20:07:18.915" v="1361" actId="1076"/>
          <ac:spMkLst>
            <pc:docMk/>
            <pc:sldMk cId="4138904822" sldId="284"/>
            <ac:spMk id="34" creationId="{77D13DC4-2358-4CF1-9669-6FDE89F4A919}"/>
          </ac:spMkLst>
        </pc:spChg>
        <pc:spChg chg="add mod">
          <ac:chgData name="Cacace, Daniel" userId="f8f8543c-52a2-4308-a94a-73c5c6c400f9" providerId="ADAL" clId="{C551375D-EDBC-42AE-A9A6-FE1E01355F10}" dt="2021-02-18T20:06:32.519" v="1349" actId="1076"/>
          <ac:spMkLst>
            <pc:docMk/>
            <pc:sldMk cId="4138904822" sldId="284"/>
            <ac:spMk id="36" creationId="{79AC23FA-844E-4BD4-AB4E-A953E21D55EE}"/>
          </ac:spMkLst>
        </pc:spChg>
        <pc:spChg chg="add mod">
          <ac:chgData name="Cacace, Daniel" userId="f8f8543c-52a2-4308-a94a-73c5c6c400f9" providerId="ADAL" clId="{C551375D-EDBC-42AE-A9A6-FE1E01355F10}" dt="2021-02-22T15:15:01.745" v="1393" actId="1076"/>
          <ac:spMkLst>
            <pc:docMk/>
            <pc:sldMk cId="4138904822" sldId="284"/>
            <ac:spMk id="38" creationId="{70027FB1-C624-4A46-BBD8-CAE72B74FF54}"/>
          </ac:spMkLst>
        </pc:spChg>
        <pc:spChg chg="add mod">
          <ac:chgData name="Cacace, Daniel" userId="f8f8543c-52a2-4308-a94a-73c5c6c400f9" providerId="ADAL" clId="{C551375D-EDBC-42AE-A9A6-FE1E01355F10}" dt="2021-02-18T20:08:11.387" v="1373" actId="1076"/>
          <ac:spMkLst>
            <pc:docMk/>
            <pc:sldMk cId="4138904822" sldId="284"/>
            <ac:spMk id="40" creationId="{006EEB46-BEDB-425C-A6B5-7F047D87E60A}"/>
          </ac:spMkLst>
        </pc:spChg>
        <pc:picChg chg="add del mod">
          <ac:chgData name="Cacace, Daniel" userId="f8f8543c-52a2-4308-a94a-73c5c6c400f9" providerId="ADAL" clId="{C551375D-EDBC-42AE-A9A6-FE1E01355F10}" dt="2021-02-18T19:58:58.883" v="1223" actId="21"/>
          <ac:picMkLst>
            <pc:docMk/>
            <pc:sldMk cId="4138904822" sldId="284"/>
            <ac:picMk id="9" creationId="{E72B46E3-B98F-41ED-8159-70CF2685FAF0}"/>
          </ac:picMkLst>
        </pc:picChg>
        <pc:picChg chg="add del mod">
          <ac:chgData name="Cacace, Daniel" userId="f8f8543c-52a2-4308-a94a-73c5c6c400f9" providerId="ADAL" clId="{C551375D-EDBC-42AE-A9A6-FE1E01355F10}" dt="2021-02-18T19:59:04.165" v="1226" actId="478"/>
          <ac:picMkLst>
            <pc:docMk/>
            <pc:sldMk cId="4138904822" sldId="284"/>
            <ac:picMk id="10" creationId="{DB4CDB23-4AA9-47C4-80A9-9B909DE0B60A}"/>
          </ac:picMkLst>
        </pc:picChg>
        <pc:picChg chg="del">
          <ac:chgData name="Cacace, Daniel" userId="f8f8543c-52a2-4308-a94a-73c5c6c400f9" providerId="ADAL" clId="{C551375D-EDBC-42AE-A9A6-FE1E01355F10}" dt="2021-02-18T17:50:02.785" v="623" actId="478"/>
          <ac:picMkLst>
            <pc:docMk/>
            <pc:sldMk cId="4138904822" sldId="284"/>
            <ac:picMk id="15" creationId="{5322D35D-FB3F-450C-B9B4-C2AE3346451D}"/>
          </ac:picMkLst>
        </pc:picChg>
        <pc:picChg chg="del">
          <ac:chgData name="Cacace, Daniel" userId="f8f8543c-52a2-4308-a94a-73c5c6c400f9" providerId="ADAL" clId="{C551375D-EDBC-42AE-A9A6-FE1E01355F10}" dt="2021-02-18T17:50:01.017" v="622" actId="478"/>
          <ac:picMkLst>
            <pc:docMk/>
            <pc:sldMk cId="4138904822" sldId="284"/>
            <ac:picMk id="18" creationId="{7F566E17-3DB8-45E4-9ED1-1C43E198168C}"/>
          </ac:picMkLst>
        </pc:picChg>
        <pc:picChg chg="add mod modCrop">
          <ac:chgData name="Cacace, Daniel" userId="f8f8543c-52a2-4308-a94a-73c5c6c400f9" providerId="ADAL" clId="{C551375D-EDBC-42AE-A9A6-FE1E01355F10}" dt="2021-02-18T20:05:35.947" v="1337" actId="1076"/>
          <ac:picMkLst>
            <pc:docMk/>
            <pc:sldMk cId="4138904822" sldId="284"/>
            <ac:picMk id="21" creationId="{965F1CED-352E-46DC-AFF3-3A3949D5B598}"/>
          </ac:picMkLst>
        </pc:picChg>
        <pc:picChg chg="add mod modCrop">
          <ac:chgData name="Cacace, Daniel" userId="f8f8543c-52a2-4308-a94a-73c5c6c400f9" providerId="ADAL" clId="{C551375D-EDBC-42AE-A9A6-FE1E01355F10}" dt="2021-02-18T20:05:35.947" v="1337" actId="1076"/>
          <ac:picMkLst>
            <pc:docMk/>
            <pc:sldMk cId="4138904822" sldId="284"/>
            <ac:picMk id="22" creationId="{3B9A123E-0EC2-49D9-A9E6-AA89E2E4A8C0}"/>
          </ac:picMkLst>
        </pc:picChg>
        <pc:picChg chg="add del mod">
          <ac:chgData name="Cacace, Daniel" userId="f8f8543c-52a2-4308-a94a-73c5c6c400f9" providerId="ADAL" clId="{C551375D-EDBC-42AE-A9A6-FE1E01355F10}" dt="2021-02-18T19:59:32.374" v="1228"/>
          <ac:picMkLst>
            <pc:docMk/>
            <pc:sldMk cId="4138904822" sldId="284"/>
            <ac:picMk id="25" creationId="{9FD24AEA-DF1E-44D2-8490-85B65DA2FA9A}"/>
          </ac:picMkLst>
        </pc:picChg>
        <pc:picChg chg="add mod">
          <ac:chgData name="Cacace, Daniel" userId="f8f8543c-52a2-4308-a94a-73c5c6c400f9" providerId="ADAL" clId="{C551375D-EDBC-42AE-A9A6-FE1E01355F10}" dt="2021-02-18T20:05:35.947" v="1337" actId="1076"/>
          <ac:picMkLst>
            <pc:docMk/>
            <pc:sldMk cId="4138904822" sldId="284"/>
            <ac:picMk id="26" creationId="{AF9DC156-7715-448A-ABBB-E5420D177F2D}"/>
          </ac:picMkLst>
        </pc:picChg>
        <pc:picChg chg="add mod modCrop">
          <ac:chgData name="Cacace, Daniel" userId="f8f8543c-52a2-4308-a94a-73c5c6c400f9" providerId="ADAL" clId="{C551375D-EDBC-42AE-A9A6-FE1E01355F10}" dt="2021-02-18T20:05:35.947" v="1337" actId="1076"/>
          <ac:picMkLst>
            <pc:docMk/>
            <pc:sldMk cId="4138904822" sldId="284"/>
            <ac:picMk id="29" creationId="{78DC6170-2F20-49E9-8B42-055070081928}"/>
          </ac:picMkLst>
        </pc:picChg>
        <pc:picChg chg="add mod">
          <ac:chgData name="Cacace, Daniel" userId="f8f8543c-52a2-4308-a94a-73c5c6c400f9" providerId="ADAL" clId="{C551375D-EDBC-42AE-A9A6-FE1E01355F10}" dt="2021-02-18T20:05:57.909" v="1339" actId="1076"/>
          <ac:picMkLst>
            <pc:docMk/>
            <pc:sldMk cId="4138904822" sldId="284"/>
            <ac:picMk id="30" creationId="{F04EF723-AF24-4305-9FF0-75E0D49E43D8}"/>
          </ac:picMkLst>
        </pc:picChg>
        <pc:cxnChg chg="add mod">
          <ac:chgData name="Cacace, Daniel" userId="f8f8543c-52a2-4308-a94a-73c5c6c400f9" providerId="ADAL" clId="{C551375D-EDBC-42AE-A9A6-FE1E01355F10}" dt="2021-02-22T15:15:50.816" v="1416" actId="14100"/>
          <ac:cxnSpMkLst>
            <pc:docMk/>
            <pc:sldMk cId="4138904822" sldId="284"/>
            <ac:cxnSpMk id="20" creationId="{F7F649FB-B406-4479-AA28-249198034258}"/>
          </ac:cxnSpMkLst>
        </pc:cxnChg>
        <pc:cxnChg chg="add mod">
          <ac:chgData name="Cacace, Daniel" userId="f8f8543c-52a2-4308-a94a-73c5c6c400f9" providerId="ADAL" clId="{C551375D-EDBC-42AE-A9A6-FE1E01355F10}" dt="2021-02-18T20:07:31.494" v="1364" actId="14100"/>
          <ac:cxnSpMkLst>
            <pc:docMk/>
            <pc:sldMk cId="4138904822" sldId="284"/>
            <ac:cxnSpMk id="31" creationId="{BCECF4E4-21C5-4908-9BA6-A087750D2429}"/>
          </ac:cxnSpMkLst>
        </pc:cxnChg>
        <pc:cxnChg chg="add mod">
          <ac:chgData name="Cacace, Daniel" userId="f8f8543c-52a2-4308-a94a-73c5c6c400f9" providerId="ADAL" clId="{C551375D-EDBC-42AE-A9A6-FE1E01355F10}" dt="2021-02-18T20:07:28.072" v="1363" actId="14100"/>
          <ac:cxnSpMkLst>
            <pc:docMk/>
            <pc:sldMk cId="4138904822" sldId="284"/>
            <ac:cxnSpMk id="33" creationId="{AD797C37-D03B-481B-8558-2B9D123A8C38}"/>
          </ac:cxnSpMkLst>
        </pc:cxnChg>
        <pc:cxnChg chg="add mod">
          <ac:chgData name="Cacace, Daniel" userId="f8f8543c-52a2-4308-a94a-73c5c6c400f9" providerId="ADAL" clId="{C551375D-EDBC-42AE-A9A6-FE1E01355F10}" dt="2021-02-18T20:06:32.519" v="1349" actId="1076"/>
          <ac:cxnSpMkLst>
            <pc:docMk/>
            <pc:sldMk cId="4138904822" sldId="284"/>
            <ac:cxnSpMk id="35" creationId="{9988BE2E-D245-4EDD-918A-44ADDCB4861B}"/>
          </ac:cxnSpMkLst>
        </pc:cxnChg>
        <pc:cxnChg chg="add mod">
          <ac:chgData name="Cacace, Daniel" userId="f8f8543c-52a2-4308-a94a-73c5c6c400f9" providerId="ADAL" clId="{C551375D-EDBC-42AE-A9A6-FE1E01355F10}" dt="2021-02-22T15:15:58.079" v="1417" actId="14100"/>
          <ac:cxnSpMkLst>
            <pc:docMk/>
            <pc:sldMk cId="4138904822" sldId="284"/>
            <ac:cxnSpMk id="37" creationId="{D12734F0-7C61-43A9-91D6-7139AD23C810}"/>
          </ac:cxnSpMkLst>
        </pc:cxnChg>
        <pc:cxnChg chg="add mod">
          <ac:chgData name="Cacace, Daniel" userId="f8f8543c-52a2-4308-a94a-73c5c6c400f9" providerId="ADAL" clId="{C551375D-EDBC-42AE-A9A6-FE1E01355F10}" dt="2021-02-22T15:16:02.061" v="1418" actId="14100"/>
          <ac:cxnSpMkLst>
            <pc:docMk/>
            <pc:sldMk cId="4138904822" sldId="284"/>
            <ac:cxnSpMk id="39" creationId="{A8259873-AC6F-49D3-9DE5-3DA8ACA2445B}"/>
          </ac:cxnSpMkLst>
        </pc:cxnChg>
      </pc:sldChg>
      <pc:sldChg chg="addSp delSp modSp add del mod ord">
        <pc:chgData name="Cacace, Daniel" userId="f8f8543c-52a2-4308-a94a-73c5c6c400f9" providerId="ADAL" clId="{C551375D-EDBC-42AE-A9A6-FE1E01355F10}" dt="2021-02-18T20:08:40.320" v="1378" actId="47"/>
        <pc:sldMkLst>
          <pc:docMk/>
          <pc:sldMk cId="1845127155" sldId="285"/>
        </pc:sldMkLst>
        <pc:spChg chg="mod">
          <ac:chgData name="Cacace, Daniel" userId="f8f8543c-52a2-4308-a94a-73c5c6c400f9" providerId="ADAL" clId="{C551375D-EDBC-42AE-A9A6-FE1E01355F10}" dt="2021-02-18T17:18:50.130" v="600" actId="1076"/>
          <ac:spMkLst>
            <pc:docMk/>
            <pc:sldMk cId="1845127155" sldId="285"/>
            <ac:spMk id="17" creationId="{4EBB5534-196C-46CF-9393-04243E785BF4}"/>
          </ac:spMkLst>
        </pc:spChg>
        <pc:spChg chg="mod">
          <ac:chgData name="Cacace, Daniel" userId="f8f8543c-52a2-4308-a94a-73c5c6c400f9" providerId="ADAL" clId="{C551375D-EDBC-42AE-A9A6-FE1E01355F10}" dt="2021-02-18T17:19:31.665" v="614" actId="1037"/>
          <ac:spMkLst>
            <pc:docMk/>
            <pc:sldMk cId="1845127155" sldId="285"/>
            <ac:spMk id="23" creationId="{DC9F9576-BDA5-4230-AB98-EE96F2CB2744}"/>
          </ac:spMkLst>
        </pc:spChg>
        <pc:spChg chg="mod">
          <ac:chgData name="Cacace, Daniel" userId="f8f8543c-52a2-4308-a94a-73c5c6c400f9" providerId="ADAL" clId="{C551375D-EDBC-42AE-A9A6-FE1E01355F10}" dt="2021-02-18T17:19:31.665" v="614" actId="1037"/>
          <ac:spMkLst>
            <pc:docMk/>
            <pc:sldMk cId="1845127155" sldId="285"/>
            <ac:spMk id="26" creationId="{89A0BF5B-2582-452D-ABD7-E988EE61765B}"/>
          </ac:spMkLst>
        </pc:spChg>
        <pc:spChg chg="add del mod">
          <ac:chgData name="Cacace, Daniel" userId="f8f8543c-52a2-4308-a94a-73c5c6c400f9" providerId="ADAL" clId="{C551375D-EDBC-42AE-A9A6-FE1E01355F10}" dt="2021-02-18T17:48:36.883" v="618"/>
          <ac:spMkLst>
            <pc:docMk/>
            <pc:sldMk cId="1845127155" sldId="285"/>
            <ac:spMk id="30" creationId="{AEBF39BA-DCBF-4568-94E8-8B544615082B}"/>
          </ac:spMkLst>
        </pc:spChg>
        <pc:picChg chg="mod ord">
          <ac:chgData name="Cacace, Daniel" userId="f8f8543c-52a2-4308-a94a-73c5c6c400f9" providerId="ADAL" clId="{C551375D-EDBC-42AE-A9A6-FE1E01355F10}" dt="2021-02-18T17:18:19.262" v="594" actId="1076"/>
          <ac:picMkLst>
            <pc:docMk/>
            <pc:sldMk cId="1845127155" sldId="285"/>
            <ac:picMk id="6" creationId="{45DEBFDE-3DEF-43C7-9BE4-FD43BCFE1307}"/>
          </ac:picMkLst>
        </pc:picChg>
        <pc:picChg chg="del">
          <ac:chgData name="Cacace, Daniel" userId="f8f8543c-52a2-4308-a94a-73c5c6c400f9" providerId="ADAL" clId="{C551375D-EDBC-42AE-A9A6-FE1E01355F10}" dt="2021-02-18T17:48:35.818" v="617" actId="478"/>
          <ac:picMkLst>
            <pc:docMk/>
            <pc:sldMk cId="1845127155" sldId="285"/>
            <ac:picMk id="15" creationId="{F1E6F068-475E-4D0C-B63D-EEE191C11E33}"/>
          </ac:picMkLst>
        </pc:picChg>
        <pc:picChg chg="add mod">
          <ac:chgData name="Cacace, Daniel" userId="f8f8543c-52a2-4308-a94a-73c5c6c400f9" providerId="ADAL" clId="{C551375D-EDBC-42AE-A9A6-FE1E01355F10}" dt="2021-02-18T17:48:43.489" v="619"/>
          <ac:picMkLst>
            <pc:docMk/>
            <pc:sldMk cId="1845127155" sldId="285"/>
            <ac:picMk id="31" creationId="{D5EDCAA1-D905-4EC3-BB8A-CD9CC1522512}"/>
          </ac:picMkLst>
        </pc:picChg>
        <pc:cxnChg chg="mod">
          <ac:chgData name="Cacace, Daniel" userId="f8f8543c-52a2-4308-a94a-73c5c6c400f9" providerId="ADAL" clId="{C551375D-EDBC-42AE-A9A6-FE1E01355F10}" dt="2021-02-18T17:18:44.697" v="599" actId="14100"/>
          <ac:cxnSpMkLst>
            <pc:docMk/>
            <pc:sldMk cId="1845127155" sldId="285"/>
            <ac:cxnSpMk id="9" creationId="{66CCBA88-A3F0-4C5D-A133-325A87DFB5B0}"/>
          </ac:cxnSpMkLst>
        </pc:cxnChg>
        <pc:cxnChg chg="mod">
          <ac:chgData name="Cacace, Daniel" userId="f8f8543c-52a2-4308-a94a-73c5c6c400f9" providerId="ADAL" clId="{C551375D-EDBC-42AE-A9A6-FE1E01355F10}" dt="2021-02-18T17:18:50.130" v="600" actId="1076"/>
          <ac:cxnSpMkLst>
            <pc:docMk/>
            <pc:sldMk cId="1845127155" sldId="285"/>
            <ac:cxnSpMk id="16" creationId="{78AB4D11-A3CC-44A1-8CC0-F6B2B8A12A96}"/>
          </ac:cxnSpMkLst>
        </pc:cxnChg>
        <pc:cxnChg chg="mod">
          <ac:chgData name="Cacace, Daniel" userId="f8f8543c-52a2-4308-a94a-73c5c6c400f9" providerId="ADAL" clId="{C551375D-EDBC-42AE-A9A6-FE1E01355F10}" dt="2021-02-18T17:18:40.424" v="598" actId="14100"/>
          <ac:cxnSpMkLst>
            <pc:docMk/>
            <pc:sldMk cId="1845127155" sldId="285"/>
            <ac:cxnSpMk id="18" creationId="{E3883AD2-CE66-48CD-B5B4-86B907F4EC00}"/>
          </ac:cxnSpMkLst>
        </pc:cxnChg>
        <pc:cxnChg chg="mod">
          <ac:chgData name="Cacace, Daniel" userId="f8f8543c-52a2-4308-a94a-73c5c6c400f9" providerId="ADAL" clId="{C551375D-EDBC-42AE-A9A6-FE1E01355F10}" dt="2021-02-18T17:19:36.855" v="615" actId="14100"/>
          <ac:cxnSpMkLst>
            <pc:docMk/>
            <pc:sldMk cId="1845127155" sldId="285"/>
            <ac:cxnSpMk id="22" creationId="{22539C30-3137-4213-B684-D5BCE2A3083C}"/>
          </ac:cxnSpMkLst>
        </pc:cxnChg>
        <pc:cxnChg chg="mod">
          <ac:chgData name="Cacace, Daniel" userId="f8f8543c-52a2-4308-a94a-73c5c6c400f9" providerId="ADAL" clId="{C551375D-EDBC-42AE-A9A6-FE1E01355F10}" dt="2021-02-18T17:19:40.949" v="616" actId="14100"/>
          <ac:cxnSpMkLst>
            <pc:docMk/>
            <pc:sldMk cId="1845127155" sldId="285"/>
            <ac:cxnSpMk id="25" creationId="{1EE89368-79B4-43FA-A136-2F45798E3B1C}"/>
          </ac:cxnSpMkLst>
        </pc:cxnChg>
      </pc:sldChg>
      <pc:sldChg chg="modSp">
        <pc:chgData name="Cacace, Daniel" userId="f8f8543c-52a2-4308-a94a-73c5c6c400f9" providerId="ADAL" clId="{C551375D-EDBC-42AE-A9A6-FE1E01355F10}" dt="2021-02-18T18:11:30.059" v="647"/>
        <pc:sldMkLst>
          <pc:docMk/>
          <pc:sldMk cId="4203583606" sldId="293"/>
        </pc:sldMkLst>
        <pc:spChg chg="mod">
          <ac:chgData name="Cacace, Daniel" userId="f8f8543c-52a2-4308-a94a-73c5c6c400f9" providerId="ADAL" clId="{C551375D-EDBC-42AE-A9A6-FE1E01355F10}" dt="2021-02-18T18:11:30.059" v="647"/>
          <ac:spMkLst>
            <pc:docMk/>
            <pc:sldMk cId="4203583606" sldId="293"/>
            <ac:spMk id="6" creationId="{74B1759D-8159-4D3A-8DB3-8CD33BE6B107}"/>
          </ac:spMkLst>
        </pc:spChg>
      </pc:sldChg>
      <pc:sldChg chg="add del">
        <pc:chgData name="Cacace, Daniel" userId="f8f8543c-52a2-4308-a94a-73c5c6c400f9" providerId="ADAL" clId="{C551375D-EDBC-42AE-A9A6-FE1E01355F10}" dt="2021-02-18T15:47:37.861" v="315" actId="47"/>
        <pc:sldMkLst>
          <pc:docMk/>
          <pc:sldMk cId="1744932783" sldId="297"/>
        </pc:sldMkLst>
      </pc:sldChg>
      <pc:sldChg chg="addSp delSp modSp add mod ord">
        <pc:chgData name="Cacace, Daniel" userId="f8f8543c-52a2-4308-a94a-73c5c6c400f9" providerId="ADAL" clId="{C551375D-EDBC-42AE-A9A6-FE1E01355F10}" dt="2021-02-18T19:56:24.354" v="1189" actId="20577"/>
        <pc:sldMkLst>
          <pc:docMk/>
          <pc:sldMk cId="1043577707" sldId="301"/>
        </pc:sldMkLst>
        <pc:spChg chg="add del mod">
          <ac:chgData name="Cacace, Daniel" userId="f8f8543c-52a2-4308-a94a-73c5c6c400f9" providerId="ADAL" clId="{C551375D-EDBC-42AE-A9A6-FE1E01355F10}" dt="2021-02-18T19:52:36.723" v="1132"/>
          <ac:spMkLst>
            <pc:docMk/>
            <pc:sldMk cId="1043577707" sldId="301"/>
            <ac:spMk id="3" creationId="{13B2AA00-3474-49E2-8444-A8E96844B69C}"/>
          </ac:spMkLst>
        </pc:spChg>
        <pc:spChg chg="mod">
          <ac:chgData name="Cacace, Daniel" userId="f8f8543c-52a2-4308-a94a-73c5c6c400f9" providerId="ADAL" clId="{C551375D-EDBC-42AE-A9A6-FE1E01355F10}" dt="2021-02-18T19:53:26.905" v="1135"/>
          <ac:spMkLst>
            <pc:docMk/>
            <pc:sldMk cId="1043577707" sldId="301"/>
            <ac:spMk id="5" creationId="{712F37AA-8253-4731-ADAA-BD8B2F8F49CB}"/>
          </ac:spMkLst>
        </pc:spChg>
        <pc:spChg chg="mod">
          <ac:chgData name="Cacace, Daniel" userId="f8f8543c-52a2-4308-a94a-73c5c6c400f9" providerId="ADAL" clId="{C551375D-EDBC-42AE-A9A6-FE1E01355F10}" dt="2021-02-18T19:53:26.905" v="1135"/>
          <ac:spMkLst>
            <pc:docMk/>
            <pc:sldMk cId="1043577707" sldId="301"/>
            <ac:spMk id="6" creationId="{160F0C5A-1DF6-4B62-A833-4FC44A3CE1E6}"/>
          </ac:spMkLst>
        </pc:spChg>
        <pc:spChg chg="mod">
          <ac:chgData name="Cacace, Daniel" userId="f8f8543c-52a2-4308-a94a-73c5c6c400f9" providerId="ADAL" clId="{C551375D-EDBC-42AE-A9A6-FE1E01355F10}" dt="2021-02-18T19:55:23.201" v="1154" actId="5793"/>
          <ac:spMkLst>
            <pc:docMk/>
            <pc:sldMk cId="1043577707" sldId="301"/>
            <ac:spMk id="9" creationId="{E5DC3074-1809-4FF7-B743-CE6AA9A67575}"/>
          </ac:spMkLst>
        </pc:spChg>
        <pc:spChg chg="add del mod">
          <ac:chgData name="Cacace, Daniel" userId="f8f8543c-52a2-4308-a94a-73c5c6c400f9" providerId="ADAL" clId="{C551375D-EDBC-42AE-A9A6-FE1E01355F10}" dt="2021-02-18T19:53:21.778" v="1134"/>
          <ac:spMkLst>
            <pc:docMk/>
            <pc:sldMk cId="1043577707" sldId="301"/>
            <ac:spMk id="10" creationId="{2046A0B3-1F14-435D-8602-026CF979CC96}"/>
          </ac:spMkLst>
        </pc:spChg>
        <pc:spChg chg="add mod">
          <ac:chgData name="Cacace, Daniel" userId="f8f8543c-52a2-4308-a94a-73c5c6c400f9" providerId="ADAL" clId="{C551375D-EDBC-42AE-A9A6-FE1E01355F10}" dt="2021-02-18T19:56:17.730" v="1181" actId="20577"/>
          <ac:spMkLst>
            <pc:docMk/>
            <pc:sldMk cId="1043577707" sldId="301"/>
            <ac:spMk id="12" creationId="{03A32964-95E2-41D5-A713-938AD8CA4D19}"/>
          </ac:spMkLst>
        </pc:spChg>
        <pc:spChg chg="add mod">
          <ac:chgData name="Cacace, Daniel" userId="f8f8543c-52a2-4308-a94a-73c5c6c400f9" providerId="ADAL" clId="{C551375D-EDBC-42AE-A9A6-FE1E01355F10}" dt="2021-02-18T19:56:24.354" v="1189" actId="20577"/>
          <ac:spMkLst>
            <pc:docMk/>
            <pc:sldMk cId="1043577707" sldId="301"/>
            <ac:spMk id="13" creationId="{1807E31F-D74A-4036-8DEE-947FD12714D2}"/>
          </ac:spMkLst>
        </pc:spChg>
        <pc:picChg chg="del">
          <ac:chgData name="Cacace, Daniel" userId="f8f8543c-52a2-4308-a94a-73c5c6c400f9" providerId="ADAL" clId="{C551375D-EDBC-42AE-A9A6-FE1E01355F10}" dt="2021-02-18T19:53:20.645" v="1133" actId="478"/>
          <ac:picMkLst>
            <pc:docMk/>
            <pc:sldMk cId="1043577707" sldId="301"/>
            <ac:picMk id="4" creationId="{AF69AFDF-172F-40E7-8597-C721D78A9F75}"/>
          </ac:picMkLst>
        </pc:picChg>
        <pc:picChg chg="add mod">
          <ac:chgData name="Cacace, Daniel" userId="f8f8543c-52a2-4308-a94a-73c5c6c400f9" providerId="ADAL" clId="{C551375D-EDBC-42AE-A9A6-FE1E01355F10}" dt="2021-02-18T19:53:42.932" v="1137"/>
          <ac:picMkLst>
            <pc:docMk/>
            <pc:sldMk cId="1043577707" sldId="301"/>
            <ac:picMk id="7" creationId="{16A08A16-CBE3-4A4F-9C64-3C98A659E5A4}"/>
          </ac:picMkLst>
        </pc:picChg>
        <pc:picChg chg="add mod">
          <ac:chgData name="Cacace, Daniel" userId="f8f8543c-52a2-4308-a94a-73c5c6c400f9" providerId="ADAL" clId="{C551375D-EDBC-42AE-A9A6-FE1E01355F10}" dt="2021-02-18T19:53:38.814" v="1136"/>
          <ac:picMkLst>
            <pc:docMk/>
            <pc:sldMk cId="1043577707" sldId="301"/>
            <ac:picMk id="11" creationId="{802877FD-FAA3-4A4C-BD79-B8915EB49813}"/>
          </ac:picMkLst>
        </pc:picChg>
        <pc:picChg chg="del">
          <ac:chgData name="Cacace, Daniel" userId="f8f8543c-52a2-4308-a94a-73c5c6c400f9" providerId="ADAL" clId="{C551375D-EDBC-42AE-A9A6-FE1E01355F10}" dt="2021-02-18T19:52:35.461" v="1131" actId="478"/>
          <ac:picMkLst>
            <pc:docMk/>
            <pc:sldMk cId="1043577707" sldId="301"/>
            <ac:picMk id="14" creationId="{FAE9F807-C542-4584-8578-638771417D51}"/>
          </ac:picMkLst>
        </pc:picChg>
      </pc:sldChg>
      <pc:sldChg chg="addSp delSp modSp mod ord">
        <pc:chgData name="Cacace, Daniel" userId="f8f8543c-52a2-4308-a94a-73c5c6c400f9" providerId="ADAL" clId="{C551375D-EDBC-42AE-A9A6-FE1E01355F10}" dt="2021-02-18T19:57:21.756" v="1199" actId="27636"/>
        <pc:sldMkLst>
          <pc:docMk/>
          <pc:sldMk cId="2047266546" sldId="302"/>
        </pc:sldMkLst>
        <pc:spChg chg="mod">
          <ac:chgData name="Cacace, Daniel" userId="f8f8543c-52a2-4308-a94a-73c5c6c400f9" providerId="ADAL" clId="{C551375D-EDBC-42AE-A9A6-FE1E01355F10}" dt="2021-02-18T19:57:21.756" v="1199" actId="27636"/>
          <ac:spMkLst>
            <pc:docMk/>
            <pc:sldMk cId="2047266546" sldId="302"/>
            <ac:spMk id="2" creationId="{803B0C47-4242-43B7-B62A-B1AB8C69D5EF}"/>
          </ac:spMkLst>
        </pc:spChg>
        <pc:graphicFrameChg chg="add mod modGraphic">
          <ac:chgData name="Cacace, Daniel" userId="f8f8543c-52a2-4308-a94a-73c5c6c400f9" providerId="ADAL" clId="{C551375D-EDBC-42AE-A9A6-FE1E01355F10}" dt="2021-02-18T19:00:37.326" v="1037" actId="121"/>
          <ac:graphicFrameMkLst>
            <pc:docMk/>
            <pc:sldMk cId="2047266546" sldId="302"/>
            <ac:graphicFrameMk id="10" creationId="{A5C7054F-0360-4A13-BEF5-63A155648D45}"/>
          </ac:graphicFrameMkLst>
        </pc:graphicFrameChg>
        <pc:graphicFrameChg chg="add mod modGraphic">
          <ac:chgData name="Cacace, Daniel" userId="f8f8543c-52a2-4308-a94a-73c5c6c400f9" providerId="ADAL" clId="{C551375D-EDBC-42AE-A9A6-FE1E01355F10}" dt="2021-02-18T19:02:18.237" v="1058" actId="113"/>
          <ac:graphicFrameMkLst>
            <pc:docMk/>
            <pc:sldMk cId="2047266546" sldId="302"/>
            <ac:graphicFrameMk id="11" creationId="{AC55A94F-912B-434D-9986-EBBFE013D7FB}"/>
          </ac:graphicFrameMkLst>
        </pc:graphicFrameChg>
        <pc:graphicFrameChg chg="del mod modGraphic">
          <ac:chgData name="Cacace, Daniel" userId="f8f8543c-52a2-4308-a94a-73c5c6c400f9" providerId="ADAL" clId="{C551375D-EDBC-42AE-A9A6-FE1E01355F10}" dt="2021-02-18T18:33:36.147" v="894" actId="478"/>
          <ac:graphicFrameMkLst>
            <pc:docMk/>
            <pc:sldMk cId="2047266546" sldId="302"/>
            <ac:graphicFrameMk id="30" creationId="{C7A68DBB-B2A1-49B2-A613-3400C23FD40E}"/>
          </ac:graphicFrameMkLst>
        </pc:graphicFrameChg>
        <pc:graphicFrameChg chg="del mod modGraphic">
          <ac:chgData name="Cacace, Daniel" userId="f8f8543c-52a2-4308-a94a-73c5c6c400f9" providerId="ADAL" clId="{C551375D-EDBC-42AE-A9A6-FE1E01355F10}" dt="2021-02-18T18:33:34.252" v="892" actId="478"/>
          <ac:graphicFrameMkLst>
            <pc:docMk/>
            <pc:sldMk cId="2047266546" sldId="302"/>
            <ac:graphicFrameMk id="44" creationId="{F28EF1D0-599B-4F1F-A9F2-A1A6BC6D0C7F}"/>
          </ac:graphicFrameMkLst>
        </pc:graphicFrameChg>
        <pc:picChg chg="add mod">
          <ac:chgData name="Cacace, Daniel" userId="f8f8543c-52a2-4308-a94a-73c5c6c400f9" providerId="ADAL" clId="{C551375D-EDBC-42AE-A9A6-FE1E01355F10}" dt="2021-02-18T18:34:12.579" v="917" actId="1035"/>
          <ac:picMkLst>
            <pc:docMk/>
            <pc:sldMk cId="2047266546" sldId="302"/>
            <ac:picMk id="9" creationId="{F028CDD5-36EE-4524-A168-667564F25091}"/>
          </ac:picMkLst>
        </pc:picChg>
      </pc:sldChg>
      <pc:sldChg chg="modSp add mod">
        <pc:chgData name="Cacace, Daniel" userId="f8f8543c-52a2-4308-a94a-73c5c6c400f9" providerId="ADAL" clId="{C551375D-EDBC-42AE-A9A6-FE1E01355F10}" dt="2021-02-18T17:05:31.331" v="536" actId="20577"/>
        <pc:sldMkLst>
          <pc:docMk/>
          <pc:sldMk cId="521742549" sldId="303"/>
        </pc:sldMkLst>
        <pc:spChg chg="mod">
          <ac:chgData name="Cacace, Daniel" userId="f8f8543c-52a2-4308-a94a-73c5c6c400f9" providerId="ADAL" clId="{C551375D-EDBC-42AE-A9A6-FE1E01355F10}" dt="2021-02-18T16:56:10.564" v="482" actId="20577"/>
          <ac:spMkLst>
            <pc:docMk/>
            <pc:sldMk cId="521742549" sldId="303"/>
            <ac:spMk id="2" creationId="{803B0C47-4242-43B7-B62A-B1AB8C69D5EF}"/>
          </ac:spMkLst>
        </pc:spChg>
        <pc:graphicFrameChg chg="modGraphic">
          <ac:chgData name="Cacace, Daniel" userId="f8f8543c-52a2-4308-a94a-73c5c6c400f9" providerId="ADAL" clId="{C551375D-EDBC-42AE-A9A6-FE1E01355F10}" dt="2021-02-18T17:05:31.331" v="536" actId="20577"/>
          <ac:graphicFrameMkLst>
            <pc:docMk/>
            <pc:sldMk cId="521742549" sldId="303"/>
            <ac:graphicFrameMk id="44" creationId="{F28EF1D0-599B-4F1F-A9F2-A1A6BC6D0C7F}"/>
          </ac:graphicFrameMkLst>
        </pc:graphicFrameChg>
      </pc:sldChg>
      <pc:sldChg chg="addSp delSp modSp mod modAnim">
        <pc:chgData name="Cacace, Daniel" userId="f8f8543c-52a2-4308-a94a-73c5c6c400f9" providerId="ADAL" clId="{C551375D-EDBC-42AE-A9A6-FE1E01355F10}" dt="2021-03-01T16:44:19.526" v="1553"/>
        <pc:sldMkLst>
          <pc:docMk/>
          <pc:sldMk cId="3050539653" sldId="304"/>
        </pc:sldMkLst>
        <pc:spChg chg="add del mod">
          <ac:chgData name="Cacace, Daniel" userId="f8f8543c-52a2-4308-a94a-73c5c6c400f9" providerId="ADAL" clId="{C551375D-EDBC-42AE-A9A6-FE1E01355F10}" dt="2021-02-22T15:26:58.987" v="1495"/>
          <ac:spMkLst>
            <pc:docMk/>
            <pc:sldMk cId="3050539653" sldId="304"/>
            <ac:spMk id="3" creationId="{29A13FA0-69A5-45B3-A8A5-7285887876BD}"/>
          </ac:spMkLst>
        </pc:spChg>
        <pc:spChg chg="mod">
          <ac:chgData name="Cacace, Daniel" userId="f8f8543c-52a2-4308-a94a-73c5c6c400f9" providerId="ADAL" clId="{C551375D-EDBC-42AE-A9A6-FE1E01355F10}" dt="2021-02-18T16:06:23.319" v="436" actId="20577"/>
          <ac:spMkLst>
            <pc:docMk/>
            <pc:sldMk cId="3050539653" sldId="304"/>
            <ac:spMk id="6" creationId="{D54E50F5-59E4-4195-84AA-EBC028D8DCBC}"/>
          </ac:spMkLst>
        </pc:spChg>
        <pc:spChg chg="mod">
          <ac:chgData name="Cacace, Daniel" userId="f8f8543c-52a2-4308-a94a-73c5c6c400f9" providerId="ADAL" clId="{C551375D-EDBC-42AE-A9A6-FE1E01355F10}" dt="2021-02-22T15:33:58.810" v="1534" actId="14100"/>
          <ac:spMkLst>
            <pc:docMk/>
            <pc:sldMk cId="3050539653" sldId="304"/>
            <ac:spMk id="10" creationId="{9618027E-FF16-46C2-BFE8-4E2B738C8F2B}"/>
          </ac:spMkLst>
        </pc:spChg>
        <pc:spChg chg="mod">
          <ac:chgData name="Cacace, Daniel" userId="f8f8543c-52a2-4308-a94a-73c5c6c400f9" providerId="ADAL" clId="{C551375D-EDBC-42AE-A9A6-FE1E01355F10}" dt="2021-02-22T15:34:04.298" v="1535" actId="14100"/>
          <ac:spMkLst>
            <pc:docMk/>
            <pc:sldMk cId="3050539653" sldId="304"/>
            <ac:spMk id="11" creationId="{FA916857-364A-4A7B-ACBB-8941D35E449F}"/>
          </ac:spMkLst>
        </pc:spChg>
        <pc:graphicFrameChg chg="add mod modGraphic">
          <ac:chgData name="Cacace, Daniel" userId="f8f8543c-52a2-4308-a94a-73c5c6c400f9" providerId="ADAL" clId="{C551375D-EDBC-42AE-A9A6-FE1E01355F10}" dt="2021-02-22T15:34:11.086" v="1536" actId="1076"/>
          <ac:graphicFrameMkLst>
            <pc:docMk/>
            <pc:sldMk cId="3050539653" sldId="304"/>
            <ac:graphicFrameMk id="7" creationId="{29977DE5-311A-4A29-AD1C-3904B29515F3}"/>
          </ac:graphicFrameMkLst>
        </pc:graphicFrameChg>
        <pc:picChg chg="mod">
          <ac:chgData name="Cacace, Daniel" userId="f8f8543c-52a2-4308-a94a-73c5c6c400f9" providerId="ADAL" clId="{C551375D-EDBC-42AE-A9A6-FE1E01355F10}" dt="2021-02-22T15:27:50.397" v="1502" actId="1076"/>
          <ac:picMkLst>
            <pc:docMk/>
            <pc:sldMk cId="3050539653" sldId="304"/>
            <ac:picMk id="18" creationId="{C5209144-A44B-43CE-8552-4F4FA8947CE7}"/>
          </ac:picMkLst>
        </pc:picChg>
        <pc:picChg chg="del">
          <ac:chgData name="Cacace, Daniel" userId="f8f8543c-52a2-4308-a94a-73c5c6c400f9" providerId="ADAL" clId="{C551375D-EDBC-42AE-A9A6-FE1E01355F10}" dt="2021-02-22T15:26:11.879" v="1494" actId="478"/>
          <ac:picMkLst>
            <pc:docMk/>
            <pc:sldMk cId="3050539653" sldId="304"/>
            <ac:picMk id="19" creationId="{7311361A-A48E-459F-A106-C11638300825}"/>
          </ac:picMkLst>
        </pc:picChg>
      </pc:sldChg>
      <pc:sldChg chg="addSp delSp modSp mod ord">
        <pc:chgData name="Cacace, Daniel" userId="f8f8543c-52a2-4308-a94a-73c5c6c400f9" providerId="ADAL" clId="{C551375D-EDBC-42AE-A9A6-FE1E01355F10}" dt="2021-02-18T19:58:10.795" v="1220" actId="20577"/>
        <pc:sldMkLst>
          <pc:docMk/>
          <pc:sldMk cId="433470290" sldId="305"/>
        </pc:sldMkLst>
        <pc:spChg chg="mod">
          <ac:chgData name="Cacace, Daniel" userId="f8f8543c-52a2-4308-a94a-73c5c6c400f9" providerId="ADAL" clId="{C551375D-EDBC-42AE-A9A6-FE1E01355F10}" dt="2021-02-18T19:58:10.795" v="1220" actId="20577"/>
          <ac:spMkLst>
            <pc:docMk/>
            <pc:sldMk cId="433470290" sldId="305"/>
            <ac:spMk id="2" creationId="{544E5750-6D93-4FFE-8EF8-79D0C7B41041}"/>
          </ac:spMkLst>
        </pc:spChg>
        <pc:spChg chg="add mod">
          <ac:chgData name="Cacace, Daniel" userId="f8f8543c-52a2-4308-a94a-73c5c6c400f9" providerId="ADAL" clId="{C551375D-EDBC-42AE-A9A6-FE1E01355F10}" dt="2021-02-18T18:55:46.071" v="1017" actId="14100"/>
          <ac:spMkLst>
            <pc:docMk/>
            <pc:sldMk cId="433470290" sldId="305"/>
            <ac:spMk id="20" creationId="{5537D629-B8DB-4DDB-9FB6-D04246553E9F}"/>
          </ac:spMkLst>
        </pc:spChg>
        <pc:grpChg chg="del">
          <ac:chgData name="Cacace, Daniel" userId="f8f8543c-52a2-4308-a94a-73c5c6c400f9" providerId="ADAL" clId="{C551375D-EDBC-42AE-A9A6-FE1E01355F10}" dt="2021-02-18T18:46:48.609" v="926" actId="478"/>
          <ac:grpSpMkLst>
            <pc:docMk/>
            <pc:sldMk cId="433470290" sldId="305"/>
            <ac:grpSpMk id="5" creationId="{26190271-DAB3-4EBC-8561-8EAF3D730BD4}"/>
          </ac:grpSpMkLst>
        </pc:grpChg>
        <pc:graphicFrameChg chg="add mod modGraphic">
          <ac:chgData name="Cacace, Daniel" userId="f8f8543c-52a2-4308-a94a-73c5c6c400f9" providerId="ADAL" clId="{C551375D-EDBC-42AE-A9A6-FE1E01355F10}" dt="2021-02-18T19:03:31.501" v="1076" actId="113"/>
          <ac:graphicFrameMkLst>
            <pc:docMk/>
            <pc:sldMk cId="433470290" sldId="305"/>
            <ac:graphicFrameMk id="31" creationId="{9078BD0B-7BC6-4852-A12B-31E8FFB4BD99}"/>
          </ac:graphicFrameMkLst>
        </pc:graphicFrameChg>
        <pc:picChg chg="mod">
          <ac:chgData name="Cacace, Daniel" userId="f8f8543c-52a2-4308-a94a-73c5c6c400f9" providerId="ADAL" clId="{C551375D-EDBC-42AE-A9A6-FE1E01355F10}" dt="2021-02-18T18:49:17.185" v="944" actId="1076"/>
          <ac:picMkLst>
            <pc:docMk/>
            <pc:sldMk cId="433470290" sldId="305"/>
            <ac:picMk id="29" creationId="{B1EFA3E2-FF07-40C1-A95C-44A75EA80A27}"/>
          </ac:picMkLst>
        </pc:picChg>
        <pc:picChg chg="mod">
          <ac:chgData name="Cacace, Daniel" userId="f8f8543c-52a2-4308-a94a-73c5c6c400f9" providerId="ADAL" clId="{C551375D-EDBC-42AE-A9A6-FE1E01355F10}" dt="2021-02-18T18:49:16.999" v="943" actId="1076"/>
          <ac:picMkLst>
            <pc:docMk/>
            <pc:sldMk cId="433470290" sldId="305"/>
            <ac:picMk id="30" creationId="{827C25F3-C650-4F6D-B14E-AD5718F1948A}"/>
          </ac:picMkLst>
        </pc:picChg>
        <pc:picChg chg="add mod">
          <ac:chgData name="Cacace, Daniel" userId="f8f8543c-52a2-4308-a94a-73c5c6c400f9" providerId="ADAL" clId="{C551375D-EDBC-42AE-A9A6-FE1E01355F10}" dt="2021-02-18T18:55:42.123" v="1016" actId="1076"/>
          <ac:picMkLst>
            <pc:docMk/>
            <pc:sldMk cId="433470290" sldId="305"/>
            <ac:picMk id="32" creationId="{9B50E204-D7CB-4B56-B0E3-15E646C7590B}"/>
          </ac:picMkLst>
        </pc:picChg>
      </pc:sldChg>
      <pc:sldChg chg="addSp delSp modSp mod">
        <pc:chgData name="Cacace, Daniel" userId="f8f8543c-52a2-4308-a94a-73c5c6c400f9" providerId="ADAL" clId="{C551375D-EDBC-42AE-A9A6-FE1E01355F10}" dt="2021-02-18T15:37:57.945" v="289" actId="113"/>
        <pc:sldMkLst>
          <pc:docMk/>
          <pc:sldMk cId="1604926691" sldId="310"/>
        </pc:sldMkLst>
        <pc:spChg chg="mod">
          <ac:chgData name="Cacace, Daniel" userId="f8f8543c-52a2-4308-a94a-73c5c6c400f9" providerId="ADAL" clId="{C551375D-EDBC-42AE-A9A6-FE1E01355F10}" dt="2021-02-18T15:37:08.216" v="277" actId="20577"/>
          <ac:spMkLst>
            <pc:docMk/>
            <pc:sldMk cId="1604926691" sldId="310"/>
            <ac:spMk id="3" creationId="{D2FD6E60-745B-4C34-B07B-7304B594F0E3}"/>
          </ac:spMkLst>
        </pc:spChg>
        <pc:spChg chg="mod">
          <ac:chgData name="Cacace, Daniel" userId="f8f8543c-52a2-4308-a94a-73c5c6c400f9" providerId="ADAL" clId="{C551375D-EDBC-42AE-A9A6-FE1E01355F10}" dt="2021-02-18T15:37:57.945" v="289" actId="113"/>
          <ac:spMkLst>
            <pc:docMk/>
            <pc:sldMk cId="1604926691" sldId="310"/>
            <ac:spMk id="9" creationId="{0FE1D323-9FEE-428A-8785-B16D437596D1}"/>
          </ac:spMkLst>
        </pc:spChg>
        <pc:picChg chg="add mod">
          <ac:chgData name="Cacace, Daniel" userId="f8f8543c-52a2-4308-a94a-73c5c6c400f9" providerId="ADAL" clId="{C551375D-EDBC-42AE-A9A6-FE1E01355F10}" dt="2021-02-18T15:36:35.519" v="271" actId="1035"/>
          <ac:picMkLst>
            <pc:docMk/>
            <pc:sldMk cId="1604926691" sldId="310"/>
            <ac:picMk id="10" creationId="{B7A0874B-1FEF-4BB5-A673-4C470CEF5E56}"/>
          </ac:picMkLst>
        </pc:picChg>
        <pc:picChg chg="add mod">
          <ac:chgData name="Cacace, Daniel" userId="f8f8543c-52a2-4308-a94a-73c5c6c400f9" providerId="ADAL" clId="{C551375D-EDBC-42AE-A9A6-FE1E01355F10}" dt="2021-02-18T15:36:35.519" v="271" actId="1035"/>
          <ac:picMkLst>
            <pc:docMk/>
            <pc:sldMk cId="1604926691" sldId="310"/>
            <ac:picMk id="11" creationId="{EA6FE6F6-EB1C-439B-892C-8FAE93056294}"/>
          </ac:picMkLst>
        </pc:picChg>
        <pc:picChg chg="del">
          <ac:chgData name="Cacace, Daniel" userId="f8f8543c-52a2-4308-a94a-73c5c6c400f9" providerId="ADAL" clId="{C551375D-EDBC-42AE-A9A6-FE1E01355F10}" dt="2021-02-18T15:36:23.935" v="213" actId="478"/>
          <ac:picMkLst>
            <pc:docMk/>
            <pc:sldMk cId="1604926691" sldId="310"/>
            <ac:picMk id="12" creationId="{6973AB8B-818A-47B2-80E3-D0B607ABAC6C}"/>
          </ac:picMkLst>
        </pc:picChg>
      </pc:sldChg>
      <pc:sldChg chg="add">
        <pc:chgData name="Cacace, Daniel" userId="f8f8543c-52a2-4308-a94a-73c5c6c400f9" providerId="ADAL" clId="{C551375D-EDBC-42AE-A9A6-FE1E01355F10}" dt="2021-02-18T15:25:46.983" v="3"/>
        <pc:sldMkLst>
          <pc:docMk/>
          <pc:sldMk cId="1967690768" sldId="311"/>
        </pc:sldMkLst>
      </pc:sldChg>
      <pc:sldChg chg="addSp delSp modSp add mod ord">
        <pc:chgData name="Cacace, Daniel" userId="f8f8543c-52a2-4308-a94a-73c5c6c400f9" providerId="ADAL" clId="{C551375D-EDBC-42AE-A9A6-FE1E01355F10}" dt="2021-02-18T18:13:34.420" v="683"/>
        <pc:sldMkLst>
          <pc:docMk/>
          <pc:sldMk cId="2373537596" sldId="321"/>
        </pc:sldMkLst>
        <pc:spChg chg="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2" creationId="{DCADB661-15F3-43D0-8F6A-628297179E04}"/>
          </ac:spMkLst>
        </pc:spChg>
        <pc:spChg chg="add del 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3" creationId="{072AABD6-359C-42DD-B6FA-7489B319E4D9}"/>
          </ac:spMkLst>
        </pc:spChg>
        <pc:spChg chg="add del 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4" creationId="{569F5E97-C4D5-4487-B042-4A37E1FC6B66}"/>
          </ac:spMkLst>
        </pc:spChg>
        <pc:spChg chg="add del 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5" creationId="{2577600D-4A92-4DB6-BBF7-297057CB64B8}"/>
          </ac:spMkLst>
        </pc:spChg>
        <pc:spChg chg="add del 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6" creationId="{42B1610C-68CE-4CD8-83A5-C4CF695A9C6F}"/>
          </ac:spMkLst>
        </pc:spChg>
        <pc:spChg chg="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7" creationId="{4C81E46D-CD63-49BB-9772-85E60C0FB5A2}"/>
          </ac:spMkLst>
        </pc:spChg>
        <pc:spChg chg="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8" creationId="{D2B69C99-DCEC-4B35-8B83-1B1E92ADA51A}"/>
          </ac:spMkLst>
        </pc:spChg>
        <pc:spChg chg="mod">
          <ac:chgData name="Cacace, Daniel" userId="f8f8543c-52a2-4308-a94a-73c5c6c400f9" providerId="ADAL" clId="{C551375D-EDBC-42AE-A9A6-FE1E01355F10}" dt="2021-02-18T18:13:25.536" v="670" actId="1076"/>
          <ac:spMkLst>
            <pc:docMk/>
            <pc:sldMk cId="2373537596" sldId="321"/>
            <ac:spMk id="9" creationId="{18476D05-1C73-4316-9212-AC82F8D343AA}"/>
          </ac:spMkLst>
        </pc:spChg>
        <pc:spChg chg="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10" creationId="{4E258108-A606-44C2-8B34-5399D42623B6}"/>
          </ac:spMkLst>
        </pc:spChg>
        <pc:spChg chg="mod">
          <ac:chgData name="Cacace, Daniel" userId="f8f8543c-52a2-4308-a94a-73c5c6c400f9" providerId="ADAL" clId="{C551375D-EDBC-42AE-A9A6-FE1E01355F10}" dt="2021-02-18T18:13:29.983" v="680"/>
          <ac:spMkLst>
            <pc:docMk/>
            <pc:sldMk cId="2373537596" sldId="321"/>
            <ac:spMk id="12" creationId="{0E7C6111-9CE2-46B8-ADF2-FAEA8250B17E}"/>
          </ac:spMkLst>
        </pc:spChg>
        <pc:spChg chg="add del mod">
          <ac:chgData name="Cacace, Daniel" userId="f8f8543c-52a2-4308-a94a-73c5c6c400f9" providerId="ADAL" clId="{C551375D-EDBC-42AE-A9A6-FE1E01355F10}" dt="2021-02-18T18:13:28.927" v="678" actId="21"/>
          <ac:spMkLst>
            <pc:docMk/>
            <pc:sldMk cId="2373537596" sldId="321"/>
            <ac:spMk id="14" creationId="{9125CEA3-7D06-4705-AF98-13F9EF4D2A48}"/>
          </ac:spMkLst>
        </pc:spChg>
        <pc:spChg chg="add del mod">
          <ac:chgData name="Cacace, Daniel" userId="f8f8543c-52a2-4308-a94a-73c5c6c400f9" providerId="ADAL" clId="{C551375D-EDBC-42AE-A9A6-FE1E01355F10}" dt="2021-02-18T18:13:26.805" v="675" actId="21"/>
          <ac:spMkLst>
            <pc:docMk/>
            <pc:sldMk cId="2373537596" sldId="321"/>
            <ac:spMk id="18" creationId="{D0BEBD9B-858C-40AC-B89F-98F33771589F}"/>
          </ac:spMkLst>
        </pc:spChg>
        <pc:picChg chg="add del mod modCrop">
          <ac:chgData name="Cacace, Daniel" userId="f8f8543c-52a2-4308-a94a-73c5c6c400f9" providerId="ADAL" clId="{C551375D-EDBC-42AE-A9A6-FE1E01355F10}" dt="2021-02-18T18:13:29.983" v="680"/>
          <ac:picMkLst>
            <pc:docMk/>
            <pc:sldMk cId="2373537596" sldId="321"/>
            <ac:picMk id="11" creationId="{C9D16E92-2E2E-48ED-AD2C-AF5751A5AD6C}"/>
          </ac:picMkLst>
        </pc:picChg>
        <pc:picChg chg="add del mod modCrop">
          <ac:chgData name="Cacace, Daniel" userId="f8f8543c-52a2-4308-a94a-73c5c6c400f9" providerId="ADAL" clId="{C551375D-EDBC-42AE-A9A6-FE1E01355F10}" dt="2021-02-18T18:13:29.983" v="680"/>
          <ac:picMkLst>
            <pc:docMk/>
            <pc:sldMk cId="2373537596" sldId="321"/>
            <ac:picMk id="15" creationId="{77830AB9-CFA2-49FD-8E80-B65B1AD36A2E}"/>
          </ac:picMkLst>
        </pc:picChg>
        <pc:picChg chg="add del mod">
          <ac:chgData name="Cacace, Daniel" userId="f8f8543c-52a2-4308-a94a-73c5c6c400f9" providerId="ADAL" clId="{C551375D-EDBC-42AE-A9A6-FE1E01355F10}" dt="2021-02-18T18:13:28.123" v="677"/>
          <ac:picMkLst>
            <pc:docMk/>
            <pc:sldMk cId="2373537596" sldId="321"/>
            <ac:picMk id="16" creationId="{824EBD7A-B8BD-4DF9-9157-00704872850D}"/>
          </ac:picMkLst>
        </pc:picChg>
        <pc:picChg chg="add del mod">
          <ac:chgData name="Cacace, Daniel" userId="f8f8543c-52a2-4308-a94a-73c5c6c400f9" providerId="ADAL" clId="{C551375D-EDBC-42AE-A9A6-FE1E01355F10}" dt="2021-02-18T18:13:26.476" v="674"/>
          <ac:picMkLst>
            <pc:docMk/>
            <pc:sldMk cId="2373537596" sldId="321"/>
            <ac:picMk id="19" creationId="{40C80D11-1F9B-44CF-879A-4432687E3A14}"/>
          </ac:picMkLst>
        </pc:picChg>
        <pc:picChg chg="add del mod">
          <ac:chgData name="Cacace, Daniel" userId="f8f8543c-52a2-4308-a94a-73c5c6c400f9" providerId="ADAL" clId="{C551375D-EDBC-42AE-A9A6-FE1E01355F10}" dt="2021-02-18T18:13:25.955" v="672"/>
          <ac:picMkLst>
            <pc:docMk/>
            <pc:sldMk cId="2373537596" sldId="321"/>
            <ac:picMk id="20" creationId="{847C1FC0-392A-4080-B689-5BA8035D4FA1}"/>
          </ac:picMkLst>
        </pc:picChg>
        <pc:picChg chg="add del mod">
          <ac:chgData name="Cacace, Daniel" userId="f8f8543c-52a2-4308-a94a-73c5c6c400f9" providerId="ADAL" clId="{C551375D-EDBC-42AE-A9A6-FE1E01355F10}" dt="2021-02-18T18:13:25.759" v="671"/>
          <ac:picMkLst>
            <pc:docMk/>
            <pc:sldMk cId="2373537596" sldId="321"/>
            <ac:picMk id="21" creationId="{0FAEE928-FB17-4171-BE66-DE28D2173B20}"/>
          </ac:picMkLst>
        </pc:picChg>
      </pc:sldChg>
      <pc:sldChg chg="add ord">
        <pc:chgData name="Cacace, Daniel" userId="f8f8543c-52a2-4308-a94a-73c5c6c400f9" providerId="ADAL" clId="{C551375D-EDBC-42AE-A9A6-FE1E01355F10}" dt="2021-02-18T18:13:37.278" v="685"/>
        <pc:sldMkLst>
          <pc:docMk/>
          <pc:sldMk cId="225990880" sldId="322"/>
        </pc:sldMkLst>
      </pc:sldChg>
      <pc:sldChg chg="modSp mod">
        <pc:chgData name="Cacace, Daniel" userId="f8f8543c-52a2-4308-a94a-73c5c6c400f9" providerId="ADAL" clId="{C551375D-EDBC-42AE-A9A6-FE1E01355F10}" dt="2021-02-18T15:45:54.335" v="314" actId="27124"/>
        <pc:sldMkLst>
          <pc:docMk/>
          <pc:sldMk cId="50088997" sldId="323"/>
        </pc:sldMkLst>
        <pc:graphicFrameChg chg="modGraphic">
          <ac:chgData name="Cacace, Daniel" userId="f8f8543c-52a2-4308-a94a-73c5c6c400f9" providerId="ADAL" clId="{C551375D-EDBC-42AE-A9A6-FE1E01355F10}" dt="2021-02-18T15:45:54.335" v="314" actId="27124"/>
          <ac:graphicFrameMkLst>
            <pc:docMk/>
            <pc:sldMk cId="50088997" sldId="323"/>
            <ac:graphicFrameMk id="7" creationId="{65A0D7DC-2928-4FB8-9BD4-6F91CE94298A}"/>
          </ac:graphicFrameMkLst>
        </pc:graphicFrameChg>
      </pc:sldChg>
      <pc:sldChg chg="addSp delSp modSp add mod ord">
        <pc:chgData name="Cacace, Daniel" userId="f8f8543c-52a2-4308-a94a-73c5c6c400f9" providerId="ADAL" clId="{C551375D-EDBC-42AE-A9A6-FE1E01355F10}" dt="2021-02-18T18:13:26.231" v="673" actId="21"/>
        <pc:sldMkLst>
          <pc:docMk/>
          <pc:sldMk cId="1144135692" sldId="325"/>
        </pc:sldMkLst>
        <pc:spChg chg="add del mod">
          <ac:chgData name="Cacace, Daniel" userId="f8f8543c-52a2-4308-a94a-73c5c6c400f9" providerId="ADAL" clId="{C551375D-EDBC-42AE-A9A6-FE1E01355F10}" dt="2021-02-18T18:13:26.231" v="673" actId="21"/>
          <ac:spMkLst>
            <pc:docMk/>
            <pc:sldMk cId="1144135692" sldId="325"/>
            <ac:spMk id="4" creationId="{3A9370FD-8047-42C9-9BD7-2B6D16B71F3F}"/>
          </ac:spMkLst>
        </pc:spChg>
        <pc:picChg chg="add del">
          <ac:chgData name="Cacace, Daniel" userId="f8f8543c-52a2-4308-a94a-73c5c6c400f9" providerId="ADAL" clId="{C551375D-EDBC-42AE-A9A6-FE1E01355F10}" dt="2021-02-18T18:13:26.231" v="673" actId="21"/>
          <ac:picMkLst>
            <pc:docMk/>
            <pc:sldMk cId="1144135692" sldId="325"/>
            <ac:picMk id="18" creationId="{EC30D74E-DFFE-4892-A366-67A361BE0D51}"/>
          </ac:picMkLst>
        </pc:picChg>
      </pc:sldChg>
      <pc:sldChg chg="modSp mod">
        <pc:chgData name="Cacace, Daniel" userId="f8f8543c-52a2-4308-a94a-73c5c6c400f9" providerId="ADAL" clId="{C551375D-EDBC-42AE-A9A6-FE1E01355F10}" dt="2021-03-01T16:28:46.640" v="1552" actId="14826"/>
        <pc:sldMkLst>
          <pc:docMk/>
          <pc:sldMk cId="1679565886" sldId="326"/>
        </pc:sldMkLst>
        <pc:spChg chg="mod">
          <ac:chgData name="Cacace, Daniel" userId="f8f8543c-52a2-4308-a94a-73c5c6c400f9" providerId="ADAL" clId="{C551375D-EDBC-42AE-A9A6-FE1E01355F10}" dt="2021-02-18T16:07:00.465" v="444"/>
          <ac:spMkLst>
            <pc:docMk/>
            <pc:sldMk cId="1679565886" sldId="326"/>
            <ac:spMk id="5" creationId="{3EB4DF3C-E80C-454C-9BE9-6F3AA8E4DBF6}"/>
          </ac:spMkLst>
        </pc:spChg>
        <pc:picChg chg="mod modCrop">
          <ac:chgData name="Cacace, Daniel" userId="f8f8543c-52a2-4308-a94a-73c5c6c400f9" providerId="ADAL" clId="{C551375D-EDBC-42AE-A9A6-FE1E01355F10}" dt="2021-03-01T16:28:46.640" v="1552" actId="14826"/>
          <ac:picMkLst>
            <pc:docMk/>
            <pc:sldMk cId="1679565886" sldId="326"/>
            <ac:picMk id="8" creationId="{6DAEE9D6-5D4A-42C5-BCEA-6BC5C79C761D}"/>
          </ac:picMkLst>
        </pc:picChg>
      </pc:sldChg>
      <pc:sldChg chg="modSp mod">
        <pc:chgData name="Cacace, Daniel" userId="f8f8543c-52a2-4308-a94a-73c5c6c400f9" providerId="ADAL" clId="{C551375D-EDBC-42AE-A9A6-FE1E01355F10}" dt="2021-02-18T18:58:10.995" v="1021" actId="12788"/>
        <pc:sldMkLst>
          <pc:docMk/>
          <pc:sldMk cId="1913514756" sldId="327"/>
        </pc:sldMkLst>
        <pc:spChg chg="mod">
          <ac:chgData name="Cacace, Daniel" userId="f8f8543c-52a2-4308-a94a-73c5c6c400f9" providerId="ADAL" clId="{C551375D-EDBC-42AE-A9A6-FE1E01355F10}" dt="2021-02-18T16:07:03.235" v="445"/>
          <ac:spMkLst>
            <pc:docMk/>
            <pc:sldMk cId="1913514756" sldId="327"/>
            <ac:spMk id="2" creationId="{D4A61442-D0B9-47D7-AA27-ACFA2F0A12B1}"/>
          </ac:spMkLst>
        </pc:spChg>
        <pc:picChg chg="mod">
          <ac:chgData name="Cacace, Daniel" userId="f8f8543c-52a2-4308-a94a-73c5c6c400f9" providerId="ADAL" clId="{C551375D-EDBC-42AE-A9A6-FE1E01355F10}" dt="2021-02-18T18:58:10.995" v="1021" actId="12788"/>
          <ac:picMkLst>
            <pc:docMk/>
            <pc:sldMk cId="1913514756" sldId="327"/>
            <ac:picMk id="7" creationId="{B9AA3667-C9D8-4B6E-B540-E606B08B2804}"/>
          </ac:picMkLst>
        </pc:picChg>
      </pc:sldChg>
      <pc:sldChg chg="add del">
        <pc:chgData name="Cacace, Daniel" userId="f8f8543c-52a2-4308-a94a-73c5c6c400f9" providerId="ADAL" clId="{C551375D-EDBC-42AE-A9A6-FE1E01355F10}" dt="2021-02-18T16:49:56.067" v="455" actId="47"/>
        <pc:sldMkLst>
          <pc:docMk/>
          <pc:sldMk cId="1124385436" sldId="328"/>
        </pc:sldMkLst>
      </pc:sldChg>
      <pc:sldChg chg="add del ord">
        <pc:chgData name="Cacace, Daniel" userId="f8f8543c-52a2-4308-a94a-73c5c6c400f9" providerId="ADAL" clId="{C551375D-EDBC-42AE-A9A6-FE1E01355F10}" dt="2021-02-18T18:14:56.932" v="687" actId="47"/>
        <pc:sldMkLst>
          <pc:docMk/>
          <pc:sldMk cId="2053580023" sldId="329"/>
        </pc:sldMkLst>
      </pc:sldChg>
      <pc:sldChg chg="addSp delSp modSp mod">
        <pc:chgData name="Cacace, Daniel" userId="f8f8543c-52a2-4308-a94a-73c5c6c400f9" providerId="ADAL" clId="{C551375D-EDBC-42AE-A9A6-FE1E01355F10}" dt="2021-02-18T16:08:02.713" v="450" actId="27636"/>
        <pc:sldMkLst>
          <pc:docMk/>
          <pc:sldMk cId="2782397293" sldId="335"/>
        </pc:sldMkLst>
        <pc:spChg chg="mod">
          <ac:chgData name="Cacace, Daniel" userId="f8f8543c-52a2-4308-a94a-73c5c6c400f9" providerId="ADAL" clId="{C551375D-EDBC-42AE-A9A6-FE1E01355F10}" dt="2021-02-18T16:08:02.713" v="450" actId="27636"/>
          <ac:spMkLst>
            <pc:docMk/>
            <pc:sldMk cId="2782397293" sldId="335"/>
            <ac:spMk id="7" creationId="{4299A11B-43BD-4E76-A784-CCA238EFF654}"/>
          </ac:spMkLst>
        </pc:spChg>
        <pc:picChg chg="add mod">
          <ac:chgData name="Cacace, Daniel" userId="f8f8543c-52a2-4308-a94a-73c5c6c400f9" providerId="ADAL" clId="{C551375D-EDBC-42AE-A9A6-FE1E01355F10}" dt="2021-02-18T16:07:58.318" v="448" actId="1076"/>
          <ac:picMkLst>
            <pc:docMk/>
            <pc:sldMk cId="2782397293" sldId="335"/>
            <ac:picMk id="2" creationId="{96B0BB22-A47D-46C0-A0C4-65184E4CFD9A}"/>
          </ac:picMkLst>
        </pc:picChg>
        <pc:picChg chg="add mod">
          <ac:chgData name="Cacace, Daniel" userId="f8f8543c-52a2-4308-a94a-73c5c6c400f9" providerId="ADAL" clId="{C551375D-EDBC-42AE-A9A6-FE1E01355F10}" dt="2021-02-18T16:07:58.318" v="448" actId="1076"/>
          <ac:picMkLst>
            <pc:docMk/>
            <pc:sldMk cId="2782397293" sldId="335"/>
            <ac:picMk id="3" creationId="{147D75C5-2B70-42EF-BD5D-27BFC1E19516}"/>
          </ac:picMkLst>
        </pc:picChg>
        <pc:picChg chg="add del mod">
          <ac:chgData name="Cacace, Daniel" userId="f8f8543c-52a2-4308-a94a-73c5c6c400f9" providerId="ADAL" clId="{C551375D-EDBC-42AE-A9A6-FE1E01355F10}" dt="2021-02-18T15:34:59.542" v="206" actId="478"/>
          <ac:picMkLst>
            <pc:docMk/>
            <pc:sldMk cId="2782397293" sldId="335"/>
            <ac:picMk id="9" creationId="{59299367-8239-4197-BD6C-9DC4DCE0BD81}"/>
          </ac:picMkLst>
        </pc:picChg>
      </pc:sldChg>
      <pc:sldChg chg="addSp delSp modSp mod">
        <pc:chgData name="Cacace, Daniel" userId="f8f8543c-52a2-4308-a94a-73c5c6c400f9" providerId="ADAL" clId="{C551375D-EDBC-42AE-A9A6-FE1E01355F10}" dt="2021-03-01T16:18:01.070" v="1551" actId="1076"/>
        <pc:sldMkLst>
          <pc:docMk/>
          <pc:sldMk cId="3528945542" sldId="336"/>
        </pc:sldMkLst>
        <pc:spChg chg="add mod">
          <ac:chgData name="Cacace, Daniel" userId="f8f8543c-52a2-4308-a94a-73c5c6c400f9" providerId="ADAL" clId="{C551375D-EDBC-42AE-A9A6-FE1E01355F10}" dt="2021-03-01T16:18:01.070" v="1551" actId="1076"/>
          <ac:spMkLst>
            <pc:docMk/>
            <pc:sldMk cId="3528945542" sldId="336"/>
            <ac:spMk id="2" creationId="{357DE9BC-8D96-4781-8751-A0D566FB24F4}"/>
          </ac:spMkLst>
        </pc:spChg>
        <pc:spChg chg="mod">
          <ac:chgData name="Cacace, Daniel" userId="f8f8543c-52a2-4308-a94a-73c5c6c400f9" providerId="ADAL" clId="{C551375D-EDBC-42AE-A9A6-FE1E01355F10}" dt="2021-02-22T15:35:55.298" v="1542" actId="20577"/>
          <ac:spMkLst>
            <pc:docMk/>
            <pc:sldMk cId="3528945542" sldId="336"/>
            <ac:spMk id="7" creationId="{51FC1C66-FC4B-4A88-9A38-79463C6D78AF}"/>
          </ac:spMkLst>
        </pc:spChg>
        <pc:picChg chg="add del mod">
          <ac:chgData name="Cacace, Daniel" userId="f8f8543c-52a2-4308-a94a-73c5c6c400f9" providerId="ADAL" clId="{C551375D-EDBC-42AE-A9A6-FE1E01355F10}" dt="2021-02-22T15:22:47.141" v="1473" actId="478"/>
          <ac:picMkLst>
            <pc:docMk/>
            <pc:sldMk cId="3528945542" sldId="336"/>
            <ac:picMk id="8" creationId="{1BA1261D-91FD-4D33-B73D-D6BEC20BE2ED}"/>
          </ac:picMkLst>
        </pc:picChg>
      </pc:sldChg>
      <pc:sldChg chg="ord">
        <pc:chgData name="Cacace, Daniel" userId="f8f8543c-52a2-4308-a94a-73c5c6c400f9" providerId="ADAL" clId="{C551375D-EDBC-42AE-A9A6-FE1E01355F10}" dt="2021-02-18T15:25:39.515" v="2" actId="20578"/>
        <pc:sldMkLst>
          <pc:docMk/>
          <pc:sldMk cId="1959463644" sldId="350"/>
        </pc:sldMkLst>
      </pc:sldChg>
      <pc:sldChg chg="add del">
        <pc:chgData name="Cacace, Daniel" userId="f8f8543c-52a2-4308-a94a-73c5c6c400f9" providerId="ADAL" clId="{C551375D-EDBC-42AE-A9A6-FE1E01355F10}" dt="2021-02-18T15:42:52.848" v="300" actId="47"/>
        <pc:sldMkLst>
          <pc:docMk/>
          <pc:sldMk cId="982234467" sldId="355"/>
        </pc:sldMkLst>
      </pc:sldChg>
      <pc:sldChg chg="new del">
        <pc:chgData name="Cacace, Daniel" userId="f8f8543c-52a2-4308-a94a-73c5c6c400f9" providerId="ADAL" clId="{C551375D-EDBC-42AE-A9A6-FE1E01355F10}" dt="2021-02-18T15:45:12.103" v="309" actId="680"/>
        <pc:sldMkLst>
          <pc:docMk/>
          <pc:sldMk cId="1083136195" sldId="355"/>
        </pc:sldMkLst>
      </pc:sldChg>
      <pc:sldChg chg="add">
        <pc:chgData name="Cacace, Daniel" userId="f8f8543c-52a2-4308-a94a-73c5c6c400f9" providerId="ADAL" clId="{C551375D-EDBC-42AE-A9A6-FE1E01355F10}" dt="2021-02-18T16:49:46.364" v="451"/>
        <pc:sldMkLst>
          <pc:docMk/>
          <pc:sldMk cId="2980692316" sldId="355"/>
        </pc:sldMkLst>
      </pc:sldChg>
      <pc:sldChg chg="add del">
        <pc:chgData name="Cacace, Daniel" userId="f8f8543c-52a2-4308-a94a-73c5c6c400f9" providerId="ADAL" clId="{C551375D-EDBC-42AE-A9A6-FE1E01355F10}" dt="2021-02-18T15:42:54.579" v="301" actId="47"/>
        <pc:sldMkLst>
          <pc:docMk/>
          <pc:sldMk cId="1192844399" sldId="356"/>
        </pc:sldMkLst>
      </pc:sldChg>
      <pc:sldChg chg="modSp add ord">
        <pc:chgData name="Cacace, Daniel" userId="f8f8543c-52a2-4308-a94a-73c5c6c400f9" providerId="ADAL" clId="{C551375D-EDBC-42AE-A9A6-FE1E01355F10}" dt="2021-02-18T17:13:32.427" v="561"/>
        <pc:sldMkLst>
          <pc:docMk/>
          <pc:sldMk cId="4014328151" sldId="356"/>
        </pc:sldMkLst>
        <pc:spChg chg="mod">
          <ac:chgData name="Cacace, Daniel" userId="f8f8543c-52a2-4308-a94a-73c5c6c400f9" providerId="ADAL" clId="{C551375D-EDBC-42AE-A9A6-FE1E01355F10}" dt="2021-02-18T17:13:21.119" v="559"/>
          <ac:spMkLst>
            <pc:docMk/>
            <pc:sldMk cId="4014328151" sldId="356"/>
            <ac:spMk id="2" creationId="{3074117C-E50F-49D3-841A-F29E6479DDFF}"/>
          </ac:spMkLst>
        </pc:spChg>
      </pc:sldChg>
      <pc:sldChg chg="add">
        <pc:chgData name="Cacace, Daniel" userId="f8f8543c-52a2-4308-a94a-73c5c6c400f9" providerId="ADAL" clId="{C551375D-EDBC-42AE-A9A6-FE1E01355F10}" dt="2021-02-18T16:49:46.364" v="451"/>
        <pc:sldMkLst>
          <pc:docMk/>
          <pc:sldMk cId="2911985721" sldId="357"/>
        </pc:sldMkLst>
      </pc:sldChg>
      <pc:sldChg chg="add del">
        <pc:chgData name="Cacace, Daniel" userId="f8f8543c-52a2-4308-a94a-73c5c6c400f9" providerId="ADAL" clId="{C551375D-EDBC-42AE-A9A6-FE1E01355F10}" dt="2021-02-18T15:42:56.760" v="302" actId="47"/>
        <pc:sldMkLst>
          <pc:docMk/>
          <pc:sldMk cId="3390262038" sldId="357"/>
        </pc:sldMkLst>
      </pc:sldChg>
      <pc:sldChg chg="add del">
        <pc:chgData name="Cacace, Daniel" userId="f8f8543c-52a2-4308-a94a-73c5c6c400f9" providerId="ADAL" clId="{C551375D-EDBC-42AE-A9A6-FE1E01355F10}" dt="2021-02-18T17:49:58.942" v="621"/>
        <pc:sldMkLst>
          <pc:docMk/>
          <pc:sldMk cId="2941472701" sldId="358"/>
        </pc:sldMkLst>
      </pc:sldChg>
      <pc:sldChg chg="addSp delSp modSp new mod">
        <pc:chgData name="Cacace, Daniel" userId="f8f8543c-52a2-4308-a94a-73c5c6c400f9" providerId="ADAL" clId="{C551375D-EDBC-42AE-A9A6-FE1E01355F10}" dt="2021-02-18T19:27:08.176" v="1115"/>
        <pc:sldMkLst>
          <pc:docMk/>
          <pc:sldMk cId="3785145642" sldId="358"/>
        </pc:sldMkLst>
        <pc:spChg chg="mod">
          <ac:chgData name="Cacace, Daniel" userId="f8f8543c-52a2-4308-a94a-73c5c6c400f9" providerId="ADAL" clId="{C551375D-EDBC-42AE-A9A6-FE1E01355F10}" dt="2021-02-18T19:25:48.720" v="1082"/>
          <ac:spMkLst>
            <pc:docMk/>
            <pc:sldMk cId="3785145642" sldId="358"/>
            <ac:spMk id="2" creationId="{064BD068-D551-4F18-B7CE-BC92ABA757EC}"/>
          </ac:spMkLst>
        </pc:spChg>
        <pc:spChg chg="del">
          <ac:chgData name="Cacace, Daniel" userId="f8f8543c-52a2-4308-a94a-73c5c6c400f9" providerId="ADAL" clId="{C551375D-EDBC-42AE-A9A6-FE1E01355F10}" dt="2021-02-18T19:25:27.153" v="1077"/>
          <ac:spMkLst>
            <pc:docMk/>
            <pc:sldMk cId="3785145642" sldId="358"/>
            <ac:spMk id="3" creationId="{453D6AFA-F5D9-47D3-9F7D-92544DF4BF97}"/>
          </ac:spMkLst>
        </pc:spChg>
        <pc:spChg chg="mod">
          <ac:chgData name="Cacace, Daniel" userId="f8f8543c-52a2-4308-a94a-73c5c6c400f9" providerId="ADAL" clId="{C551375D-EDBC-42AE-A9A6-FE1E01355F10}" dt="2021-02-18T19:25:48.720" v="1082"/>
          <ac:spMkLst>
            <pc:docMk/>
            <pc:sldMk cId="3785145642" sldId="358"/>
            <ac:spMk id="4" creationId="{5B159B1D-EA3F-4B69-BBDC-42150492B3AF}"/>
          </ac:spMkLst>
        </pc:spChg>
        <pc:spChg chg="mod">
          <ac:chgData name="Cacace, Daniel" userId="f8f8543c-52a2-4308-a94a-73c5c6c400f9" providerId="ADAL" clId="{C551375D-EDBC-42AE-A9A6-FE1E01355F10}" dt="2021-02-18T19:25:48.720" v="1082"/>
          <ac:spMkLst>
            <pc:docMk/>
            <pc:sldMk cId="3785145642" sldId="358"/>
            <ac:spMk id="5" creationId="{58F0B04D-7EE9-4028-B730-1A90ECABFF65}"/>
          </ac:spMkLst>
        </pc:spChg>
        <pc:spChg chg="add del mod">
          <ac:chgData name="Cacace, Daniel" userId="f8f8543c-52a2-4308-a94a-73c5c6c400f9" providerId="ADAL" clId="{C551375D-EDBC-42AE-A9A6-FE1E01355F10}" dt="2021-02-18T19:25:34.282" v="1080"/>
          <ac:spMkLst>
            <pc:docMk/>
            <pc:sldMk cId="3785145642" sldId="358"/>
            <ac:spMk id="6" creationId="{A2D91402-28DF-431D-9636-F10030864954}"/>
          </ac:spMkLst>
        </pc:spChg>
        <pc:spChg chg="add del mod">
          <ac:chgData name="Cacace, Daniel" userId="f8f8543c-52a2-4308-a94a-73c5c6c400f9" providerId="ADAL" clId="{C551375D-EDBC-42AE-A9A6-FE1E01355F10}" dt="2021-02-18T19:25:34.282" v="1080"/>
          <ac:spMkLst>
            <pc:docMk/>
            <pc:sldMk cId="3785145642" sldId="358"/>
            <ac:spMk id="7" creationId="{F7C948E3-53CF-4F90-912D-3A1C06A1068B}"/>
          </ac:spMkLst>
        </pc:spChg>
        <pc:spChg chg="add del mod">
          <ac:chgData name="Cacace, Daniel" userId="f8f8543c-52a2-4308-a94a-73c5c6c400f9" providerId="ADAL" clId="{C551375D-EDBC-42AE-A9A6-FE1E01355F10}" dt="2021-02-18T19:25:34.282" v="1080"/>
          <ac:spMkLst>
            <pc:docMk/>
            <pc:sldMk cId="3785145642" sldId="358"/>
            <ac:spMk id="8" creationId="{DF85832A-DE40-46E6-93B3-E71D37A3C31D}"/>
          </ac:spMkLst>
        </pc:spChg>
        <pc:spChg chg="add del mod">
          <ac:chgData name="Cacace, Daniel" userId="f8f8543c-52a2-4308-a94a-73c5c6c400f9" providerId="ADAL" clId="{C551375D-EDBC-42AE-A9A6-FE1E01355F10}" dt="2021-02-18T19:25:34.282" v="1080"/>
          <ac:spMkLst>
            <pc:docMk/>
            <pc:sldMk cId="3785145642" sldId="358"/>
            <ac:spMk id="9" creationId="{185A5307-2D6C-47A7-BC5B-4CA1AC505FDC}"/>
          </ac:spMkLst>
        </pc:spChg>
        <pc:spChg chg="add del mod">
          <ac:chgData name="Cacace, Daniel" userId="f8f8543c-52a2-4308-a94a-73c5c6c400f9" providerId="ADAL" clId="{C551375D-EDBC-42AE-A9A6-FE1E01355F10}" dt="2021-02-18T19:25:35.344" v="1081"/>
          <ac:spMkLst>
            <pc:docMk/>
            <pc:sldMk cId="3785145642" sldId="358"/>
            <ac:spMk id="11" creationId="{F42BF7FF-365E-4320-B03D-7F7706081BB5}"/>
          </ac:spMkLst>
        </pc:spChg>
        <pc:spChg chg="add del mod">
          <ac:chgData name="Cacace, Daniel" userId="f8f8543c-52a2-4308-a94a-73c5c6c400f9" providerId="ADAL" clId="{C551375D-EDBC-42AE-A9A6-FE1E01355F10}" dt="2021-02-18T19:25:48.720" v="1082"/>
          <ac:spMkLst>
            <pc:docMk/>
            <pc:sldMk cId="3785145642" sldId="358"/>
            <ac:spMk id="12" creationId="{74D41ADD-C193-4EF0-A49B-1D9D48275390}"/>
          </ac:spMkLst>
        </pc:spChg>
        <pc:spChg chg="add del mod">
          <ac:chgData name="Cacace, Daniel" userId="f8f8543c-52a2-4308-a94a-73c5c6c400f9" providerId="ADAL" clId="{C551375D-EDBC-42AE-A9A6-FE1E01355F10}" dt="2021-02-18T19:27:03.609" v="1114"/>
          <ac:spMkLst>
            <pc:docMk/>
            <pc:sldMk cId="3785145642" sldId="358"/>
            <ac:spMk id="14" creationId="{E73D8E73-92B7-449D-B5B1-8A36344353A0}"/>
          </ac:spMkLst>
        </pc:spChg>
        <pc:spChg chg="add mod">
          <ac:chgData name="Cacace, Daniel" userId="f8f8543c-52a2-4308-a94a-73c5c6c400f9" providerId="ADAL" clId="{C551375D-EDBC-42AE-A9A6-FE1E01355F10}" dt="2021-02-18T19:26:21.182" v="1108" actId="20577"/>
          <ac:spMkLst>
            <pc:docMk/>
            <pc:sldMk cId="3785145642" sldId="358"/>
            <ac:spMk id="15" creationId="{4352BC09-FE09-45D2-A8E6-4BADF615B489}"/>
          </ac:spMkLst>
        </pc:spChg>
        <pc:spChg chg="add mod">
          <ac:chgData name="Cacace, Daniel" userId="f8f8543c-52a2-4308-a94a-73c5c6c400f9" providerId="ADAL" clId="{C551375D-EDBC-42AE-A9A6-FE1E01355F10}" dt="2021-02-18T19:26:27.982" v="1113" actId="20577"/>
          <ac:spMkLst>
            <pc:docMk/>
            <pc:sldMk cId="3785145642" sldId="358"/>
            <ac:spMk id="16" creationId="{617290E3-93AB-4C02-A0A4-3E38A7A650E9}"/>
          </ac:spMkLst>
        </pc:spChg>
        <pc:picChg chg="add del mod">
          <ac:chgData name="Cacace, Daniel" userId="f8f8543c-52a2-4308-a94a-73c5c6c400f9" providerId="ADAL" clId="{C551375D-EDBC-42AE-A9A6-FE1E01355F10}" dt="2021-02-18T19:25:29.495" v="1079"/>
          <ac:picMkLst>
            <pc:docMk/>
            <pc:sldMk cId="3785145642" sldId="358"/>
            <ac:picMk id="10" creationId="{96157039-A25E-4E50-AB90-109694D25F72}"/>
          </ac:picMkLst>
        </pc:picChg>
        <pc:picChg chg="add mod">
          <ac:chgData name="Cacace, Daniel" userId="f8f8543c-52a2-4308-a94a-73c5c6c400f9" providerId="ADAL" clId="{C551375D-EDBC-42AE-A9A6-FE1E01355F10}" dt="2021-02-18T19:25:54.538" v="1083"/>
          <ac:picMkLst>
            <pc:docMk/>
            <pc:sldMk cId="3785145642" sldId="358"/>
            <ac:picMk id="13" creationId="{FC23E10F-7D84-4E21-A5C5-BC687934EFE3}"/>
          </ac:picMkLst>
        </pc:picChg>
        <pc:picChg chg="add mod">
          <ac:chgData name="Cacace, Daniel" userId="f8f8543c-52a2-4308-a94a-73c5c6c400f9" providerId="ADAL" clId="{C551375D-EDBC-42AE-A9A6-FE1E01355F10}" dt="2021-02-18T19:27:08.176" v="1115"/>
          <ac:picMkLst>
            <pc:docMk/>
            <pc:sldMk cId="3785145642" sldId="358"/>
            <ac:picMk id="17" creationId="{B1EDDADA-66ED-404C-AACD-0140428A8967}"/>
          </ac:picMkLst>
        </pc:picChg>
      </pc:sldChg>
      <pc:sldChg chg="addSp delSp modSp add mod">
        <pc:chgData name="Cacace, Daniel" userId="f8f8543c-52a2-4308-a94a-73c5c6c400f9" providerId="ADAL" clId="{C551375D-EDBC-42AE-A9A6-FE1E01355F10}" dt="2021-02-18T19:48:51.243" v="1130" actId="1076"/>
        <pc:sldMkLst>
          <pc:docMk/>
          <pc:sldMk cId="3551302231" sldId="359"/>
        </pc:sldMkLst>
        <pc:spChg chg="del">
          <ac:chgData name="Cacace, Daniel" userId="f8f8543c-52a2-4308-a94a-73c5c6c400f9" providerId="ADAL" clId="{C551375D-EDBC-42AE-A9A6-FE1E01355F10}" dt="2021-02-18T19:42:01.777" v="1116"/>
          <ac:spMkLst>
            <pc:docMk/>
            <pc:sldMk cId="3551302231" sldId="359"/>
            <ac:spMk id="3" creationId="{453D6AFA-F5D9-47D3-9F7D-92544DF4BF97}"/>
          </ac:spMkLst>
        </pc:spChg>
        <pc:spChg chg="add del mod">
          <ac:chgData name="Cacace, Daniel" userId="f8f8543c-52a2-4308-a94a-73c5c6c400f9" providerId="ADAL" clId="{C551375D-EDBC-42AE-A9A6-FE1E01355F10}" dt="2021-02-18T19:44:46.117" v="1120"/>
          <ac:spMkLst>
            <pc:docMk/>
            <pc:sldMk cId="3551302231" sldId="359"/>
            <ac:spMk id="8" creationId="{68CA792E-D127-4F9B-A535-914D893B6FA0}"/>
          </ac:spMkLst>
        </pc:spChg>
        <pc:picChg chg="add del mod">
          <ac:chgData name="Cacace, Daniel" userId="f8f8543c-52a2-4308-a94a-73c5c6c400f9" providerId="ADAL" clId="{C551375D-EDBC-42AE-A9A6-FE1E01355F10}" dt="2021-02-18T19:44:33.802" v="1119" actId="478"/>
          <ac:picMkLst>
            <pc:docMk/>
            <pc:sldMk cId="3551302231" sldId="359"/>
            <ac:picMk id="6" creationId="{70C8E8DA-2622-4439-95D5-FECB13F1409F}"/>
          </ac:picMkLst>
        </pc:picChg>
        <pc:picChg chg="add mod">
          <ac:chgData name="Cacace, Daniel" userId="f8f8543c-52a2-4308-a94a-73c5c6c400f9" providerId="ADAL" clId="{C551375D-EDBC-42AE-A9A6-FE1E01355F10}" dt="2021-02-18T19:45:01.396" v="1124"/>
          <ac:picMkLst>
            <pc:docMk/>
            <pc:sldMk cId="3551302231" sldId="359"/>
            <ac:picMk id="9" creationId="{DF1E506E-E4BB-4DB9-834A-4CBE8343281C}"/>
          </ac:picMkLst>
        </pc:picChg>
        <pc:picChg chg="add mod">
          <ac:chgData name="Cacace, Daniel" userId="f8f8543c-52a2-4308-a94a-73c5c6c400f9" providerId="ADAL" clId="{C551375D-EDBC-42AE-A9A6-FE1E01355F10}" dt="2021-02-18T19:48:51.243" v="1130" actId="1076"/>
          <ac:picMkLst>
            <pc:docMk/>
            <pc:sldMk cId="3551302231" sldId="359"/>
            <ac:picMk id="10" creationId="{DD6F8E1E-0ED5-4586-A528-8E49C85ACE4A}"/>
          </ac:picMkLst>
        </pc:picChg>
      </pc:sldChg>
      <pc:sldChg chg="addSp delSp modSp new mod">
        <pc:chgData name="Cacace, Daniel" userId="f8f8543c-52a2-4308-a94a-73c5c6c400f9" providerId="ADAL" clId="{C551375D-EDBC-42AE-A9A6-FE1E01355F10}" dt="2021-02-22T15:35:30.300" v="1539" actId="14100"/>
        <pc:sldMkLst>
          <pc:docMk/>
          <pc:sldMk cId="1633893682" sldId="360"/>
        </pc:sldMkLst>
        <pc:spChg chg="del">
          <ac:chgData name="Cacace, Daniel" userId="f8f8543c-52a2-4308-a94a-73c5c6c400f9" providerId="ADAL" clId="{C551375D-EDBC-42AE-A9A6-FE1E01355F10}" dt="2021-02-22T15:04:49.959" v="1390"/>
          <ac:spMkLst>
            <pc:docMk/>
            <pc:sldMk cId="1633893682" sldId="360"/>
            <ac:spMk id="2" creationId="{390AA67A-C28B-4C29-AAF8-E78D58B017AD}"/>
          </ac:spMkLst>
        </pc:spChg>
        <pc:spChg chg="del">
          <ac:chgData name="Cacace, Daniel" userId="f8f8543c-52a2-4308-a94a-73c5c6c400f9" providerId="ADAL" clId="{C551375D-EDBC-42AE-A9A6-FE1E01355F10}" dt="2021-02-22T15:04:49.959" v="1390"/>
          <ac:spMkLst>
            <pc:docMk/>
            <pc:sldMk cId="1633893682" sldId="360"/>
            <ac:spMk id="3" creationId="{7D42CB2D-E53E-468B-95E0-2227E47E0407}"/>
          </ac:spMkLst>
        </pc:spChg>
        <pc:spChg chg="mod">
          <ac:chgData name="Cacace, Daniel" userId="f8f8543c-52a2-4308-a94a-73c5c6c400f9" providerId="ADAL" clId="{C551375D-EDBC-42AE-A9A6-FE1E01355F10}" dt="2021-02-22T15:20:00.275" v="1446"/>
          <ac:spMkLst>
            <pc:docMk/>
            <pc:sldMk cId="1633893682" sldId="360"/>
            <ac:spMk id="4" creationId="{F000FD00-F2F5-4468-9B4C-BB691278145E}"/>
          </ac:spMkLst>
        </pc:spChg>
        <pc:spChg chg="mod">
          <ac:chgData name="Cacace, Daniel" userId="f8f8543c-52a2-4308-a94a-73c5c6c400f9" providerId="ADAL" clId="{C551375D-EDBC-42AE-A9A6-FE1E01355F10}" dt="2021-02-22T15:20:00.275" v="1446"/>
          <ac:spMkLst>
            <pc:docMk/>
            <pc:sldMk cId="1633893682" sldId="360"/>
            <ac:spMk id="5" creationId="{7DB76497-174C-4EEC-A09E-74BAE8A7F043}"/>
          </ac:spMkLst>
        </pc:spChg>
        <pc:spChg chg="add mod">
          <ac:chgData name="Cacace, Daniel" userId="f8f8543c-52a2-4308-a94a-73c5c6c400f9" providerId="ADAL" clId="{C551375D-EDBC-42AE-A9A6-FE1E01355F10}" dt="2021-02-22T15:20:00.275" v="1446"/>
          <ac:spMkLst>
            <pc:docMk/>
            <pc:sldMk cId="1633893682" sldId="360"/>
            <ac:spMk id="6" creationId="{FBE4C974-40DB-45BD-B628-F021013EA693}"/>
          </ac:spMkLst>
        </pc:spChg>
        <pc:spChg chg="add del mod">
          <ac:chgData name="Cacace, Daniel" userId="f8f8543c-52a2-4308-a94a-73c5c6c400f9" providerId="ADAL" clId="{C551375D-EDBC-42AE-A9A6-FE1E01355F10}" dt="2021-02-22T15:18:17.382" v="1420"/>
          <ac:spMkLst>
            <pc:docMk/>
            <pc:sldMk cId="1633893682" sldId="360"/>
            <ac:spMk id="7" creationId="{A065064A-3AD4-4F25-9FBF-0ADEAF257BAF}"/>
          </ac:spMkLst>
        </pc:spChg>
        <pc:spChg chg="add del mod">
          <ac:chgData name="Cacace, Daniel" userId="f8f8543c-52a2-4308-a94a-73c5c6c400f9" providerId="ADAL" clId="{C551375D-EDBC-42AE-A9A6-FE1E01355F10}" dt="2021-02-22T15:18:43.580" v="1433"/>
          <ac:spMkLst>
            <pc:docMk/>
            <pc:sldMk cId="1633893682" sldId="360"/>
            <ac:spMk id="8" creationId="{D7A10FF2-98E3-4E65-A358-D3EA82FD8B15}"/>
          </ac:spMkLst>
        </pc:spChg>
        <pc:spChg chg="add del mod">
          <ac:chgData name="Cacace, Daniel" userId="f8f8543c-52a2-4308-a94a-73c5c6c400f9" providerId="ADAL" clId="{C551375D-EDBC-42AE-A9A6-FE1E01355F10}" dt="2021-02-22T15:18:53.696" v="1434"/>
          <ac:spMkLst>
            <pc:docMk/>
            <pc:sldMk cId="1633893682" sldId="360"/>
            <ac:spMk id="9" creationId="{1ABA9571-12E6-4FFF-8D0C-250808C96B6E}"/>
          </ac:spMkLst>
        </pc:spChg>
        <pc:spChg chg="add del mod">
          <ac:chgData name="Cacace, Daniel" userId="f8f8543c-52a2-4308-a94a-73c5c6c400f9" providerId="ADAL" clId="{C551375D-EDBC-42AE-A9A6-FE1E01355F10}" dt="2021-02-22T15:18:58.208" v="1435"/>
          <ac:spMkLst>
            <pc:docMk/>
            <pc:sldMk cId="1633893682" sldId="360"/>
            <ac:spMk id="10" creationId="{27DE1B0F-AB27-4692-B84D-837C7772D22C}"/>
          </ac:spMkLst>
        </pc:spChg>
        <pc:spChg chg="add del mod">
          <ac:chgData name="Cacace, Daniel" userId="f8f8543c-52a2-4308-a94a-73c5c6c400f9" providerId="ADAL" clId="{C551375D-EDBC-42AE-A9A6-FE1E01355F10}" dt="2021-02-22T15:19:06.783" v="1436"/>
          <ac:spMkLst>
            <pc:docMk/>
            <pc:sldMk cId="1633893682" sldId="360"/>
            <ac:spMk id="11" creationId="{0C264623-A0F1-4C6E-8417-5567B101D014}"/>
          </ac:spMkLst>
        </pc:spChg>
        <pc:spChg chg="add del mod">
          <ac:chgData name="Cacace, Daniel" userId="f8f8543c-52a2-4308-a94a-73c5c6c400f9" providerId="ADAL" clId="{C551375D-EDBC-42AE-A9A6-FE1E01355F10}" dt="2021-02-22T15:19:54.006" v="1444" actId="478"/>
          <ac:spMkLst>
            <pc:docMk/>
            <pc:sldMk cId="1633893682" sldId="360"/>
            <ac:spMk id="17" creationId="{8CC17FB0-6EBD-48FF-9A04-A8F65610ECE0}"/>
          </ac:spMkLst>
        </pc:spChg>
        <pc:picChg chg="add mod">
          <ac:chgData name="Cacace, Daniel" userId="f8f8543c-52a2-4308-a94a-73c5c6c400f9" providerId="ADAL" clId="{C551375D-EDBC-42AE-A9A6-FE1E01355F10}" dt="2021-02-22T15:20:26.924" v="1454" actId="14100"/>
          <ac:picMkLst>
            <pc:docMk/>
            <pc:sldMk cId="1633893682" sldId="360"/>
            <ac:picMk id="12" creationId="{90365025-1820-4CDF-82A2-F2A82C198348}"/>
          </ac:picMkLst>
        </pc:picChg>
        <pc:picChg chg="add mod modCrop">
          <ac:chgData name="Cacace, Daniel" userId="f8f8543c-52a2-4308-a94a-73c5c6c400f9" providerId="ADAL" clId="{C551375D-EDBC-42AE-A9A6-FE1E01355F10}" dt="2021-02-22T15:35:30.300" v="1539" actId="14100"/>
          <ac:picMkLst>
            <pc:docMk/>
            <pc:sldMk cId="1633893682" sldId="360"/>
            <ac:picMk id="13" creationId="{3A307EDD-5013-48BF-8BCA-7634C5B94785}"/>
          </ac:picMkLst>
        </pc:picChg>
        <pc:picChg chg="add del mod">
          <ac:chgData name="Cacace, Daniel" userId="f8f8543c-52a2-4308-a94a-73c5c6c400f9" providerId="ADAL" clId="{C551375D-EDBC-42AE-A9A6-FE1E01355F10}" dt="2021-02-22T15:19:49.967" v="1443" actId="478"/>
          <ac:picMkLst>
            <pc:docMk/>
            <pc:sldMk cId="1633893682" sldId="360"/>
            <ac:picMk id="14" creationId="{C14ABDC9-FA27-45C6-99D2-3869EB90C800}"/>
          </ac:picMkLst>
        </pc:picChg>
        <pc:picChg chg="add mod">
          <ac:chgData name="Cacace, Daniel" userId="f8f8543c-52a2-4308-a94a-73c5c6c400f9" providerId="ADAL" clId="{C551375D-EDBC-42AE-A9A6-FE1E01355F10}" dt="2021-02-22T15:20:37.639" v="1455" actId="14100"/>
          <ac:picMkLst>
            <pc:docMk/>
            <pc:sldMk cId="1633893682" sldId="360"/>
            <ac:picMk id="15" creationId="{3E30E1CA-CB0B-403F-98BE-2548C14B90BE}"/>
          </ac:picMkLst>
        </pc:picChg>
      </pc:sldChg>
    </pc:docChg>
  </pc:docChgLst>
  <pc:docChgLst>
    <pc:chgData name="Daniel Cacace" userId="f8f8543c-52a2-4308-a94a-73c5c6c400f9" providerId="ADAL" clId="{ACD41C8A-8D7C-4628-AECE-336B2B6DCDE0}"/>
    <pc:docChg chg="undo redo custSel delSld modSld sldOrd delSection modSection">
      <pc:chgData name="Daniel Cacace" userId="f8f8543c-52a2-4308-a94a-73c5c6c400f9" providerId="ADAL" clId="{ACD41C8A-8D7C-4628-AECE-336B2B6DCDE0}" dt="2020-04-21T17:51:27.211" v="92"/>
      <pc:docMkLst>
        <pc:docMk/>
      </pc:docMkLst>
      <pc:sldChg chg="delSp modSp delAnim modAnim">
        <pc:chgData name="Daniel Cacace" userId="f8f8543c-52a2-4308-a94a-73c5c6c400f9" providerId="ADAL" clId="{ACD41C8A-8D7C-4628-AECE-336B2B6DCDE0}" dt="2020-04-21T17:51:27.211" v="92"/>
        <pc:sldMkLst>
          <pc:docMk/>
          <pc:sldMk cId="1661366480" sldId="257"/>
        </pc:sldMkLst>
        <pc:spChg chg="mod">
          <ac:chgData name="Daniel Cacace" userId="f8f8543c-52a2-4308-a94a-73c5c6c400f9" providerId="ADAL" clId="{ACD41C8A-8D7C-4628-AECE-336B2B6DCDE0}" dt="2020-04-21T17:49:10.503" v="86" actId="20577"/>
          <ac:spMkLst>
            <pc:docMk/>
            <pc:sldMk cId="1661366480" sldId="257"/>
            <ac:spMk id="22" creationId="{8472F9ED-9D91-4D7C-849C-EC0D252A72AD}"/>
          </ac:spMkLst>
        </pc:spChg>
        <pc:picChg chg="del">
          <ac:chgData name="Daniel Cacace" userId="f8f8543c-52a2-4308-a94a-73c5c6c400f9" providerId="ADAL" clId="{ACD41C8A-8D7C-4628-AECE-336B2B6DCDE0}" dt="2020-04-21T17:46:26.465" v="59" actId="478"/>
          <ac:picMkLst>
            <pc:docMk/>
            <pc:sldMk cId="1661366480" sldId="257"/>
            <ac:picMk id="4" creationId="{0143AAD2-4081-45CF-B3F6-4026F693065A}"/>
          </ac:picMkLst>
        </pc:picChg>
        <pc:picChg chg="mod">
          <ac:chgData name="Daniel Cacace" userId="f8f8543c-52a2-4308-a94a-73c5c6c400f9" providerId="ADAL" clId="{ACD41C8A-8D7C-4628-AECE-336B2B6DCDE0}" dt="2020-04-21T17:49:12.752" v="89" actId="1076"/>
          <ac:picMkLst>
            <pc:docMk/>
            <pc:sldMk cId="1661366480" sldId="257"/>
            <ac:picMk id="5" creationId="{F3A9AE27-1AF9-4290-8B22-12C71FFD0F1A}"/>
          </ac:picMkLst>
        </pc:picChg>
        <pc:picChg chg="mod">
          <ac:chgData name="Daniel Cacace" userId="f8f8543c-52a2-4308-a94a-73c5c6c400f9" providerId="ADAL" clId="{ACD41C8A-8D7C-4628-AECE-336B2B6DCDE0}" dt="2020-04-21T17:47:59.887" v="69" actId="1076"/>
          <ac:picMkLst>
            <pc:docMk/>
            <pc:sldMk cId="1661366480" sldId="257"/>
            <ac:picMk id="8" creationId="{01384AE1-6862-4A35-8E87-34F6C6AB5187}"/>
          </ac:picMkLst>
        </pc:picChg>
        <pc:picChg chg="del">
          <ac:chgData name="Daniel Cacace" userId="f8f8543c-52a2-4308-a94a-73c5c6c400f9" providerId="ADAL" clId="{ACD41C8A-8D7C-4628-AECE-336B2B6DCDE0}" dt="2020-04-21T17:46:24.600" v="58" actId="478"/>
          <ac:picMkLst>
            <pc:docMk/>
            <pc:sldMk cId="1661366480" sldId="257"/>
            <ac:picMk id="9" creationId="{15ED957E-6619-48FB-A6DA-CC9399BFCEC2}"/>
          </ac:picMkLst>
        </pc:picChg>
        <pc:picChg chg="mod">
          <ac:chgData name="Daniel Cacace" userId="f8f8543c-52a2-4308-a94a-73c5c6c400f9" providerId="ADAL" clId="{ACD41C8A-8D7C-4628-AECE-336B2B6DCDE0}" dt="2020-04-21T17:48:05.713" v="70" actId="1076"/>
          <ac:picMkLst>
            <pc:docMk/>
            <pc:sldMk cId="1661366480" sldId="257"/>
            <ac:picMk id="10" creationId="{A0B6D010-D096-4771-9CBC-09334FD0C39D}"/>
          </ac:picMkLst>
        </pc:picChg>
        <pc:picChg chg="del">
          <ac:chgData name="Daniel Cacace" userId="f8f8543c-52a2-4308-a94a-73c5c6c400f9" providerId="ADAL" clId="{ACD41C8A-8D7C-4628-AECE-336B2B6DCDE0}" dt="2020-04-21T17:46:22.170" v="57" actId="478"/>
          <ac:picMkLst>
            <pc:docMk/>
            <pc:sldMk cId="1661366480" sldId="257"/>
            <ac:picMk id="16" creationId="{3D7DA898-7C1F-46AF-9FC3-63A80FEF7671}"/>
          </ac:picMkLst>
        </pc:picChg>
      </pc:sldChg>
      <pc:sldChg chg="del">
        <pc:chgData name="Daniel Cacace" userId="f8f8543c-52a2-4308-a94a-73c5c6c400f9" providerId="ADAL" clId="{ACD41C8A-8D7C-4628-AECE-336B2B6DCDE0}" dt="2020-04-21T16:49:58.625" v="4" actId="2696"/>
        <pc:sldMkLst>
          <pc:docMk/>
          <pc:sldMk cId="938975323" sldId="259"/>
        </pc:sldMkLst>
      </pc:sldChg>
      <pc:sldChg chg="del">
        <pc:chgData name="Daniel Cacace" userId="f8f8543c-52a2-4308-a94a-73c5c6c400f9" providerId="ADAL" clId="{ACD41C8A-8D7C-4628-AECE-336B2B6DCDE0}" dt="2020-04-21T16:49:58.627" v="5" actId="2696"/>
        <pc:sldMkLst>
          <pc:docMk/>
          <pc:sldMk cId="886341746" sldId="260"/>
        </pc:sldMkLst>
      </pc:sldChg>
      <pc:sldChg chg="del">
        <pc:chgData name="Daniel Cacace" userId="f8f8543c-52a2-4308-a94a-73c5c6c400f9" providerId="ADAL" clId="{ACD41C8A-8D7C-4628-AECE-336B2B6DCDE0}" dt="2020-04-21T16:49:58.621" v="3" actId="2696"/>
        <pc:sldMkLst>
          <pc:docMk/>
          <pc:sldMk cId="2608463763" sldId="261"/>
        </pc:sldMkLst>
      </pc:sldChg>
      <pc:sldChg chg="del">
        <pc:chgData name="Daniel Cacace" userId="f8f8543c-52a2-4308-a94a-73c5c6c400f9" providerId="ADAL" clId="{ACD41C8A-8D7C-4628-AECE-336B2B6DCDE0}" dt="2020-04-21T16:49:58.629" v="6" actId="2696"/>
        <pc:sldMkLst>
          <pc:docMk/>
          <pc:sldMk cId="561463539" sldId="262"/>
        </pc:sldMkLst>
      </pc:sldChg>
      <pc:sldChg chg="del">
        <pc:chgData name="Daniel Cacace" userId="f8f8543c-52a2-4308-a94a-73c5c6c400f9" providerId="ADAL" clId="{ACD41C8A-8D7C-4628-AECE-336B2B6DCDE0}" dt="2020-04-21T16:49:58.632" v="7" actId="2696"/>
        <pc:sldMkLst>
          <pc:docMk/>
          <pc:sldMk cId="3634021134" sldId="263"/>
        </pc:sldMkLst>
      </pc:sldChg>
      <pc:sldChg chg="modSp">
        <pc:chgData name="Daniel Cacace" userId="f8f8543c-52a2-4308-a94a-73c5c6c400f9" providerId="ADAL" clId="{ACD41C8A-8D7C-4628-AECE-336B2B6DCDE0}" dt="2020-04-21T17:45:12.923" v="51" actId="20577"/>
        <pc:sldMkLst>
          <pc:docMk/>
          <pc:sldMk cId="4159141017" sldId="268"/>
        </pc:sldMkLst>
        <pc:graphicFrameChg chg="modGraphic">
          <ac:chgData name="Daniel Cacace" userId="f8f8543c-52a2-4308-a94a-73c5c6c400f9" providerId="ADAL" clId="{ACD41C8A-8D7C-4628-AECE-336B2B6DCDE0}" dt="2020-04-21T17:45:12.923" v="51" actId="20577"/>
          <ac:graphicFrameMkLst>
            <pc:docMk/>
            <pc:sldMk cId="4159141017" sldId="268"/>
            <ac:graphicFrameMk id="10" creationId="{1F7A7AB2-E80A-43C3-8C4A-E91A50609843}"/>
          </ac:graphicFrameMkLst>
        </pc:graphicFrameChg>
      </pc:sldChg>
      <pc:sldChg chg="del">
        <pc:chgData name="Daniel Cacace" userId="f8f8543c-52a2-4308-a94a-73c5c6c400f9" providerId="ADAL" clId="{ACD41C8A-8D7C-4628-AECE-336B2B6DCDE0}" dt="2020-04-21T16:49:58.655" v="14" actId="2696"/>
        <pc:sldMkLst>
          <pc:docMk/>
          <pc:sldMk cId="2211848331" sldId="274"/>
        </pc:sldMkLst>
      </pc:sldChg>
      <pc:sldChg chg="del">
        <pc:chgData name="Daniel Cacace" userId="f8f8543c-52a2-4308-a94a-73c5c6c400f9" providerId="ADAL" clId="{ACD41C8A-8D7C-4628-AECE-336B2B6DCDE0}" dt="2020-04-21T16:49:58.673" v="25" actId="2696"/>
        <pc:sldMkLst>
          <pc:docMk/>
          <pc:sldMk cId="2840817361" sldId="275"/>
        </pc:sldMkLst>
      </pc:sldChg>
      <pc:sldChg chg="del">
        <pc:chgData name="Daniel Cacace" userId="f8f8543c-52a2-4308-a94a-73c5c6c400f9" providerId="ADAL" clId="{ACD41C8A-8D7C-4628-AECE-336B2B6DCDE0}" dt="2020-04-21T16:49:58.669" v="22" actId="2696"/>
        <pc:sldMkLst>
          <pc:docMk/>
          <pc:sldMk cId="224644678" sldId="276"/>
        </pc:sldMkLst>
      </pc:sldChg>
      <pc:sldChg chg="del">
        <pc:chgData name="Daniel Cacace" userId="f8f8543c-52a2-4308-a94a-73c5c6c400f9" providerId="ADAL" clId="{ACD41C8A-8D7C-4628-AECE-336B2B6DCDE0}" dt="2020-04-21T16:49:58.648" v="10" actId="2696"/>
        <pc:sldMkLst>
          <pc:docMk/>
          <pc:sldMk cId="1441925710" sldId="283"/>
        </pc:sldMkLst>
      </pc:sldChg>
      <pc:sldChg chg="del">
        <pc:chgData name="Daniel Cacace" userId="f8f8543c-52a2-4308-a94a-73c5c6c400f9" providerId="ADAL" clId="{ACD41C8A-8D7C-4628-AECE-336B2B6DCDE0}" dt="2020-04-21T16:49:58.651" v="12" actId="2696"/>
        <pc:sldMkLst>
          <pc:docMk/>
          <pc:sldMk cId="4138904822" sldId="284"/>
        </pc:sldMkLst>
      </pc:sldChg>
      <pc:sldChg chg="del">
        <pc:chgData name="Daniel Cacace" userId="f8f8543c-52a2-4308-a94a-73c5c6c400f9" providerId="ADAL" clId="{ACD41C8A-8D7C-4628-AECE-336B2B6DCDE0}" dt="2020-04-21T16:49:58.653" v="13" actId="2696"/>
        <pc:sldMkLst>
          <pc:docMk/>
          <pc:sldMk cId="1845127155" sldId="285"/>
        </pc:sldMkLst>
      </pc:sldChg>
      <pc:sldChg chg="del">
        <pc:chgData name="Daniel Cacace" userId="f8f8543c-52a2-4308-a94a-73c5c6c400f9" providerId="ADAL" clId="{ACD41C8A-8D7C-4628-AECE-336B2B6DCDE0}" dt="2020-04-21T16:49:58.644" v="9" actId="2696"/>
        <pc:sldMkLst>
          <pc:docMk/>
          <pc:sldMk cId="1744932783" sldId="297"/>
        </pc:sldMkLst>
      </pc:sldChg>
      <pc:sldChg chg="del">
        <pc:chgData name="Daniel Cacace" userId="f8f8543c-52a2-4308-a94a-73c5c6c400f9" providerId="ADAL" clId="{ACD41C8A-8D7C-4628-AECE-336B2B6DCDE0}" dt="2020-04-21T16:49:58.676" v="27" actId="2696"/>
        <pc:sldMkLst>
          <pc:docMk/>
          <pc:sldMk cId="1513775753" sldId="298"/>
        </pc:sldMkLst>
      </pc:sldChg>
      <pc:sldChg chg="del">
        <pc:chgData name="Daniel Cacace" userId="f8f8543c-52a2-4308-a94a-73c5c6c400f9" providerId="ADAL" clId="{ACD41C8A-8D7C-4628-AECE-336B2B6DCDE0}" dt="2020-04-21T16:49:58.675" v="26" actId="2696"/>
        <pc:sldMkLst>
          <pc:docMk/>
          <pc:sldMk cId="1939146909" sldId="300"/>
        </pc:sldMkLst>
      </pc:sldChg>
      <pc:sldChg chg="del">
        <pc:chgData name="Daniel Cacace" userId="f8f8543c-52a2-4308-a94a-73c5c6c400f9" providerId="ADAL" clId="{ACD41C8A-8D7C-4628-AECE-336B2B6DCDE0}" dt="2020-04-21T16:49:58.650" v="11" actId="2696"/>
        <pc:sldMkLst>
          <pc:docMk/>
          <pc:sldMk cId="1043577707" sldId="301"/>
        </pc:sldMkLst>
      </pc:sldChg>
      <pc:sldChg chg="del">
        <pc:chgData name="Daniel Cacace" userId="f8f8543c-52a2-4308-a94a-73c5c6c400f9" providerId="ADAL" clId="{ACD41C8A-8D7C-4628-AECE-336B2B6DCDE0}" dt="2020-04-21T16:49:58.640" v="8" actId="2696"/>
        <pc:sldMkLst>
          <pc:docMk/>
          <pc:sldMk cId="521742549" sldId="303"/>
        </pc:sldMkLst>
      </pc:sldChg>
      <pc:sldChg chg="del">
        <pc:chgData name="Daniel Cacace" userId="f8f8543c-52a2-4308-a94a-73c5c6c400f9" providerId="ADAL" clId="{ACD41C8A-8D7C-4628-AECE-336B2B6DCDE0}" dt="2020-04-21T16:49:58.667" v="21" actId="2696"/>
        <pc:sldMkLst>
          <pc:docMk/>
          <pc:sldMk cId="1988614143" sldId="307"/>
        </pc:sldMkLst>
      </pc:sldChg>
      <pc:sldChg chg="del">
        <pc:chgData name="Daniel Cacace" userId="f8f8543c-52a2-4308-a94a-73c5c6c400f9" providerId="ADAL" clId="{ACD41C8A-8D7C-4628-AECE-336B2B6DCDE0}" dt="2020-04-21T16:46:36.223" v="1" actId="2696"/>
        <pc:sldMkLst>
          <pc:docMk/>
          <pc:sldMk cId="2246386736" sldId="309"/>
        </pc:sldMkLst>
      </pc:sldChg>
      <pc:sldChg chg="modSp ord">
        <pc:chgData name="Daniel Cacace" userId="f8f8543c-52a2-4308-a94a-73c5c6c400f9" providerId="ADAL" clId="{ACD41C8A-8D7C-4628-AECE-336B2B6DCDE0}" dt="2020-04-21T16:51:14.856" v="47" actId="20577"/>
        <pc:sldMkLst>
          <pc:docMk/>
          <pc:sldMk cId="1604926691" sldId="310"/>
        </pc:sldMkLst>
        <pc:spChg chg="mod">
          <ac:chgData name="Daniel Cacace" userId="f8f8543c-52a2-4308-a94a-73c5c6c400f9" providerId="ADAL" clId="{ACD41C8A-8D7C-4628-AECE-336B2B6DCDE0}" dt="2020-04-21T16:51:14.856" v="47" actId="20577"/>
          <ac:spMkLst>
            <pc:docMk/>
            <pc:sldMk cId="1604926691" sldId="310"/>
            <ac:spMk id="3" creationId="{D2FD6E60-745B-4C34-B07B-7304B594F0E3}"/>
          </ac:spMkLst>
        </pc:spChg>
      </pc:sldChg>
      <pc:sldChg chg="del">
        <pc:chgData name="Daniel Cacace" userId="f8f8543c-52a2-4308-a94a-73c5c6c400f9" providerId="ADAL" clId="{ACD41C8A-8D7C-4628-AECE-336B2B6DCDE0}" dt="2020-04-21T16:49:58.661" v="17" actId="2696"/>
        <pc:sldMkLst>
          <pc:docMk/>
          <pc:sldMk cId="1967690768" sldId="311"/>
        </pc:sldMkLst>
      </pc:sldChg>
      <pc:sldChg chg="del">
        <pc:chgData name="Daniel Cacace" userId="f8f8543c-52a2-4308-a94a-73c5c6c400f9" providerId="ADAL" clId="{ACD41C8A-8D7C-4628-AECE-336B2B6DCDE0}" dt="2020-04-21T16:49:58.670" v="23" actId="2696"/>
        <pc:sldMkLst>
          <pc:docMk/>
          <pc:sldMk cId="2632418430" sldId="312"/>
        </pc:sldMkLst>
      </pc:sldChg>
      <pc:sldChg chg="del">
        <pc:chgData name="Daniel Cacace" userId="f8f8543c-52a2-4308-a94a-73c5c6c400f9" providerId="ADAL" clId="{ACD41C8A-8D7C-4628-AECE-336B2B6DCDE0}" dt="2020-04-21T16:49:58.671" v="24" actId="2696"/>
        <pc:sldMkLst>
          <pc:docMk/>
          <pc:sldMk cId="1609878017" sldId="313"/>
        </pc:sldMkLst>
      </pc:sldChg>
      <pc:sldChg chg="del">
        <pc:chgData name="Daniel Cacace" userId="f8f8543c-52a2-4308-a94a-73c5c6c400f9" providerId="ADAL" clId="{ACD41C8A-8D7C-4628-AECE-336B2B6DCDE0}" dt="2020-04-21T16:49:58.618" v="2" actId="2696"/>
        <pc:sldMkLst>
          <pc:docMk/>
          <pc:sldMk cId="661479788" sldId="314"/>
        </pc:sldMkLst>
      </pc:sldChg>
      <pc:sldChg chg="del">
        <pc:chgData name="Daniel Cacace" userId="f8f8543c-52a2-4308-a94a-73c5c6c400f9" providerId="ADAL" clId="{ACD41C8A-8D7C-4628-AECE-336B2B6DCDE0}" dt="2020-04-21T16:49:58.664" v="19" actId="2696"/>
        <pc:sldMkLst>
          <pc:docMk/>
          <pc:sldMk cId="2373537596" sldId="321"/>
        </pc:sldMkLst>
      </pc:sldChg>
      <pc:sldChg chg="del">
        <pc:chgData name="Daniel Cacace" userId="f8f8543c-52a2-4308-a94a-73c5c6c400f9" providerId="ADAL" clId="{ACD41C8A-8D7C-4628-AECE-336B2B6DCDE0}" dt="2020-04-21T16:49:58.665" v="20" actId="2696"/>
        <pc:sldMkLst>
          <pc:docMk/>
          <pc:sldMk cId="225990880" sldId="322"/>
        </pc:sldMkLst>
      </pc:sldChg>
      <pc:sldChg chg="modSp">
        <pc:chgData name="Daniel Cacace" userId="f8f8543c-52a2-4308-a94a-73c5c6c400f9" providerId="ADAL" clId="{ACD41C8A-8D7C-4628-AECE-336B2B6DCDE0}" dt="2020-04-21T16:51:43.971" v="48" actId="27124"/>
        <pc:sldMkLst>
          <pc:docMk/>
          <pc:sldMk cId="50088997" sldId="323"/>
        </pc:sldMkLst>
        <pc:graphicFrameChg chg="modGraphic">
          <ac:chgData name="Daniel Cacace" userId="f8f8543c-52a2-4308-a94a-73c5c6c400f9" providerId="ADAL" clId="{ACD41C8A-8D7C-4628-AECE-336B2B6DCDE0}" dt="2020-04-21T16:51:43.971" v="48" actId="27124"/>
          <ac:graphicFrameMkLst>
            <pc:docMk/>
            <pc:sldMk cId="50088997" sldId="323"/>
            <ac:graphicFrameMk id="7" creationId="{65A0D7DC-2928-4FB8-9BD4-6F91CE94298A}"/>
          </ac:graphicFrameMkLst>
        </pc:graphicFrameChg>
      </pc:sldChg>
      <pc:sldChg chg="del">
        <pc:chgData name="Daniel Cacace" userId="f8f8543c-52a2-4308-a94a-73c5c6c400f9" providerId="ADAL" clId="{ACD41C8A-8D7C-4628-AECE-336B2B6DCDE0}" dt="2020-04-21T16:49:58.662" v="18" actId="2696"/>
        <pc:sldMkLst>
          <pc:docMk/>
          <pc:sldMk cId="1144135692" sldId="325"/>
        </pc:sldMkLst>
      </pc:sldChg>
      <pc:sldChg chg="del">
        <pc:chgData name="Daniel Cacace" userId="f8f8543c-52a2-4308-a94a-73c5c6c400f9" providerId="ADAL" clId="{ACD41C8A-8D7C-4628-AECE-336B2B6DCDE0}" dt="2020-04-21T16:49:58.657" v="15" actId="2696"/>
        <pc:sldMkLst>
          <pc:docMk/>
          <pc:sldMk cId="1124385436" sldId="328"/>
        </pc:sldMkLst>
      </pc:sldChg>
      <pc:sldChg chg="del">
        <pc:chgData name="Daniel Cacace" userId="f8f8543c-52a2-4308-a94a-73c5c6c400f9" providerId="ADAL" clId="{ACD41C8A-8D7C-4628-AECE-336B2B6DCDE0}" dt="2020-04-21T16:49:58.659" v="16" actId="2696"/>
        <pc:sldMkLst>
          <pc:docMk/>
          <pc:sldMk cId="2053580023" sldId="329"/>
        </pc:sldMkLst>
      </pc:sldChg>
    </pc:docChg>
  </pc:docChgLst>
  <pc:docChgLst>
    <pc:chgData name="Daniel Cacace" userId="f8f8543c-52a2-4308-a94a-73c5c6c400f9" providerId="ADAL" clId="{80ABC44B-C7E6-4401-9971-172D93786E05}"/>
    <pc:docChg chg="custSel modSld">
      <pc:chgData name="Daniel Cacace" userId="f8f8543c-52a2-4308-a94a-73c5c6c400f9" providerId="ADAL" clId="{80ABC44B-C7E6-4401-9971-172D93786E05}" dt="2020-04-21T18:46:09.743" v="50" actId="20577"/>
      <pc:docMkLst>
        <pc:docMk/>
      </pc:docMkLst>
      <pc:sldChg chg="addSp delSp modSp delAnim">
        <pc:chgData name="Daniel Cacace" userId="f8f8543c-52a2-4308-a94a-73c5c6c400f9" providerId="ADAL" clId="{80ABC44B-C7E6-4401-9971-172D93786E05}" dt="2020-04-21T18:31:09.792" v="6" actId="20577"/>
        <pc:sldMkLst>
          <pc:docMk/>
          <pc:sldMk cId="1661366480" sldId="257"/>
        </pc:sldMkLst>
        <pc:spChg chg="add mod">
          <ac:chgData name="Daniel Cacace" userId="f8f8543c-52a2-4308-a94a-73c5c6c400f9" providerId="ADAL" clId="{80ABC44B-C7E6-4401-9971-172D93786E05}" dt="2020-04-21T18:30:46.290" v="3" actId="478"/>
          <ac:spMkLst>
            <pc:docMk/>
            <pc:sldMk cId="1661366480" sldId="257"/>
            <ac:spMk id="3" creationId="{8C260998-DB1D-46C5-ABFF-EE87138CFD24}"/>
          </ac:spMkLst>
        </pc:spChg>
        <pc:spChg chg="mod">
          <ac:chgData name="Daniel Cacace" userId="f8f8543c-52a2-4308-a94a-73c5c6c400f9" providerId="ADAL" clId="{80ABC44B-C7E6-4401-9971-172D93786E05}" dt="2020-04-21T18:31:09.792" v="6" actId="20577"/>
          <ac:spMkLst>
            <pc:docMk/>
            <pc:sldMk cId="1661366480" sldId="257"/>
            <ac:spMk id="21" creationId="{B64BA264-6D9A-46B9-94AB-03B19B3AEF1D}"/>
          </ac:spMkLst>
        </pc:spChg>
        <pc:spChg chg="del">
          <ac:chgData name="Daniel Cacace" userId="f8f8543c-52a2-4308-a94a-73c5c6c400f9" providerId="ADAL" clId="{80ABC44B-C7E6-4401-9971-172D93786E05}" dt="2020-04-21T18:30:46.290" v="3" actId="478"/>
          <ac:spMkLst>
            <pc:docMk/>
            <pc:sldMk cId="1661366480" sldId="257"/>
            <ac:spMk id="22" creationId="{8472F9ED-9D91-4D7C-849C-EC0D252A72AD}"/>
          </ac:spMkLst>
        </pc:spChg>
        <pc:picChg chg="del">
          <ac:chgData name="Daniel Cacace" userId="f8f8543c-52a2-4308-a94a-73c5c6c400f9" providerId="ADAL" clId="{80ABC44B-C7E6-4401-9971-172D93786E05}" dt="2020-04-21T18:30:43.424" v="2" actId="478"/>
          <ac:picMkLst>
            <pc:docMk/>
            <pc:sldMk cId="1661366480" sldId="257"/>
            <ac:picMk id="5" creationId="{F3A9AE27-1AF9-4290-8B22-12C71FFD0F1A}"/>
          </ac:picMkLst>
        </pc:picChg>
        <pc:picChg chg="mod">
          <ac:chgData name="Daniel Cacace" userId="f8f8543c-52a2-4308-a94a-73c5c6c400f9" providerId="ADAL" clId="{80ABC44B-C7E6-4401-9971-172D93786E05}" dt="2020-04-21T18:30:55.155" v="4" actId="12788"/>
          <ac:picMkLst>
            <pc:docMk/>
            <pc:sldMk cId="1661366480" sldId="257"/>
            <ac:picMk id="6" creationId="{1B26F801-969B-47CD-9FA9-DDBA98C20825}"/>
          </ac:picMkLst>
        </pc:picChg>
        <pc:picChg chg="del">
          <ac:chgData name="Daniel Cacace" userId="f8f8543c-52a2-4308-a94a-73c5c6c400f9" providerId="ADAL" clId="{80ABC44B-C7E6-4401-9971-172D93786E05}" dt="2020-04-21T18:30:43.424" v="2" actId="478"/>
          <ac:picMkLst>
            <pc:docMk/>
            <pc:sldMk cId="1661366480" sldId="257"/>
            <ac:picMk id="8" creationId="{01384AE1-6862-4A35-8E87-34F6C6AB5187}"/>
          </ac:picMkLst>
        </pc:picChg>
        <pc:picChg chg="del">
          <ac:chgData name="Daniel Cacace" userId="f8f8543c-52a2-4308-a94a-73c5c6c400f9" providerId="ADAL" clId="{80ABC44B-C7E6-4401-9971-172D93786E05}" dt="2020-04-21T18:30:43.424" v="2" actId="478"/>
          <ac:picMkLst>
            <pc:docMk/>
            <pc:sldMk cId="1661366480" sldId="257"/>
            <ac:picMk id="10" creationId="{A0B6D010-D096-4771-9CBC-09334FD0C39D}"/>
          </ac:picMkLst>
        </pc:picChg>
      </pc:sldChg>
      <pc:sldChg chg="modSp">
        <pc:chgData name="Daniel Cacace" userId="f8f8543c-52a2-4308-a94a-73c5c6c400f9" providerId="ADAL" clId="{80ABC44B-C7E6-4401-9971-172D93786E05}" dt="2020-04-21T18:45:59.801" v="42" actId="20577"/>
        <pc:sldMkLst>
          <pc:docMk/>
          <pc:sldMk cId="122730503" sldId="265"/>
        </pc:sldMkLst>
        <pc:spChg chg="mod">
          <ac:chgData name="Daniel Cacace" userId="f8f8543c-52a2-4308-a94a-73c5c6c400f9" providerId="ADAL" clId="{80ABC44B-C7E6-4401-9971-172D93786E05}" dt="2020-04-21T18:45:59.801" v="42" actId="20577"/>
          <ac:spMkLst>
            <pc:docMk/>
            <pc:sldMk cId="122730503" sldId="265"/>
            <ac:spMk id="6" creationId="{74B1759D-8159-4D3A-8DB3-8CD33BE6B107}"/>
          </ac:spMkLst>
        </pc:spChg>
      </pc:sldChg>
      <pc:sldChg chg="modSp">
        <pc:chgData name="Daniel Cacace" userId="f8f8543c-52a2-4308-a94a-73c5c6c400f9" providerId="ADAL" clId="{80ABC44B-C7E6-4401-9971-172D93786E05}" dt="2020-04-21T18:45:00.219" v="24" actId="20577"/>
        <pc:sldMkLst>
          <pc:docMk/>
          <pc:sldMk cId="2064336524" sldId="267"/>
        </pc:sldMkLst>
        <pc:spChg chg="mod">
          <ac:chgData name="Daniel Cacace" userId="f8f8543c-52a2-4308-a94a-73c5c6c400f9" providerId="ADAL" clId="{80ABC44B-C7E6-4401-9971-172D93786E05}" dt="2020-04-21T18:45:00.219" v="24" actId="20577"/>
          <ac:spMkLst>
            <pc:docMk/>
            <pc:sldMk cId="2064336524" sldId="267"/>
            <ac:spMk id="4" creationId="{00000000-0000-0000-0000-000000000000}"/>
          </ac:spMkLst>
        </pc:spChg>
      </pc:sldChg>
      <pc:sldChg chg="modSp">
        <pc:chgData name="Daniel Cacace" userId="f8f8543c-52a2-4308-a94a-73c5c6c400f9" providerId="ADAL" clId="{80ABC44B-C7E6-4401-9971-172D93786E05}" dt="2020-04-21T18:45:34.650" v="38" actId="20577"/>
        <pc:sldMkLst>
          <pc:docMk/>
          <pc:sldMk cId="4159141017" sldId="268"/>
        </pc:sldMkLst>
        <pc:graphicFrameChg chg="modGraphic">
          <ac:chgData name="Daniel Cacace" userId="f8f8543c-52a2-4308-a94a-73c5c6c400f9" providerId="ADAL" clId="{80ABC44B-C7E6-4401-9971-172D93786E05}" dt="2020-04-21T18:45:34.650" v="38" actId="20577"/>
          <ac:graphicFrameMkLst>
            <pc:docMk/>
            <pc:sldMk cId="4159141017" sldId="268"/>
            <ac:graphicFrameMk id="6" creationId="{B906AC06-33F2-4EE4-AA76-343FACBC4028}"/>
          </ac:graphicFrameMkLst>
        </pc:graphicFrameChg>
        <pc:graphicFrameChg chg="modGraphic">
          <ac:chgData name="Daniel Cacace" userId="f8f8543c-52a2-4308-a94a-73c5c6c400f9" providerId="ADAL" clId="{80ABC44B-C7E6-4401-9971-172D93786E05}" dt="2020-04-21T18:45:11.835" v="36" actId="20577"/>
          <ac:graphicFrameMkLst>
            <pc:docMk/>
            <pc:sldMk cId="4159141017" sldId="268"/>
            <ac:graphicFrameMk id="10" creationId="{1F7A7AB2-E80A-43C3-8C4A-E91A50609843}"/>
          </ac:graphicFrameMkLst>
        </pc:graphicFrameChg>
      </pc:sldChg>
      <pc:sldChg chg="modSp">
        <pc:chgData name="Daniel Cacace" userId="f8f8543c-52a2-4308-a94a-73c5c6c400f9" providerId="ADAL" clId="{80ABC44B-C7E6-4401-9971-172D93786E05}" dt="2020-04-21T18:46:04.139" v="46" actId="20577"/>
        <pc:sldMkLst>
          <pc:docMk/>
          <pc:sldMk cId="3336183726" sldId="270"/>
        </pc:sldMkLst>
        <pc:spChg chg="mod">
          <ac:chgData name="Daniel Cacace" userId="f8f8543c-52a2-4308-a94a-73c5c6c400f9" providerId="ADAL" clId="{80ABC44B-C7E6-4401-9971-172D93786E05}" dt="2020-04-21T18:46:04.139" v="46" actId="20577"/>
          <ac:spMkLst>
            <pc:docMk/>
            <pc:sldMk cId="3336183726" sldId="270"/>
            <ac:spMk id="6" creationId="{74B1759D-8159-4D3A-8DB3-8CD33BE6B107}"/>
          </ac:spMkLst>
        </pc:spChg>
      </pc:sldChg>
      <pc:sldChg chg="modSp">
        <pc:chgData name="Daniel Cacace" userId="f8f8543c-52a2-4308-a94a-73c5c6c400f9" providerId="ADAL" clId="{80ABC44B-C7E6-4401-9971-172D93786E05}" dt="2020-04-21T18:46:09.743" v="50" actId="20577"/>
        <pc:sldMkLst>
          <pc:docMk/>
          <pc:sldMk cId="2308870860" sldId="277"/>
        </pc:sldMkLst>
        <pc:spChg chg="mod">
          <ac:chgData name="Daniel Cacace" userId="f8f8543c-52a2-4308-a94a-73c5c6c400f9" providerId="ADAL" clId="{80ABC44B-C7E6-4401-9971-172D93786E05}" dt="2020-04-21T18:46:09.743" v="50" actId="20577"/>
          <ac:spMkLst>
            <pc:docMk/>
            <pc:sldMk cId="2308870860" sldId="277"/>
            <ac:spMk id="6" creationId="{74B1759D-8159-4D3A-8DB3-8CD33BE6B107}"/>
          </ac:spMkLst>
        </pc:spChg>
      </pc:sldChg>
    </pc:docChg>
  </pc:docChgLst>
  <pc:docChgLst>
    <pc:chgData name="Daniel Cacace" userId="f8f8543c-52a2-4308-a94a-73c5c6c400f9" providerId="ADAL" clId="{FBBC20EB-A461-450B-B46E-E24690A5732D}"/>
    <pc:docChg chg="addSld delSld modSld sldOrd modSection">
      <pc:chgData name="Daniel Cacace" userId="f8f8543c-52a2-4308-a94a-73c5c6c400f9" providerId="ADAL" clId="{FBBC20EB-A461-450B-B46E-E24690A5732D}" dt="2020-06-22T14:52:44.327" v="24" actId="2696"/>
      <pc:docMkLst>
        <pc:docMk/>
      </pc:docMkLst>
      <pc:sldChg chg="modSp ord">
        <pc:chgData name="Daniel Cacace" userId="f8f8543c-52a2-4308-a94a-73c5c6c400f9" providerId="ADAL" clId="{FBBC20EB-A461-450B-B46E-E24690A5732D}" dt="2020-06-22T14:49:26.434" v="6"/>
        <pc:sldMkLst>
          <pc:docMk/>
          <pc:sldMk cId="4159141017" sldId="268"/>
        </pc:sldMkLst>
        <pc:graphicFrameChg chg="modGraphic">
          <ac:chgData name="Daniel Cacace" userId="f8f8543c-52a2-4308-a94a-73c5c6c400f9" providerId="ADAL" clId="{FBBC20EB-A461-450B-B46E-E24690A5732D}" dt="2020-06-22T14:48:05.083" v="5" actId="20577"/>
          <ac:graphicFrameMkLst>
            <pc:docMk/>
            <pc:sldMk cId="4159141017" sldId="268"/>
            <ac:graphicFrameMk id="6" creationId="{B906AC06-33F2-4EE4-AA76-343FACBC4028}"/>
          </ac:graphicFrameMkLst>
        </pc:graphicFrameChg>
      </pc:sldChg>
      <pc:sldChg chg="add del ord">
        <pc:chgData name="Daniel Cacace" userId="f8f8543c-52a2-4308-a94a-73c5c6c400f9" providerId="ADAL" clId="{FBBC20EB-A461-450B-B46E-E24690A5732D}" dt="2020-06-22T14:50:10.265" v="9"/>
        <pc:sldMkLst>
          <pc:docMk/>
          <pc:sldMk cId="3019778451" sldId="272"/>
        </pc:sldMkLst>
      </pc:sldChg>
      <pc:sldChg chg="modSp">
        <pc:chgData name="Daniel Cacace" userId="f8f8543c-52a2-4308-a94a-73c5c6c400f9" providerId="ADAL" clId="{FBBC20EB-A461-450B-B46E-E24690A5732D}" dt="2020-06-22T14:51:33.407" v="12" actId="1076"/>
        <pc:sldMkLst>
          <pc:docMk/>
          <pc:sldMk cId="2308870860" sldId="277"/>
        </pc:sldMkLst>
        <pc:picChg chg="mod">
          <ac:chgData name="Daniel Cacace" userId="f8f8543c-52a2-4308-a94a-73c5c6c400f9" providerId="ADAL" clId="{FBBC20EB-A461-450B-B46E-E24690A5732D}" dt="2020-06-22T14:51:33.407" v="12" actId="1076"/>
          <ac:picMkLst>
            <pc:docMk/>
            <pc:sldMk cId="2308870860" sldId="277"/>
            <ac:picMk id="9" creationId="{9C7C09A8-85EC-49AD-88C6-52993AB5AE09}"/>
          </ac:picMkLst>
        </pc:picChg>
      </pc:sldChg>
      <pc:sldChg chg="del">
        <pc:chgData name="Daniel Cacace" userId="f8f8543c-52a2-4308-a94a-73c5c6c400f9" providerId="ADAL" clId="{FBBC20EB-A461-450B-B46E-E24690A5732D}" dt="2020-06-22T14:51:57.253" v="14" actId="2696"/>
        <pc:sldMkLst>
          <pc:docMk/>
          <pc:sldMk cId="3528597674" sldId="278"/>
        </pc:sldMkLst>
      </pc:sldChg>
      <pc:sldChg chg="del">
        <pc:chgData name="Daniel Cacace" userId="f8f8543c-52a2-4308-a94a-73c5c6c400f9" providerId="ADAL" clId="{FBBC20EB-A461-450B-B46E-E24690A5732D}" dt="2020-06-22T14:51:58.494" v="15" actId="2696"/>
        <pc:sldMkLst>
          <pc:docMk/>
          <pc:sldMk cId="3476126307" sldId="279"/>
        </pc:sldMkLst>
      </pc:sldChg>
      <pc:sldChg chg="del">
        <pc:chgData name="Daniel Cacace" userId="f8f8543c-52a2-4308-a94a-73c5c6c400f9" providerId="ADAL" clId="{FBBC20EB-A461-450B-B46E-E24690A5732D}" dt="2020-06-22T14:52:00.259" v="17" actId="2696"/>
        <pc:sldMkLst>
          <pc:docMk/>
          <pc:sldMk cId="1613824176" sldId="282"/>
        </pc:sldMkLst>
      </pc:sldChg>
      <pc:sldChg chg="del">
        <pc:chgData name="Daniel Cacace" userId="f8f8543c-52a2-4308-a94a-73c5c6c400f9" providerId="ADAL" clId="{FBBC20EB-A461-450B-B46E-E24690A5732D}" dt="2020-06-22T14:51:59.266" v="16" actId="2696"/>
        <pc:sldMkLst>
          <pc:docMk/>
          <pc:sldMk cId="3766044515" sldId="306"/>
        </pc:sldMkLst>
      </pc:sldChg>
      <pc:sldChg chg="modSp">
        <pc:chgData name="Daniel Cacace" userId="f8f8543c-52a2-4308-a94a-73c5c6c400f9" providerId="ADAL" clId="{FBBC20EB-A461-450B-B46E-E24690A5732D}" dt="2020-06-22T14:46:03.122" v="1" actId="20577"/>
        <pc:sldMkLst>
          <pc:docMk/>
          <pc:sldMk cId="1604926691" sldId="310"/>
        </pc:sldMkLst>
        <pc:spChg chg="mod">
          <ac:chgData name="Daniel Cacace" userId="f8f8543c-52a2-4308-a94a-73c5c6c400f9" providerId="ADAL" clId="{FBBC20EB-A461-450B-B46E-E24690A5732D}" dt="2020-06-22T14:46:03.122" v="1" actId="20577"/>
          <ac:spMkLst>
            <pc:docMk/>
            <pc:sldMk cId="1604926691" sldId="310"/>
            <ac:spMk id="9" creationId="{0FE1D323-9FEE-428A-8785-B16D437596D1}"/>
          </ac:spMkLst>
        </pc:spChg>
      </pc:sldChg>
      <pc:sldChg chg="del">
        <pc:chgData name="Daniel Cacace" userId="f8f8543c-52a2-4308-a94a-73c5c6c400f9" providerId="ADAL" clId="{FBBC20EB-A461-450B-B46E-E24690A5732D}" dt="2020-06-22T14:52:42.656" v="21" actId="2696"/>
        <pc:sldMkLst>
          <pc:docMk/>
          <pc:sldMk cId="2764145123" sldId="331"/>
        </pc:sldMkLst>
      </pc:sldChg>
      <pc:sldChg chg="del">
        <pc:chgData name="Daniel Cacace" userId="f8f8543c-52a2-4308-a94a-73c5c6c400f9" providerId="ADAL" clId="{FBBC20EB-A461-450B-B46E-E24690A5732D}" dt="2020-06-22T14:52:41.936" v="20" actId="2696"/>
        <pc:sldMkLst>
          <pc:docMk/>
          <pc:sldMk cId="236268356" sldId="332"/>
        </pc:sldMkLst>
      </pc:sldChg>
      <pc:sldChg chg="del">
        <pc:chgData name="Daniel Cacace" userId="f8f8543c-52a2-4308-a94a-73c5c6c400f9" providerId="ADAL" clId="{FBBC20EB-A461-450B-B46E-E24690A5732D}" dt="2020-06-22T14:52:44.327" v="24" actId="2696"/>
        <pc:sldMkLst>
          <pc:docMk/>
          <pc:sldMk cId="3362989469" sldId="333"/>
        </pc:sldMkLst>
      </pc:sldChg>
      <pc:sldChg chg="del">
        <pc:chgData name="Daniel Cacace" userId="f8f8543c-52a2-4308-a94a-73c5c6c400f9" providerId="ADAL" clId="{FBBC20EB-A461-450B-B46E-E24690A5732D}" dt="2020-06-22T14:52:43.575" v="23" actId="2696"/>
        <pc:sldMkLst>
          <pc:docMk/>
          <pc:sldMk cId="3061978051" sldId="334"/>
        </pc:sldMkLst>
      </pc:sldChg>
      <pc:sldChg chg="del">
        <pc:chgData name="Daniel Cacace" userId="f8f8543c-52a2-4308-a94a-73c5c6c400f9" providerId="ADAL" clId="{FBBC20EB-A461-450B-B46E-E24690A5732D}" dt="2020-06-22T14:52:41.451" v="19" actId="2696"/>
        <pc:sldMkLst>
          <pc:docMk/>
          <pc:sldMk cId="1311591591" sldId="339"/>
        </pc:sldMkLst>
      </pc:sldChg>
      <pc:sldChg chg="del">
        <pc:chgData name="Daniel Cacace" userId="f8f8543c-52a2-4308-a94a-73c5c6c400f9" providerId="ADAL" clId="{FBBC20EB-A461-450B-B46E-E24690A5732D}" dt="2020-06-22T14:52:43.105" v="22" actId="2696"/>
        <pc:sldMkLst>
          <pc:docMk/>
          <pc:sldMk cId="2436963777" sldId="340"/>
        </pc:sldMkLst>
      </pc:sldChg>
      <pc:sldChg chg="add">
        <pc:chgData name="Daniel Cacace" userId="f8f8543c-52a2-4308-a94a-73c5c6c400f9" providerId="ADAL" clId="{FBBC20EB-A461-450B-B46E-E24690A5732D}" dt="2020-06-22T14:51:52.681" v="13"/>
        <pc:sldMkLst>
          <pc:docMk/>
          <pc:sldMk cId="3696765052" sldId="341"/>
        </pc:sldMkLst>
      </pc:sldChg>
      <pc:sldChg chg="add">
        <pc:chgData name="Daniel Cacace" userId="f8f8543c-52a2-4308-a94a-73c5c6c400f9" providerId="ADAL" clId="{FBBC20EB-A461-450B-B46E-E24690A5732D}" dt="2020-06-22T14:51:52.681" v="13"/>
        <pc:sldMkLst>
          <pc:docMk/>
          <pc:sldMk cId="2870335876" sldId="342"/>
        </pc:sldMkLst>
      </pc:sldChg>
      <pc:sldChg chg="add">
        <pc:chgData name="Daniel Cacace" userId="f8f8543c-52a2-4308-a94a-73c5c6c400f9" providerId="ADAL" clId="{FBBC20EB-A461-450B-B46E-E24690A5732D}" dt="2020-06-22T14:51:52.681" v="13"/>
        <pc:sldMkLst>
          <pc:docMk/>
          <pc:sldMk cId="1091081294" sldId="343"/>
        </pc:sldMkLst>
      </pc:sldChg>
      <pc:sldChg chg="add">
        <pc:chgData name="Daniel Cacace" userId="f8f8543c-52a2-4308-a94a-73c5c6c400f9" providerId="ADAL" clId="{FBBC20EB-A461-450B-B46E-E24690A5732D}" dt="2020-06-22T14:51:52.681" v="13"/>
        <pc:sldMkLst>
          <pc:docMk/>
          <pc:sldMk cId="317228181" sldId="344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2998240171" sldId="345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3318498067" sldId="346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1880887978" sldId="347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3751780492" sldId="348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3869006600" sldId="349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1959463644" sldId="350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3607955903" sldId="351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2936183896" sldId="352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2012293395" sldId="353"/>
        </pc:sldMkLst>
      </pc:sldChg>
      <pc:sldChg chg="add">
        <pc:chgData name="Daniel Cacace" userId="f8f8543c-52a2-4308-a94a-73c5c6c400f9" providerId="ADAL" clId="{FBBC20EB-A461-450B-B46E-E24690A5732D}" dt="2020-06-22T14:52:25.045" v="18"/>
        <pc:sldMkLst>
          <pc:docMk/>
          <pc:sldMk cId="561824023" sldId="354"/>
        </pc:sldMkLst>
      </pc:sldChg>
    </pc:docChg>
  </pc:docChgLst>
  <pc:docChgLst>
    <pc:chgData name="Daniel Cacace" userId="f8f8543c-52a2-4308-a94a-73c5c6c400f9" providerId="ADAL" clId="{21149C0C-E5D8-4542-87C5-E3B14C78044F}"/>
    <pc:docChg chg="modSld">
      <pc:chgData name="Daniel Cacace" userId="f8f8543c-52a2-4308-a94a-73c5c6c400f9" providerId="ADAL" clId="{21149C0C-E5D8-4542-87C5-E3B14C78044F}" dt="2020-05-06T18:43:53.321" v="6" actId="255"/>
      <pc:docMkLst>
        <pc:docMk/>
      </pc:docMkLst>
      <pc:sldChg chg="modSp">
        <pc:chgData name="Daniel Cacace" userId="f8f8543c-52a2-4308-a94a-73c5c6c400f9" providerId="ADAL" clId="{21149C0C-E5D8-4542-87C5-E3B14C78044F}" dt="2020-05-06T18:40:35.984" v="5" actId="20577"/>
        <pc:sldMkLst>
          <pc:docMk/>
          <pc:sldMk cId="4159141017" sldId="268"/>
        </pc:sldMkLst>
        <pc:graphicFrameChg chg="modGraphic">
          <ac:chgData name="Daniel Cacace" userId="f8f8543c-52a2-4308-a94a-73c5c6c400f9" providerId="ADAL" clId="{21149C0C-E5D8-4542-87C5-E3B14C78044F}" dt="2020-05-06T18:40:35.984" v="5" actId="20577"/>
          <ac:graphicFrameMkLst>
            <pc:docMk/>
            <pc:sldMk cId="4159141017" sldId="268"/>
            <ac:graphicFrameMk id="10" creationId="{1F7A7AB2-E80A-43C3-8C4A-E91A50609843}"/>
          </ac:graphicFrameMkLst>
        </pc:graphicFrameChg>
      </pc:sldChg>
      <pc:sldChg chg="modSp">
        <pc:chgData name="Daniel Cacace" userId="f8f8543c-52a2-4308-a94a-73c5c6c400f9" providerId="ADAL" clId="{21149C0C-E5D8-4542-87C5-E3B14C78044F}" dt="2020-05-06T18:43:53.321" v="6" actId="255"/>
        <pc:sldMkLst>
          <pc:docMk/>
          <pc:sldMk cId="1604926691" sldId="310"/>
        </pc:sldMkLst>
        <pc:spChg chg="mod">
          <ac:chgData name="Daniel Cacace" userId="f8f8543c-52a2-4308-a94a-73c5c6c400f9" providerId="ADAL" clId="{21149C0C-E5D8-4542-87C5-E3B14C78044F}" dt="2020-05-06T18:43:53.321" v="6" actId="255"/>
          <ac:spMkLst>
            <pc:docMk/>
            <pc:sldMk cId="1604926691" sldId="310"/>
            <ac:spMk id="9" creationId="{0FE1D323-9FEE-428A-8785-B16D437596D1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73B91-3936-43D2-B603-5074F4CE899B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FCD79-3B25-4FDB-842F-31ADE648F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14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B18F0B-8771-463A-B8FA-6B4648070582}" type="slidenum">
              <a:rPr lang="en-US" altLang="en-U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US" altLang="en-US" sz="13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2E8CA4-C1A6-47E2-983B-F6E26BEB14B3}" type="slidenum">
              <a:rPr lang="en-US" alt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3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  <a:buClr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Le plan de l’expose se presente de la manière suivante :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36870" name="Notes Placeholder 1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302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47B18F0B-8771-463A-B8FA-6B4648070582}" type="slidenum">
              <a:rPr lang="en-US" altLang="en-US" sz="13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23</a:t>
            </a:fld>
            <a:endParaRPr lang="en-US" altLang="en-US" sz="1300"/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D2E8CA4-C1A6-47E2-983B-F6E26BEB14B3}" type="slidenum">
              <a:rPr lang="en-US" altLang="en-US" sz="1300"/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300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480" tIns="48240" rIns="96480" bIns="48240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ts val="1050"/>
              </a:spcBef>
              <a:buClr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Le plan de l’expose se presente de la manière suivante :</a:t>
            </a: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ts val="750"/>
              </a:spcBef>
              <a:buClr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36870" name="Notes Placeholder 1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4926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993F1A-34DE-4031-9AC8-D561E49155FB}"/>
              </a:ext>
            </a:extLst>
          </p:cNvPr>
          <p:cNvSpPr/>
          <p:nvPr userDrawn="1"/>
        </p:nvSpPr>
        <p:spPr>
          <a:xfrm>
            <a:off x="457200" y="457200"/>
            <a:ext cx="13716000" cy="36576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43400"/>
            <a:ext cx="13716000" cy="2971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92D5-DD4A-4899-896C-A3AB2AA63C7D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57200"/>
            <a:ext cx="13716000" cy="36576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F98B2-F903-4E97-9DCE-FCE6E72BC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685800"/>
            <a:ext cx="3251200" cy="1828800"/>
          </a:xfrm>
          <a:prstGeom prst="rect">
            <a:avLst/>
          </a:prstGeom>
          <a:effectLst>
            <a:innerShdw blurRad="63500" dist="50800" dir="13500000">
              <a:srgbClr val="00B0F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308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4572000"/>
            <a:ext cx="1417523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52046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502152"/>
            <a:ext cx="14175232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5632704"/>
            <a:ext cx="14175232" cy="1901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75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14173200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9718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6568" y="45720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C37122-D4D3-4DE1-8D83-79D50CB560D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26568" y="6172200"/>
            <a:ext cx="14175232" cy="1371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1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CE865-02F9-4546-895E-DCEFCB23F9B3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6625A-E9CD-4E0D-931A-C0E30856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2286000"/>
            <a:ext cx="6976872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24928" y="1371600"/>
            <a:ext cx="6976872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24928" y="2286000"/>
            <a:ext cx="6976872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0C7B3E-A72B-4F0A-9DC5-C6A4BC30144B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8D0FD-A540-4ADF-8D24-B9E00EA4A01E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D7B20-6961-4E5B-BFD0-B71A1CBD4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618631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2286000"/>
            <a:ext cx="45720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630FFE-6773-41C6-8C13-3DDB2C6510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286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D82A1A-9725-482A-A34D-8C1C574725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0292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58F676-B17F-49FD-98B1-A3D5DA900DF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829800" y="1371600"/>
            <a:ext cx="4572000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0901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2286000"/>
            <a:ext cx="3374136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C91848-7CEB-4093-9DC1-1EEE3B0F90E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66DE0D-DFF3-4046-A577-6E16001F375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822192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9AC576A-1BA6-4125-8C4F-B4E18C2463F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7434072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0D5A82-426C-49DD-BC3C-06B4361C47D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1027664" y="1371600"/>
            <a:ext cx="3374136" cy="9144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50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E25750-419E-4F6B-85BC-F19541478D6D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8288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5029200"/>
            <a:ext cx="697687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424928" y="13716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228600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7424928" y="4572000"/>
            <a:ext cx="6976872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12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5029200"/>
            <a:ext cx="14175232" cy="2514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4572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069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6568" y="3959352"/>
            <a:ext cx="14175232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8600" y="3502152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6568" y="6089904"/>
            <a:ext cx="14175232" cy="14447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8600" y="5632704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2194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141732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4536" y="34290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228600" y="13716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226568" y="29718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22504" y="50292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224536" y="45720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5850B8-3F65-4F22-973F-71A5B0FA2B90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22504" y="6629400"/>
            <a:ext cx="14175232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F5170A-4E64-4D51-8365-3C04F76525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224536" y="6172200"/>
            <a:ext cx="14173200" cy="457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40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C353E-A83D-4447-AA37-322161FBE664}"/>
              </a:ext>
            </a:extLst>
          </p:cNvPr>
          <p:cNvSpPr/>
          <p:nvPr userDrawn="1"/>
        </p:nvSpPr>
        <p:spPr>
          <a:xfrm>
            <a:off x="457200" y="1828800"/>
            <a:ext cx="13716000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0"/>
            <a:ext cx="13716000" cy="3429000"/>
          </a:xfrm>
        </p:spPr>
        <p:txBody>
          <a:bodyPr wrap="none"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137160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01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8FC700-6DD4-4FC9-9090-EC6DC5EB1255}"/>
              </a:ext>
            </a:extLst>
          </p:cNvPr>
          <p:cNvSpPr/>
          <p:nvPr userDrawn="1"/>
        </p:nvSpPr>
        <p:spPr>
          <a:xfrm>
            <a:off x="228600" y="228600"/>
            <a:ext cx="5486400" cy="182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5486400" cy="1828800"/>
          </a:xfrm>
        </p:spPr>
        <p:txBody>
          <a:bodyPr anchor="b">
            <a:norm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0" y="228600"/>
            <a:ext cx="8458200" cy="7315200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3000"/>
            </a:lvl3pPr>
            <a:lvl4pPr>
              <a:defRPr sz="26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2286000"/>
            <a:ext cx="54864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1554-6874-4815-9C29-E73AC17D834B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A5EE5B-6443-4440-8A9D-82E1EEBF3D71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CD327-DD7C-4761-8478-565BF600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1371599"/>
            <a:ext cx="14173200" cy="6172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151-E779-4721-8319-D197F0489E2B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FE09E-81E7-44D6-A685-6DCBD8C116E0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23339-CFEB-48EE-A8E1-702F85E1ADFF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6058AD-A45D-40FC-A7BD-6A848B406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170686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B5CF1-C6C5-418D-8350-EA3076F30765}"/>
              </a:ext>
            </a:extLst>
          </p:cNvPr>
          <p:cNvSpPr/>
          <p:nvPr userDrawn="1"/>
        </p:nvSpPr>
        <p:spPr>
          <a:xfrm>
            <a:off x="11201400" y="228600"/>
            <a:ext cx="3200400" cy="73152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201400" y="228600"/>
            <a:ext cx="3200400" cy="7315200"/>
          </a:xfrm>
        </p:spPr>
        <p:txBody>
          <a:bodyPr vert="eaVert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10744200" cy="7315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8F38-9E0C-4A7E-A361-806E720EBD4F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4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7CC716-399A-453F-8AE9-C4FB22BF34E2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141732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8ED3E-534F-4074-9FE6-5ECB153AD4E0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0CDC2F-DB9F-4F0A-8289-66B8AB3E9F64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06D041-FDE9-4A80-A4B7-59563D39D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52390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DD7F7-4E80-4D08-A8BD-BAD13F40791E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4053D-F3EF-40BC-8707-78CF6DC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A7FC5-37A6-45B9-8AAC-7F88DBA2E1E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CD858-E02D-4276-B0E1-3D1D37E70F65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2E2B6-F20C-41CD-BFBD-7FF1D6340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05291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51A-B8A5-426E-B4AA-1D54B96C6F8F}" type="datetime1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0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6976872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371600"/>
            <a:ext cx="6976872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94225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292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829800" y="1371600"/>
            <a:ext cx="4572000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808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2192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434072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1027664" y="1371600"/>
            <a:ext cx="3374136" cy="6172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8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CA025C-F78C-495F-B0DB-2FD54A9E0468}"/>
              </a:ext>
            </a:extLst>
          </p:cNvPr>
          <p:cNvSpPr/>
          <p:nvPr userDrawn="1"/>
        </p:nvSpPr>
        <p:spPr>
          <a:xfrm>
            <a:off x="226568" y="228600"/>
            <a:ext cx="12546584" cy="914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24928" y="13716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2774168" y="228600"/>
            <a:ext cx="1627632" cy="9144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45720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24928" y="4572000"/>
            <a:ext cx="6976872" cy="2971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01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14173200" cy="617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5B2A-5314-44C2-AD89-9018D38AD22F}" type="datetime1">
              <a:rPr lang="en-US" smtClean="0"/>
              <a:pPr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9200" y="7772400"/>
            <a:ext cx="4572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487400" y="7772400"/>
            <a:ext cx="1143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AB166-954F-48CD-845E-BF57BECF57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8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2" r:id="rId6"/>
    <p:sldLayoutId id="2147483662" r:id="rId7"/>
    <p:sldLayoutId id="2147483664" r:id="rId8"/>
    <p:sldLayoutId id="2147483660" r:id="rId9"/>
    <p:sldLayoutId id="2147483667" r:id="rId10"/>
    <p:sldLayoutId id="2147483666" r:id="rId11"/>
    <p:sldLayoutId id="2147483669" r:id="rId12"/>
    <p:sldLayoutId id="2147483653" r:id="rId13"/>
    <p:sldLayoutId id="2147483663" r:id="rId14"/>
    <p:sldLayoutId id="2147483665" r:id="rId15"/>
    <p:sldLayoutId id="2147483661" r:id="rId16"/>
    <p:sldLayoutId id="2147483668" r:id="rId17"/>
    <p:sldLayoutId id="2147483670" r:id="rId18"/>
    <p:sldLayoutId id="2147483671" r:id="rId19"/>
    <p:sldLayoutId id="2147483656" r:id="rId20"/>
    <p:sldLayoutId id="2147483658" r:id="rId21"/>
    <p:sldLayoutId id="2147483659" r:id="rId22"/>
  </p:sldLayoutIdLst>
  <p:hf hdr="0" ft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9.xml"/><Relationship Id="rId18" Type="http://schemas.openxmlformats.org/officeDocument/2006/relationships/slide" Target="slide35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slide" Target="slide31.xml"/><Relationship Id="rId2" Type="http://schemas.openxmlformats.org/officeDocument/2006/relationships/image" Target="../media/image2.png"/><Relationship Id="rId16" Type="http://schemas.openxmlformats.org/officeDocument/2006/relationships/slide" Target="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slide" Target="slide2.xml"/><Relationship Id="rId5" Type="http://schemas.openxmlformats.org/officeDocument/2006/relationships/image" Target="../media/image5.png"/><Relationship Id="rId15" Type="http://schemas.openxmlformats.org/officeDocument/2006/relationships/slide" Target="slide19.xml"/><Relationship Id="rId10" Type="http://schemas.openxmlformats.org/officeDocument/2006/relationships/image" Target="../media/image10.png"/><Relationship Id="rId19" Type="http://schemas.openxmlformats.org/officeDocument/2006/relationships/slide" Target="slide38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microsoft.com/office/2017/06/relationships/model3d" Target="../media/model3d1.glb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2.emf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0326-1DCE-4813-9491-5E59AA10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58342-E64C-4CAC-BE61-46D7FB05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3E11A-21B5-45F4-9090-D3852C1D2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</a:t>
            </a:fld>
            <a:endParaRPr lang="en-US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7" name="Summary Zoom 6">
                <a:extLst>
                  <a:ext uri="{FF2B5EF4-FFF2-40B4-BE49-F238E27FC236}">
                    <a16:creationId xmlns:a16="http://schemas.microsoft.com/office/drawing/2014/main" id="{65A0D7DC-2928-4FB8-9BD4-6F91CE9429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965825"/>
                  </p:ext>
                </p:extLst>
              </p:nvPr>
            </p:nvGraphicFramePr>
            <p:xfrm>
              <a:off x="228600" y="1371600"/>
              <a:ext cx="14173200" cy="6172200"/>
            </p:xfrm>
            <a:graphic>
              <a:graphicData uri="http://schemas.microsoft.com/office/powerpoint/2016/summaryzoom">
                <psuz:summaryZm>
                  <psuz:summaryZmObj sectionId="{F432CA38-A521-4E82-A8AE-43EC89E6B059}">
                    <psuz:zmPr id="{481AB29F-6674-4A13-855E-140BF17CC520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025396" y="185166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943BFEF-1DF9-4E53-B407-367B8C129482}">
                    <psuz:zmPr id="{80B557B4-09F0-4F39-947A-8F7F3C79B872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40680" y="185166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DD34B97-DA1B-47C5-B89F-7D88651FD83F}">
                    <psuz:zmPr id="{3394A7B8-8E49-485D-9302-017AA207706E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855964" y="185166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2907857-66CE-4CB4-B3A0-E79B38B000E3}">
                    <psuz:zmPr id="{E17F9E33-5C2A-4E40-A243-BC2F4630D2A1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025396" y="2160270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B36019A5-821A-4742-B44B-E5096B080717}">
                    <psuz:zmPr id="{C5208335-6051-4029-BD0F-BE3BA501B1E1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40680" y="2160270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2DC2270-FA55-4DEC-8047-19AE4E32ABC1}">
                    <psuz:zmPr id="{8398D9E0-6362-471A-9918-18E2039B4FF5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855964" y="2160270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A3A59784-0A5D-4A75-BE9C-C067A7B4311D}">
                    <psuz:zmPr id="{5E1E4F95-EAD3-48C1-BEA3-8F59A3778393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2025396" y="4135374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EFB9A124-1D6C-4DF1-BB99-08BC628EF8FA}">
                    <psuz:zmPr id="{359B06A7-724F-4908-9EE9-72AC4266253B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440680" y="4135374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85F0249-FB2F-469F-993C-A2C2BC44B2E4}">
                    <psuz:zmPr id="{43FB7F05-3503-4CC9-9DF8-5C2337880640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8855964" y="4135374"/>
                          <a:ext cx="3291840" cy="1851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7" name="Summary Zoom 6">
                <a:extLst>
                  <a:ext uri="{FF2B5EF4-FFF2-40B4-BE49-F238E27FC236}">
                    <a16:creationId xmlns:a16="http://schemas.microsoft.com/office/drawing/2014/main" id="{65A0D7DC-2928-4FB8-9BD4-6F91CE94298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228600" y="1371600"/>
                <a:ext cx="14173200" cy="6172200"/>
                <a:chOff x="228600" y="1371600"/>
                <a:chExt cx="14173200" cy="6172200"/>
              </a:xfrm>
            </p:grpSpPr>
            <p:pic>
              <p:nvPicPr>
                <p:cNvPr id="3" name="Picture 3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253996" y="1556766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6" name="Picture 6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669280" y="1556766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Picture 8">
                  <a:hlinkClick r:id="rId1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84564" y="1556766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Picture 9">
                  <a:hlinkClick r:id="rId14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53996" y="3531870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0" name="Picture 10">
                  <a:hlinkClick r:id="rId1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69280" y="3531870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1" name="Picture 11">
                  <a:hlinkClick r:id="rId1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084564" y="3531870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2" name="Picture 12">
                  <a:hlinkClick r:id="rId1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53996" y="5506974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3" name="Picture 13">
                  <a:hlinkClick r:id="rId1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669280" y="5506974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14" name="Picture 14">
                  <a:hlinkClick r:id="rId1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084564" y="5506974"/>
                  <a:ext cx="3291840" cy="185166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50088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Stave Design – Assembly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8D8D13D-E1EF-4850-8A12-902FD7B8B8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8600" y="2743200"/>
            <a:ext cx="14174788" cy="73410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85E9-4E74-4A14-97A3-A5A86963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9F80-B41F-4A6B-890F-C54FEC0D8774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10</a:t>
            </a:fld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C5209144-A44B-43CE-8552-4F4FA8947CE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27013" y="3657600"/>
            <a:ext cx="14174787" cy="13272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618027E-FF16-46C2-BFE8-4E2B738C8F2B}"/>
              </a:ext>
            </a:extLst>
          </p:cNvPr>
          <p:cNvSpPr/>
          <p:nvPr/>
        </p:nvSpPr>
        <p:spPr>
          <a:xfrm>
            <a:off x="3285518" y="6150306"/>
            <a:ext cx="2754724" cy="1622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Thickness: 0.76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Height: 3.76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Width: 38.00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Length: 497 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916857-364A-4A7B-ACBB-8941D35E449F}"/>
              </a:ext>
            </a:extLst>
          </p:cNvPr>
          <p:cNvSpPr/>
          <p:nvPr/>
        </p:nvSpPr>
        <p:spPr>
          <a:xfrm>
            <a:off x="8590159" y="6150306"/>
            <a:ext cx="3508056" cy="16220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Material: Carbon Fiber, </a:t>
            </a:r>
            <a:r>
              <a:rPr lang="en-US" sz="2400" dirty="0" err="1"/>
              <a:t>Polymethacrylimide</a:t>
            </a:r>
            <a:r>
              <a:rPr lang="en-US" sz="2400" dirty="0"/>
              <a:t> (PMI),</a:t>
            </a:r>
          </a:p>
          <a:p>
            <a:r>
              <a:rPr lang="en-US" sz="2400" dirty="0"/>
              <a:t>Stainless Steel and </a:t>
            </a:r>
            <a:r>
              <a:rPr lang="en-US" sz="2400" dirty="0">
                <a:solidFill>
                  <a:schemeClr val="tx1"/>
                </a:solidFill>
              </a:rPr>
              <a:t>Epoxy</a:t>
            </a:r>
          </a:p>
          <a:p>
            <a:r>
              <a:rPr lang="en-US" sz="2400" dirty="0">
                <a:solidFill>
                  <a:schemeClr val="tx1"/>
                </a:solidFill>
              </a:rPr>
              <a:t>(radiation length = 0.40% )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6AC29EA-6AD5-41E2-BB60-9A34AFE91F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8600" y="1371600"/>
            <a:ext cx="14173200" cy="123268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Content Placeholder 6">
                <a:extLst>
                  <a:ext uri="{FF2B5EF4-FFF2-40B4-BE49-F238E27FC236}">
                    <a16:creationId xmlns:a16="http://schemas.microsoft.com/office/drawing/2014/main" id="{29977DE5-311A-4A29-AD1C-3904B29515F3}"/>
                  </a:ext>
                </a:extLst>
              </p:cNvPr>
              <p:cNvGraphicFramePr>
                <a:graphicFrameLocks noGrp="1" noChangeAspect="1"/>
              </p:cNvGraphicFramePr>
              <p:nvPr>
                <p:ph sz="half" idx="14"/>
                <p:extLst>
                  <p:ext uri="{D42A27DB-BD31-4B8C-83A1-F6EECF244321}">
                    <p14:modId xmlns:p14="http://schemas.microsoft.com/office/powerpoint/2010/main" val="4157295701"/>
                  </p:ext>
                </p:extLst>
              </p:nvPr>
            </p:nvGraphicFramePr>
            <p:xfrm>
              <a:off x="227013" y="5315794"/>
              <a:ext cx="14174735" cy="50352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4174735" cy="503525"/>
                    </a:xfrm>
                    <a:prstGeom prst="rect">
                      <a:avLst/>
                    </a:prstGeom>
                  </am3d:spPr>
                  <am3d:camera>
                    <am3d:pos x="0" y="0" z="4718300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69" d="1000000"/>
                    <am3d:preTrans dx="0" dy="-41743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53527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Content Placeholder 6">
                <a:extLst>
                  <a:ext uri="{FF2B5EF4-FFF2-40B4-BE49-F238E27FC236}">
                    <a16:creationId xmlns:a16="http://schemas.microsoft.com/office/drawing/2014/main" id="{29977DE5-311A-4A29-AD1C-3904B29515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7013" y="5315794"/>
                <a:ext cx="14174735" cy="5035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053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5CD372FD-2E8B-477A-BBD0-CCC8C19897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627197"/>
            <a:ext cx="6977063" cy="566100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54E50F5-59E4-4195-84AA-EBC028D8D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Stave Design – Parts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885E9-4E74-4A14-97A3-A5A86963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9F80-B41F-4A6B-890F-C54FEC0D8774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D687DD-E74E-487A-9869-F0823116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11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19EA36-8BC5-45A3-8431-36E264A31D29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4610876" y="2198252"/>
            <a:ext cx="520410" cy="2462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75EBEB-B317-45C5-AA52-EBCE10299C56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777089" y="5976384"/>
            <a:ext cx="0" cy="38889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ED23D0-0652-4B90-B8C2-34FC4067113D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6387718" y="7149049"/>
            <a:ext cx="0" cy="13915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0EF464-8549-4DCA-84DA-05D9CFE035BA}"/>
              </a:ext>
            </a:extLst>
          </p:cNvPr>
          <p:cNvSpPr txBox="1"/>
          <p:nvPr/>
        </p:nvSpPr>
        <p:spPr>
          <a:xfrm>
            <a:off x="2928107" y="6365280"/>
            <a:ext cx="1697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Tube Bend</a:t>
            </a:r>
          </a:p>
          <a:p>
            <a:pPr algn="ctr"/>
            <a:r>
              <a:rPr lang="en-US" sz="2000" dirty="0"/>
              <a:t>(316 Stainless)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A63826-9037-4F42-946C-81E2E122FB50}"/>
              </a:ext>
            </a:extLst>
          </p:cNvPr>
          <p:cNvSpPr txBox="1"/>
          <p:nvPr/>
        </p:nvSpPr>
        <p:spPr>
          <a:xfrm>
            <a:off x="5142826" y="7288203"/>
            <a:ext cx="24897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CFC Flat</a:t>
            </a:r>
          </a:p>
          <a:p>
            <a:pPr algn="ctr"/>
            <a:r>
              <a:rPr lang="en-US" sz="2000" dirty="0"/>
              <a:t>(NT91500-520S + 25R </a:t>
            </a:r>
          </a:p>
          <a:p>
            <a:pPr algn="ctr"/>
            <a:r>
              <a:rPr lang="en-US" sz="2000" dirty="0"/>
              <a:t>+ 20301A 34 GSM)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22EAB5-46C3-4401-8CD7-E2574E0D7D58}"/>
              </a:ext>
            </a:extLst>
          </p:cNvPr>
          <p:cNvSpPr txBox="1"/>
          <p:nvPr/>
        </p:nvSpPr>
        <p:spPr>
          <a:xfrm>
            <a:off x="2941829" y="1844309"/>
            <a:ext cx="1669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Endcap</a:t>
            </a:r>
          </a:p>
          <a:p>
            <a:pPr algn="ctr"/>
            <a:r>
              <a:rPr lang="en-US" sz="2000" dirty="0"/>
              <a:t>(Carbon PEEK)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3DD506-3EFC-4FF1-BCD9-7284CA0F6875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5093964" y="3401065"/>
            <a:ext cx="48743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E85BFB9-100C-4F08-BCD6-AE1D570C9290}"/>
              </a:ext>
            </a:extLst>
          </p:cNvPr>
          <p:cNvSpPr txBox="1"/>
          <p:nvPr/>
        </p:nvSpPr>
        <p:spPr>
          <a:xfrm>
            <a:off x="2665770" y="2893233"/>
            <a:ext cx="2428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CFC Formed</a:t>
            </a:r>
          </a:p>
          <a:p>
            <a:pPr algn="ctr"/>
            <a:r>
              <a:rPr lang="en-US" sz="2000" dirty="0"/>
              <a:t>(NT91500-520S + 25R + 20301A 34 GSM)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872F11-582C-46CF-BFB3-A8ADA63CFDF6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5327229" y="4565628"/>
            <a:ext cx="254174" cy="872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024A3AD-41FD-4036-BC37-C80BF89156D3}"/>
              </a:ext>
            </a:extLst>
          </p:cNvPr>
          <p:cNvSpPr txBox="1"/>
          <p:nvPr/>
        </p:nvSpPr>
        <p:spPr>
          <a:xfrm>
            <a:off x="2617361" y="4220414"/>
            <a:ext cx="270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Rohacell</a:t>
            </a:r>
            <a:r>
              <a:rPr lang="en-US" sz="2000" dirty="0"/>
              <a:t> 110 RIST Foam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polymethacrylimide</a:t>
            </a:r>
            <a:r>
              <a:rPr lang="en-US" sz="2000" dirty="0"/>
              <a:t>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F445CDA-5973-48F5-9222-46B951FC20D7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6384004" y="5960589"/>
            <a:ext cx="1" cy="28324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1A92301-707B-4623-A338-4D7BBF3BAF7A}"/>
              </a:ext>
            </a:extLst>
          </p:cNvPr>
          <p:cNvSpPr txBox="1"/>
          <p:nvPr/>
        </p:nvSpPr>
        <p:spPr>
          <a:xfrm>
            <a:off x="5217915" y="6243835"/>
            <a:ext cx="2332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CFC Tube OD: 3mm,</a:t>
            </a:r>
          </a:p>
          <a:p>
            <a:pPr algn="ctr"/>
            <a:r>
              <a:rPr lang="en-US" sz="2000" dirty="0"/>
              <a:t> ID: 2mm (T700)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D67D3C6-7D48-4E0A-9413-A3E24AC8604E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2501160" y="5960589"/>
            <a:ext cx="441054" cy="180158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8BA2192-E10B-45FB-94E4-DF0B4F040549}"/>
              </a:ext>
            </a:extLst>
          </p:cNvPr>
          <p:cNvSpPr txBox="1"/>
          <p:nvPr/>
        </p:nvSpPr>
        <p:spPr>
          <a:xfrm>
            <a:off x="2942214" y="7408235"/>
            <a:ext cx="1706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Pin Receptacle</a:t>
            </a:r>
          </a:p>
          <a:p>
            <a:pPr algn="ctr"/>
            <a:r>
              <a:rPr lang="en-US" sz="2000" dirty="0"/>
              <a:t>(Copper)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B867066-72FE-4F92-928A-2AFA741192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93657" y="1371600"/>
            <a:ext cx="6439224" cy="61722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BC48328-6291-48DF-B840-15034CBDB074}"/>
              </a:ext>
            </a:extLst>
          </p:cNvPr>
          <p:cNvCxnSpPr>
            <a:cxnSpLocks/>
            <a:stCxn id="37" idx="0"/>
          </p:cNvCxnSpPr>
          <p:nvPr/>
        </p:nvCxnSpPr>
        <p:spPr>
          <a:xfrm flipH="1" flipV="1">
            <a:off x="783167" y="3793067"/>
            <a:ext cx="235700" cy="94878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986973D-1DB0-4766-8E70-375A24C27033}"/>
              </a:ext>
            </a:extLst>
          </p:cNvPr>
          <p:cNvSpPr txBox="1"/>
          <p:nvPr/>
        </p:nvSpPr>
        <p:spPr>
          <a:xfrm>
            <a:off x="169885" y="4741847"/>
            <a:ext cx="1697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Tube Sleeve</a:t>
            </a:r>
          </a:p>
          <a:p>
            <a:pPr algn="ctr"/>
            <a:r>
              <a:rPr lang="en-US" sz="2000" dirty="0"/>
              <a:t>(316 Stainless)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9E93D6-F2F5-41B1-BCFB-671AA4F4A007}"/>
              </a:ext>
            </a:extLst>
          </p:cNvPr>
          <p:cNvSpPr txBox="1"/>
          <p:nvPr/>
        </p:nvSpPr>
        <p:spPr>
          <a:xfrm>
            <a:off x="809507" y="2277791"/>
            <a:ext cx="155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Epoxy</a:t>
            </a:r>
          </a:p>
          <a:p>
            <a:pPr algn="ctr"/>
            <a:r>
              <a:rPr lang="en-US" sz="2000" dirty="0"/>
              <a:t>(</a:t>
            </a:r>
            <a:r>
              <a:rPr lang="en-US" sz="2000" dirty="0" err="1"/>
              <a:t>Hysol</a:t>
            </a:r>
            <a:r>
              <a:rPr lang="en-US" sz="2000" dirty="0"/>
              <a:t> 9396)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0C990FA-E33E-4B0D-933E-A9A6FA361A53}"/>
              </a:ext>
            </a:extLst>
          </p:cNvPr>
          <p:cNvCxnSpPr>
            <a:cxnSpLocks/>
          </p:cNvCxnSpPr>
          <p:nvPr/>
        </p:nvCxnSpPr>
        <p:spPr>
          <a:xfrm flipH="1">
            <a:off x="1346702" y="2985677"/>
            <a:ext cx="238513" cy="94878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D2EC1C-07FD-4D50-9F2A-37530F309B59}"/>
              </a:ext>
            </a:extLst>
          </p:cNvPr>
          <p:cNvSpPr txBox="1"/>
          <p:nvPr/>
        </p:nvSpPr>
        <p:spPr>
          <a:xfrm>
            <a:off x="7356090" y="3036392"/>
            <a:ext cx="2123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Epoxy</a:t>
            </a:r>
          </a:p>
          <a:p>
            <a:pPr algn="ctr"/>
            <a:r>
              <a:rPr lang="en-US" sz="2000" dirty="0"/>
              <a:t>(EP75-1)</a:t>
            </a:r>
          </a:p>
          <a:p>
            <a:pPr algn="ctr"/>
            <a:r>
              <a:rPr lang="en-US" sz="2000" dirty="0"/>
              <a:t>Between all parts</a:t>
            </a:r>
          </a:p>
        </p:txBody>
      </p:sp>
    </p:spTree>
    <p:extLst>
      <p:ext uri="{BB962C8B-B14F-4D97-AF65-F5344CB8AC3E}">
        <p14:creationId xmlns:p14="http://schemas.microsoft.com/office/powerpoint/2010/main" val="3019778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EB4DF3C-E80C-454C-9BE9-6F3AA8E4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Tube – Assembly Drawing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DAEE9D6-5D4A-42C5-BCEA-6BC5C79C7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44" y="1143000"/>
            <a:ext cx="11518313" cy="7086600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34DC6F-97BA-4911-859C-5BDDC2EE4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13212-F820-4516-A886-156769A4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5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1442-D0B9-47D7-AA27-ACFA2F0A1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– Assembly Drawing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AA3667-C9D8-4B6E-B540-E606B08B2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942" y="1143000"/>
            <a:ext cx="11524516" cy="70866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E3CA7-72A5-4C2A-90DB-B5AACB74F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176CD-E8FA-47C5-AB7B-DD4B5C7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14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F9429C-E66B-445F-A22B-9789E4D4D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9" name="Content Placeholder 40">
            <a:extLst>
              <a:ext uri="{FF2B5EF4-FFF2-40B4-BE49-F238E27FC236}">
                <a16:creationId xmlns:a16="http://schemas.microsoft.com/office/drawing/2014/main" id="{9C7C09A8-85EC-49AD-88C6-52993AB5A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5486399"/>
            <a:ext cx="13716000" cy="18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– Under its Own Weight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Deflection – MAX: 0.0001 in (2.5 um)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Stress – MAX: 110 psi (0.6 MPa)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0A60EA-F983-4716-9900-04D17D6DC46D}"/>
              </a:ext>
            </a:extLst>
          </p:cNvPr>
          <p:cNvSpPr txBox="1"/>
          <p:nvPr/>
        </p:nvSpPr>
        <p:spPr>
          <a:xfrm>
            <a:off x="3431284" y="7350464"/>
            <a:ext cx="776783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Endcaps simply supported, HDI weight added</a:t>
            </a:r>
          </a:p>
        </p:txBody>
      </p:sp>
      <p:pic>
        <p:nvPicPr>
          <p:cNvPr id="19" name="Content Placeholder 12" descr="A close up of a pencil&#10;&#10;Description automatically generated">
            <a:extLst>
              <a:ext uri="{FF2B5EF4-FFF2-40B4-BE49-F238E27FC236}">
                <a16:creationId xmlns:a16="http://schemas.microsoft.com/office/drawing/2014/main" id="{E4772A84-3B7D-4877-A2FC-706EF891EC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4"/>
          <a:stretch/>
        </p:blipFill>
        <p:spPr>
          <a:xfrm>
            <a:off x="228600" y="2900309"/>
            <a:ext cx="6977063" cy="4029182"/>
          </a:xfrm>
        </p:spPr>
      </p:pic>
      <p:pic>
        <p:nvPicPr>
          <p:cNvPr id="21" name="Content Placeholder 14" descr="A close up of a device&#10;&#10;Description automatically generated">
            <a:extLst>
              <a:ext uri="{FF2B5EF4-FFF2-40B4-BE49-F238E27FC236}">
                <a16:creationId xmlns:a16="http://schemas.microsoft.com/office/drawing/2014/main" id="{2713EC75-DCC6-45A2-AC9F-0DA35355C64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9"/>
          <a:stretch/>
        </p:blipFill>
        <p:spPr>
          <a:xfrm>
            <a:off x="7424738" y="2895040"/>
            <a:ext cx="6977062" cy="4039719"/>
          </a:xfrm>
        </p:spPr>
      </p:pic>
    </p:spTree>
    <p:extLst>
      <p:ext uri="{BB962C8B-B14F-4D97-AF65-F5344CB8AC3E}">
        <p14:creationId xmlns:p14="http://schemas.microsoft.com/office/powerpoint/2010/main" val="3696765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Vibration – Natural Frequencies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Mode – 453 Hz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 Mode – 796 Hz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FD668A-6DF3-45F1-8C57-C324C9243EC7}"/>
              </a:ext>
            </a:extLst>
          </p:cNvPr>
          <p:cNvSpPr txBox="1"/>
          <p:nvPr/>
        </p:nvSpPr>
        <p:spPr>
          <a:xfrm>
            <a:off x="4502795" y="7350464"/>
            <a:ext cx="562481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Endcaps simply supported</a:t>
            </a:r>
          </a:p>
        </p:txBody>
      </p:sp>
      <p:pic>
        <p:nvPicPr>
          <p:cNvPr id="19" name="Content Placeholder 12" descr="A close up of a pencil&#10;&#10;Description automatically generated">
            <a:extLst>
              <a:ext uri="{FF2B5EF4-FFF2-40B4-BE49-F238E27FC236}">
                <a16:creationId xmlns:a16="http://schemas.microsoft.com/office/drawing/2014/main" id="{B3634AE9-20F8-4A7D-9CB1-D5D136D01A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48"/>
          <a:stretch/>
        </p:blipFill>
        <p:spPr>
          <a:xfrm>
            <a:off x="228600" y="2893589"/>
            <a:ext cx="6977063" cy="4042621"/>
          </a:xfrm>
        </p:spPr>
      </p:pic>
      <p:pic>
        <p:nvPicPr>
          <p:cNvPr id="21" name="Content Placeholder 14" descr="A close up of a pencil&#10;&#10;Description automatically generated">
            <a:extLst>
              <a:ext uri="{FF2B5EF4-FFF2-40B4-BE49-F238E27FC236}">
                <a16:creationId xmlns:a16="http://schemas.microsoft.com/office/drawing/2014/main" id="{6F76C0FD-2891-406C-AC0E-A931BCFB75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58"/>
          <a:stretch/>
        </p:blipFill>
        <p:spPr>
          <a:xfrm>
            <a:off x="7424738" y="2893344"/>
            <a:ext cx="6977062" cy="4043112"/>
          </a:xfrm>
        </p:spPr>
      </p:pic>
    </p:spTree>
    <p:extLst>
      <p:ext uri="{BB962C8B-B14F-4D97-AF65-F5344CB8AC3E}">
        <p14:creationId xmlns:p14="http://schemas.microsoft.com/office/powerpoint/2010/main" val="2870335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– Temperatures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Stave </a:t>
            </a:r>
            <a:r>
              <a:rPr lang="el-GR" dirty="0"/>
              <a:t>Δ</a:t>
            </a:r>
            <a:r>
              <a:rPr lang="en-US" dirty="0"/>
              <a:t>T – 5.1 °C (9.2 °F)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Sensors </a:t>
            </a:r>
            <a:r>
              <a:rPr lang="el-GR" dirty="0"/>
              <a:t>Δ</a:t>
            </a:r>
            <a:r>
              <a:rPr lang="en-US" dirty="0"/>
              <a:t>T – 1.6 °C (2.9 °F)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4777D-8EE9-419B-8A01-32D169C50A71}"/>
              </a:ext>
            </a:extLst>
          </p:cNvPr>
          <p:cNvSpPr txBox="1"/>
          <p:nvPr/>
        </p:nvSpPr>
        <p:spPr>
          <a:xfrm>
            <a:off x="1525474" y="7350464"/>
            <a:ext cx="1157945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Inlet temp 15C, flow rate 0.12l/m, natural convection, chips dissipate 3W total  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AFD1553-0FE3-4725-8619-EF79CD0A8E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40219"/>
            <a:ext cx="6977063" cy="3349361"/>
          </a:xfrm>
        </p:spPr>
      </p:pic>
      <p:pic>
        <p:nvPicPr>
          <p:cNvPr id="15" name="Content Placeholder 14" descr="A close up of a device&#10;&#10;Description automatically generated">
            <a:extLst>
              <a:ext uri="{FF2B5EF4-FFF2-40B4-BE49-F238E27FC236}">
                <a16:creationId xmlns:a16="http://schemas.microsoft.com/office/drawing/2014/main" id="{3259240D-9D0B-4407-A3C2-E266A1DCBA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8" y="3240220"/>
            <a:ext cx="6977062" cy="3349360"/>
          </a:xfrm>
        </p:spPr>
      </p:pic>
    </p:spTree>
    <p:extLst>
      <p:ext uri="{BB962C8B-B14F-4D97-AF65-F5344CB8AC3E}">
        <p14:creationId xmlns:p14="http://schemas.microsoft.com/office/powerpoint/2010/main" val="1091081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– Midplane Cross Section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18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Heat Flux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D456FC-78DB-4F24-97AF-DE18872BAC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886453"/>
            <a:ext cx="14173200" cy="239929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9C8AC40E-2568-4CE8-94F5-7AACA7D971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27013" y="5090281"/>
            <a:ext cx="14174787" cy="23924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34F77-C1BC-43CF-87B6-7AFD4F7D050F}"/>
              </a:ext>
            </a:extLst>
          </p:cNvPr>
          <p:cNvSpPr txBox="1"/>
          <p:nvPr/>
        </p:nvSpPr>
        <p:spPr>
          <a:xfrm>
            <a:off x="1525474" y="7350464"/>
            <a:ext cx="1157945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Inlet temp 15C, flow rate 0.12l/m, natural convection, chips dissipate 3W total  </a:t>
            </a:r>
          </a:p>
        </p:txBody>
      </p:sp>
    </p:spTree>
    <p:extLst>
      <p:ext uri="{BB962C8B-B14F-4D97-AF65-F5344CB8AC3E}">
        <p14:creationId xmlns:p14="http://schemas.microsoft.com/office/powerpoint/2010/main" val="317228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Configuration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C4C70-DA3B-4696-ADE3-BCA958E540E8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801E7-B50C-492D-9681-E0EC67F5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8" name="Content Placeholder 22">
            <a:extLst>
              <a:ext uri="{FF2B5EF4-FFF2-40B4-BE49-F238E27FC236}">
                <a16:creationId xmlns:a16="http://schemas.microsoft.com/office/drawing/2014/main" id="{B84283C3-085A-43BB-89CA-40BACD580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7678" y="5513695"/>
            <a:ext cx="5733044" cy="2002809"/>
          </a:xfrm>
          <a:prstGeom prst="rect">
            <a:avLst/>
          </a:prstGeom>
        </p:spPr>
      </p:pic>
      <p:pic>
        <p:nvPicPr>
          <p:cNvPr id="10" name="Content Placeholder 26">
            <a:extLst>
              <a:ext uri="{FF2B5EF4-FFF2-40B4-BE49-F238E27FC236}">
                <a16:creationId xmlns:a16="http://schemas.microsoft.com/office/drawing/2014/main" id="{C14420A3-5ECB-4846-B274-5F6766B1E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350" y="5392426"/>
            <a:ext cx="5735700" cy="22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9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B64BA264-6D9A-46B9-94AB-03B19B3AE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463138"/>
            <a:ext cx="13716000" cy="3651662"/>
          </a:xfrm>
        </p:spPr>
        <p:txBody>
          <a:bodyPr wrap="square">
            <a:normAutofit/>
          </a:bodyPr>
          <a:lstStyle/>
          <a:p>
            <a:r>
              <a:rPr lang="en-US" sz="5400" dirty="0"/>
              <a:t>Stave and Barrel Design and FEA Analysis</a:t>
            </a:r>
            <a:br>
              <a:rPr lang="en-US" dirty="0"/>
            </a:br>
            <a:r>
              <a:rPr lang="en-US" sz="2000" dirty="0"/>
              <a:t>Daniel Cacace</a:t>
            </a:r>
            <a:br>
              <a:rPr lang="en-US" sz="2000" dirty="0"/>
            </a:br>
            <a:r>
              <a:rPr lang="en-US" sz="2000" dirty="0"/>
              <a:t>Brookhaven National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6F801-969B-47CD-9FA9-DDBA98C208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343400"/>
            <a:ext cx="6502400" cy="3657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C260998-DB1D-46C5-ABFF-EE87138CF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366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590E99-B07F-4980-A220-40BD93A1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8600"/>
            <a:ext cx="12545568" cy="914400"/>
          </a:xfrm>
        </p:spPr>
        <p:txBody>
          <a:bodyPr>
            <a:normAutofit/>
          </a:bodyPr>
          <a:lstStyle/>
          <a:p>
            <a:r>
              <a:rPr lang="en-US" dirty="0"/>
              <a:t>Barrel – Two Layers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076D-125B-4324-9C5C-B6D65118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849C-C908-48FA-A051-9E6B53D90260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700F-F132-47C3-B9B1-76309E37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20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CEE0A216-7A03-4E0D-9C0D-34F13C4FBA72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Full Detector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C8E97668-F5B2-4D1C-874D-FFD180E6E86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Half Barrel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5474538-52F5-4D21-8BC8-F5B113AB7118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/>
              <a:t>Outer Layer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5C4A1E2-ABF1-4FD9-A18E-28881629C2AD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Inner Layer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38C3EAA-1356-4D20-B4A7-42452BEF05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808" y="1828800"/>
            <a:ext cx="6136647" cy="25146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7F99029-A8AD-4749-8F43-8468284360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5486" y="1828800"/>
            <a:ext cx="6275566" cy="2514600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2963268B-E2FF-4787-B323-A59A428B1824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5066584"/>
            <a:ext cx="6977062" cy="2439831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198C501-B5B1-4384-AB7C-568FB2F57B0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2825" y="5029200"/>
            <a:ext cx="642861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85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AAEA8C3-1879-492D-B66C-EFBC2B416FB5}"/>
              </a:ext>
            </a:extLst>
          </p:cNvPr>
          <p:cNvGrpSpPr/>
          <p:nvPr/>
        </p:nvGrpSpPr>
        <p:grpSpPr>
          <a:xfrm>
            <a:off x="8652327" y="5338763"/>
            <a:ext cx="365760" cy="365760"/>
            <a:chOff x="8114438" y="5929906"/>
            <a:chExt cx="365760" cy="365760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BDEED11F-D51A-4E0F-87DA-C529240C578F}"/>
                </a:ext>
              </a:extLst>
            </p:cNvPr>
            <p:cNvSpPr/>
            <p:nvPr/>
          </p:nvSpPr>
          <p:spPr>
            <a:xfrm>
              <a:off x="8114438" y="61585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Triangle 20">
              <a:extLst>
                <a:ext uri="{FF2B5EF4-FFF2-40B4-BE49-F238E27FC236}">
                  <a16:creationId xmlns:a16="http://schemas.microsoft.com/office/drawing/2014/main" id="{90FDAC27-9163-43D7-8BCC-C05CCEADDC61}"/>
                </a:ext>
              </a:extLst>
            </p:cNvPr>
            <p:cNvSpPr/>
            <p:nvPr/>
          </p:nvSpPr>
          <p:spPr>
            <a:xfrm rot="5400000">
              <a:off x="8114438" y="59299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4D701D48-4BC5-480F-AB82-CD792E771DCB}"/>
                </a:ext>
              </a:extLst>
            </p:cNvPr>
            <p:cNvSpPr/>
            <p:nvPr/>
          </p:nvSpPr>
          <p:spPr>
            <a:xfrm rot="10800000">
              <a:off x="8343038" y="59299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Triangle 29">
              <a:extLst>
                <a:ext uri="{FF2B5EF4-FFF2-40B4-BE49-F238E27FC236}">
                  <a16:creationId xmlns:a16="http://schemas.microsoft.com/office/drawing/2014/main" id="{7E03BC7E-39EA-4F83-A53D-9685D01D501F}"/>
                </a:ext>
              </a:extLst>
            </p:cNvPr>
            <p:cNvSpPr/>
            <p:nvPr/>
          </p:nvSpPr>
          <p:spPr>
            <a:xfrm rot="16200000">
              <a:off x="8343038" y="6158506"/>
              <a:ext cx="137160" cy="13716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E015015C-C860-4CC1-8C3C-88363FD739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3757" y="1426368"/>
            <a:ext cx="6202493" cy="6172200"/>
          </a:xfrm>
          <a:prstGeom prst="rect">
            <a:avLst/>
          </a:prstGeom>
        </p:spPr>
      </p:pic>
      <p:pic>
        <p:nvPicPr>
          <p:cNvPr id="23" name="Content Placeholder 10">
            <a:extLst>
              <a:ext uri="{FF2B5EF4-FFF2-40B4-BE49-F238E27FC236}">
                <a16:creationId xmlns:a16="http://schemas.microsoft.com/office/drawing/2014/main" id="{A3C64C1A-2044-4791-AD68-7B3D5A8042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999"/>
          <a:stretch/>
        </p:blipFill>
        <p:spPr>
          <a:xfrm>
            <a:off x="617617" y="1371600"/>
            <a:ext cx="6199028" cy="61722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DFB2886-DA8D-42EC-9B48-43789F3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Barrel – Two Layer Configuration Staves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6CE01-3350-4A4C-8E66-60465D7D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21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6BB1AA-CD1E-4C3F-B081-99972EC7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244F-333A-49B3-94A8-FF5C0D2FE7BC}" type="datetime1">
              <a:rPr lang="en-US" smtClean="0"/>
              <a:t>3/1/2021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60FDC-7D76-4410-B416-34E943533CFF}"/>
              </a:ext>
            </a:extLst>
          </p:cNvPr>
          <p:cNvSpPr txBox="1"/>
          <p:nvPr/>
        </p:nvSpPr>
        <p:spPr>
          <a:xfrm>
            <a:off x="7944130" y="4435116"/>
            <a:ext cx="178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Water Cooling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84F85E-F8B6-4EDB-82AA-AAFBAAE22269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835208" y="4859848"/>
            <a:ext cx="0" cy="39795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A3622B-9E59-40C8-8F41-31530DF8358A}"/>
              </a:ext>
            </a:extLst>
          </p:cNvPr>
          <p:cNvSpPr txBox="1"/>
          <p:nvPr/>
        </p:nvSpPr>
        <p:spPr>
          <a:xfrm>
            <a:off x="2927262" y="2889968"/>
            <a:ext cx="12843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 (Inner)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C2F31B-7C4B-40C9-99FF-2793EEF9AD2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569425" y="2421653"/>
            <a:ext cx="138245" cy="46831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7CF795-D39A-477C-B7D7-DFFB543F8B26}"/>
              </a:ext>
            </a:extLst>
          </p:cNvPr>
          <p:cNvSpPr txBox="1"/>
          <p:nvPr/>
        </p:nvSpPr>
        <p:spPr>
          <a:xfrm>
            <a:off x="3588291" y="3392824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(Outer)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C988B5-ED76-437B-A206-C6B3F86654E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265047" y="2889968"/>
            <a:ext cx="942220" cy="5028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BF3E1F-BA21-44FB-9560-A78B47DB6F60}"/>
              </a:ext>
            </a:extLst>
          </p:cNvPr>
          <p:cNvSpPr txBox="1"/>
          <p:nvPr/>
        </p:nvSpPr>
        <p:spPr>
          <a:xfrm>
            <a:off x="4177411" y="3994813"/>
            <a:ext cx="12843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 (Inner)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48ECAA-0235-4CAF-B5E6-1202AA1FD38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819574" y="3314701"/>
            <a:ext cx="1340066" cy="6801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A300F0-40ED-4264-BC68-D6FBF1409297}"/>
              </a:ext>
            </a:extLst>
          </p:cNvPr>
          <p:cNvSpPr txBox="1"/>
          <p:nvPr/>
        </p:nvSpPr>
        <p:spPr>
          <a:xfrm>
            <a:off x="4269856" y="4647482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 (Outer)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7A6941-F49E-4EA8-A50A-915493C793C4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946612" y="3817556"/>
            <a:ext cx="1614962" cy="82992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AEB50E1-13A8-4CB7-B4B1-AFDF456CC9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0399" y="5284580"/>
            <a:ext cx="4249616" cy="66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CCB724-90A6-435B-86F8-EB3E22B351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600" y="1371600"/>
            <a:ext cx="6253607" cy="61722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DFB2886-DA8D-42EC-9B48-43789F353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Barrel – Two Layer Configuration Active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26CE01-3350-4A4C-8E66-60465D7D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6BB1AA-CD1E-4C3F-B081-99972EC78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244F-333A-49B3-94A8-FF5C0D2FE7BC}" type="datetime1">
              <a:rPr lang="en-US" smtClean="0"/>
              <a:t>3/1/2021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A3622B-9E59-40C8-8F41-31530DF8358A}"/>
              </a:ext>
            </a:extLst>
          </p:cNvPr>
          <p:cNvSpPr txBox="1"/>
          <p:nvPr/>
        </p:nvSpPr>
        <p:spPr>
          <a:xfrm>
            <a:off x="2574996" y="2889968"/>
            <a:ext cx="128432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 (Inner)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C2F31B-7C4B-40C9-99FF-2793EEF9AD24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3217159" y="2421653"/>
            <a:ext cx="138245" cy="46831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7CF795-D39A-477C-B7D7-DFFB543F8B26}"/>
              </a:ext>
            </a:extLst>
          </p:cNvPr>
          <p:cNvSpPr txBox="1"/>
          <p:nvPr/>
        </p:nvSpPr>
        <p:spPr>
          <a:xfrm>
            <a:off x="3236025" y="3392824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 (Outer)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C988B5-ED76-437B-A206-C6B3F86654E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3912781" y="2889968"/>
            <a:ext cx="970144" cy="502856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BF3E1F-BA21-44FB-9560-A78B47DB6F60}"/>
              </a:ext>
            </a:extLst>
          </p:cNvPr>
          <p:cNvSpPr txBox="1"/>
          <p:nvPr/>
        </p:nvSpPr>
        <p:spPr>
          <a:xfrm>
            <a:off x="3825145" y="3994813"/>
            <a:ext cx="128432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 (Inner)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48ECAA-0235-4CAF-B5E6-1202AA1FD38A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4467308" y="3314701"/>
            <a:ext cx="1340066" cy="6801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BA300F0-40ED-4264-BC68-D6FBF1409297}"/>
              </a:ext>
            </a:extLst>
          </p:cNvPr>
          <p:cNvSpPr txBox="1"/>
          <p:nvPr/>
        </p:nvSpPr>
        <p:spPr>
          <a:xfrm>
            <a:off x="3917590" y="4647482"/>
            <a:ext cx="1353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2b (Outer)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7A6941-F49E-4EA8-A50A-915493C793C4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4594346" y="3994813"/>
            <a:ext cx="1655155" cy="65266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7F46E76-74B2-49DD-8DD7-7748242205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863171" y="1371600"/>
            <a:ext cx="3538629" cy="6172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FA4A58-4E4D-4C26-A448-D9117A74DF87}"/>
              </a:ext>
            </a:extLst>
          </p:cNvPr>
          <p:cNvSpPr txBox="1"/>
          <p:nvPr/>
        </p:nvSpPr>
        <p:spPr>
          <a:xfrm>
            <a:off x="6501384" y="3071437"/>
            <a:ext cx="434656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width of the active area is 52.6% of the total width of the ladder. In order to have overlap for full PHI coverage and have a reasonable stave thickness, the ladders were stager radially with no tilt.</a:t>
            </a:r>
          </a:p>
        </p:txBody>
      </p:sp>
    </p:spTree>
    <p:extLst>
      <p:ext uri="{BB962C8B-B14F-4D97-AF65-F5344CB8AC3E}">
        <p14:creationId xmlns:p14="http://schemas.microsoft.com/office/powerpoint/2010/main" val="3634021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1A46-B45E-4D05-A48E-6429A28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43DA-6B90-4AD8-ADED-ECA36CA8441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019300" y="1173779"/>
            <a:ext cx="220981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345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B0C47-4242-43B7-B62A-B1AB8C69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Barrel – Two Layer Configuration Numbers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23</a:t>
            </a:fld>
            <a:endParaRPr lang="en-US" altLang="en-US" dirty="0"/>
          </a:p>
        </p:txBody>
      </p: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id="{F28EF1D0-599B-4F1F-A9F2-A1A6BC6D0C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1950611"/>
              </p:ext>
            </p:extLst>
          </p:nvPr>
        </p:nvGraphicFramePr>
        <p:xfrm>
          <a:off x="68501" y="4343400"/>
          <a:ext cx="14493399" cy="3816863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26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1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42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5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01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4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81131">
                  <a:extLst>
                    <a:ext uri="{9D8B030D-6E8A-4147-A177-3AD203B41FA5}">
                      <a16:colId xmlns:a16="http://schemas.microsoft.com/office/drawing/2014/main" val="705164564"/>
                    </a:ext>
                  </a:extLst>
                </a:gridCol>
                <a:gridCol w="1320984">
                  <a:extLst>
                    <a:ext uri="{9D8B030D-6E8A-4147-A177-3AD203B41FA5}">
                      <a16:colId xmlns:a16="http://schemas.microsoft.com/office/drawing/2014/main" val="1323105304"/>
                    </a:ext>
                  </a:extLst>
                </a:gridCol>
                <a:gridCol w="1376661">
                  <a:extLst>
                    <a:ext uri="{9D8B030D-6E8A-4147-A177-3AD203B41FA5}">
                      <a16:colId xmlns:a16="http://schemas.microsoft.com/office/drawing/2014/main" val="1886012764"/>
                    </a:ext>
                  </a:extLst>
                </a:gridCol>
              </a:tblGrid>
              <a:tr h="6952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Center of Sensor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Tangent Radius 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Pseudo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rapidity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QTY of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Ladders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Angle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900" b="0" strike="noStrike" spc="-1" dirty="0" err="1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deg</a:t>
                      </a: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Coverage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(PHI)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Overlap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Clearance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(mm)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Chip Power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Dissipation (W)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Stave Rad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Barrel Rad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 (%)</a:t>
                      </a:r>
                    </a:p>
                  </a:txBody>
                  <a:tcPr marL="109718" marR="109718" marT="54890" marB="5489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301643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2.00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62.30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72133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1a (Inner)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71.88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0.60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31.15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39387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1b (Outer)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77.32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1.31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3.80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31.15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7708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2.22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83.07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0.80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2.20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935752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2a (Inner)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96.80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kern="1200" spc="-1" dirty="0">
                          <a:solidFill>
                            <a:schemeClr val="dk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0.60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41.53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188298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2b (Outer)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102.62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latin typeface="+mn-lt"/>
                          <a:cs typeface="Times New Roman" panose="02020603050405020304" pitchFamily="18" charset="0"/>
                        </a:rPr>
                        <a:t>3.12</a:t>
                      </a:r>
                    </a:p>
                  </a:txBody>
                  <a:tcPr marL="146291" marR="146291" marT="73186" marB="7318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41.53</a:t>
                      </a:r>
                      <a:endParaRPr lang="en-US" sz="19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0.40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109718" marR="109718" marT="54890" marB="548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095070"/>
                  </a:ext>
                </a:extLst>
              </a:tr>
              <a:tr h="44594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>
                          <a:latin typeface="+mj-lt"/>
                          <a:cs typeface="Times New Roman" panose="02020603050405020304" pitchFamily="18" charset="0"/>
                        </a:rPr>
                        <a:t>11.22</a:t>
                      </a:r>
                    </a:p>
                  </a:txBody>
                  <a:tcPr marL="146291" marR="146291" marT="73186" marB="73186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145.37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1.60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9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j-lt"/>
                          <a:cs typeface="Times New Roman" panose="02020603050405020304" pitchFamily="18" charset="0"/>
                        </a:rPr>
                        <a:t>4.40</a:t>
                      </a:r>
                    </a:p>
                  </a:txBody>
                  <a:tcPr marL="109718" marR="109718" marT="54890" marB="548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8479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6A1939C9-2FA6-45D5-8F59-5E3B6EA1F176}"/>
              </a:ext>
            </a:extLst>
          </p:cNvPr>
          <p:cNvGrpSpPr/>
          <p:nvPr/>
        </p:nvGrpSpPr>
        <p:grpSpPr>
          <a:xfrm>
            <a:off x="228600" y="1261872"/>
            <a:ext cx="14173200" cy="2971800"/>
            <a:chOff x="228600" y="1261872"/>
            <a:chExt cx="14173200" cy="2971800"/>
          </a:xfrm>
        </p:grpSpPr>
        <p:sp>
          <p:nvSpPr>
            <p:cNvPr id="47" name="Rectangle 10">
              <a:extLst>
                <a:ext uri="{FF2B5EF4-FFF2-40B4-BE49-F238E27FC236}">
                  <a16:creationId xmlns:a16="http://schemas.microsoft.com/office/drawing/2014/main" id="{B1164B54-AC7A-4203-A9CD-2251380EF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261872"/>
              <a:ext cx="14173200" cy="29718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09728" tIns="54864" rIns="109728" bIns="54864"/>
            <a:lstStyle/>
            <a:p>
              <a:pPr>
                <a:buClr>
                  <a:srgbClr val="000000"/>
                </a:buClr>
                <a:buSzPct val="100000"/>
              </a:pPr>
              <a:endParaRPr lang="en-US" altLang="en-US" sz="2400" dirty="0"/>
            </a:p>
          </p:txBody>
        </p:sp>
        <p:cxnSp>
          <p:nvCxnSpPr>
            <p:cNvPr id="48" name="直線コネクタ 207">
              <a:extLst>
                <a:ext uri="{FF2B5EF4-FFF2-40B4-BE49-F238E27FC236}">
                  <a16:creationId xmlns:a16="http://schemas.microsoft.com/office/drawing/2014/main" id="{EC87B163-2B37-46D7-B83B-DD8EFB831F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29826" y="1650615"/>
              <a:ext cx="0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" name="正方形/長方形 88">
              <a:extLst>
                <a:ext uri="{FF2B5EF4-FFF2-40B4-BE49-F238E27FC236}">
                  <a16:creationId xmlns:a16="http://schemas.microsoft.com/office/drawing/2014/main" id="{2C6DFEC6-771C-4047-A715-CCEF1D995C75}"/>
                </a:ext>
              </a:extLst>
            </p:cNvPr>
            <p:cNvSpPr/>
            <p:nvPr/>
          </p:nvSpPr>
          <p:spPr bwMode="auto">
            <a:xfrm>
              <a:off x="318335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3" name="テキスト ボックス 91">
              <a:extLst>
                <a:ext uri="{FF2B5EF4-FFF2-40B4-BE49-F238E27FC236}">
                  <a16:creationId xmlns:a16="http://schemas.microsoft.com/office/drawing/2014/main" id="{9693B8A0-19FE-4668-B585-8ED1A3B65E0A}"/>
                </a:ext>
              </a:extLst>
            </p:cNvPr>
            <p:cNvSpPr txBox="1"/>
            <p:nvPr/>
          </p:nvSpPr>
          <p:spPr bwMode="auto">
            <a:xfrm>
              <a:off x="12427622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テキスト ボックス 92">
              <a:extLst>
                <a:ext uri="{FF2B5EF4-FFF2-40B4-BE49-F238E27FC236}">
                  <a16:creationId xmlns:a16="http://schemas.microsoft.com/office/drawing/2014/main" id="{82824531-6C6F-42E1-93AA-3AFBD6DA3CE6}"/>
                </a:ext>
              </a:extLst>
            </p:cNvPr>
            <p:cNvSpPr txBox="1"/>
            <p:nvPr/>
          </p:nvSpPr>
          <p:spPr bwMode="auto">
            <a:xfrm>
              <a:off x="228600" y="2317535"/>
              <a:ext cx="18838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BUS Extender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右矢印 2">
              <a:extLst>
                <a:ext uri="{FF2B5EF4-FFF2-40B4-BE49-F238E27FC236}">
                  <a16:creationId xmlns:a16="http://schemas.microsoft.com/office/drawing/2014/main" id="{BBC0A000-53BE-464F-986F-233F7B79D843}"/>
                </a:ext>
              </a:extLst>
            </p:cNvPr>
            <p:cNvSpPr/>
            <p:nvPr/>
          </p:nvSpPr>
          <p:spPr bwMode="auto">
            <a:xfrm>
              <a:off x="10386144" y="3598026"/>
              <a:ext cx="2198516" cy="230481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6" name="直線コネクタ 208">
              <a:extLst>
                <a:ext uri="{FF2B5EF4-FFF2-40B4-BE49-F238E27FC236}">
                  <a16:creationId xmlns:a16="http://schemas.microsoft.com/office/drawing/2014/main" id="{84149F5B-444B-4752-BF23-928109B11E1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19473" y="1650615"/>
              <a:ext cx="910016" cy="1814196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直線コネクタ 211">
              <a:extLst>
                <a:ext uri="{FF2B5EF4-FFF2-40B4-BE49-F238E27FC236}">
                  <a16:creationId xmlns:a16="http://schemas.microsoft.com/office/drawing/2014/main" id="{BA5DEFBC-387C-4475-9980-D8BF7627E09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073561" y="1650615"/>
              <a:ext cx="623140" cy="1820485"/>
            </a:xfrm>
            <a:prstGeom prst="line">
              <a:avLst/>
            </a:prstGeom>
            <a:noFill/>
            <a:ln w="9525" algn="ctr">
              <a:solidFill>
                <a:srgbClr val="000000"/>
              </a:solidFill>
              <a:prstDash val="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テキスト ボックス 217">
              <a:extLst>
                <a:ext uri="{FF2B5EF4-FFF2-40B4-BE49-F238E27FC236}">
                  <a16:creationId xmlns:a16="http://schemas.microsoft.com/office/drawing/2014/main" id="{877EA85A-E416-42C7-8346-A377F1FF6F5E}"/>
                </a:ext>
              </a:extLst>
            </p:cNvPr>
            <p:cNvSpPr txBox="1"/>
            <p:nvPr/>
          </p:nvSpPr>
          <p:spPr bwMode="auto">
            <a:xfrm>
              <a:off x="5595274" y="1558871"/>
              <a:ext cx="355578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Symbol" charset="2"/>
                  <a:cs typeface="Symbol" charset="2"/>
                </a:rPr>
                <a:t>|h| 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  <a:cs typeface="Symbol" charset="2"/>
                </a:rPr>
                <a:t>≥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 1.0 @ |</a:t>
              </a:r>
              <a:r>
                <a:rPr kumimoji="1" lang="en-US" altLang="ja-JP" sz="2400" kern="0" dirty="0" err="1">
                  <a:solidFill>
                    <a:prstClr val="black"/>
                  </a:solidFill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solidFill>
                    <a:prstClr val="black"/>
                  </a:solidFill>
                  <a:latin typeface="Calibri"/>
                </a:rPr>
                <a:t>vertex</a:t>
              </a: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|= 10 cm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テキスト ボックス 218">
              <a:extLst>
                <a:ext uri="{FF2B5EF4-FFF2-40B4-BE49-F238E27FC236}">
                  <a16:creationId xmlns:a16="http://schemas.microsoft.com/office/drawing/2014/main" id="{0C5A5C26-7F89-4657-AD2A-8FF58D031BF6}"/>
                </a:ext>
              </a:extLst>
            </p:cNvPr>
            <p:cNvSpPr txBox="1"/>
            <p:nvPr/>
          </p:nvSpPr>
          <p:spPr bwMode="auto">
            <a:xfrm>
              <a:off x="11014291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右矢印 219">
              <a:extLst>
                <a:ext uri="{FF2B5EF4-FFF2-40B4-BE49-F238E27FC236}">
                  <a16:creationId xmlns:a16="http://schemas.microsoft.com/office/drawing/2014/main" id="{2398786F-7203-49A5-A3EB-DB3C3046D7A4}"/>
                </a:ext>
              </a:extLst>
            </p:cNvPr>
            <p:cNvSpPr/>
            <p:nvPr/>
          </p:nvSpPr>
          <p:spPr bwMode="auto">
            <a:xfrm flipH="1">
              <a:off x="1720963" y="3596814"/>
              <a:ext cx="2201008" cy="232907"/>
            </a:xfrm>
            <a:prstGeom prst="rightArrow">
              <a:avLst/>
            </a:prstGeom>
            <a:solidFill>
              <a:srgbClr val="00B0F0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テキスト ボックス 220">
              <a:extLst>
                <a:ext uri="{FF2B5EF4-FFF2-40B4-BE49-F238E27FC236}">
                  <a16:creationId xmlns:a16="http://schemas.microsoft.com/office/drawing/2014/main" id="{575EC420-6B45-43D4-B633-D2D83F827DAF}"/>
                </a:ext>
              </a:extLst>
            </p:cNvPr>
            <p:cNvSpPr txBox="1"/>
            <p:nvPr/>
          </p:nvSpPr>
          <p:spPr bwMode="auto">
            <a:xfrm>
              <a:off x="2349112" y="3738742"/>
              <a:ext cx="92044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Signal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テキスト ボックス 202">
              <a:extLst>
                <a:ext uri="{FF2B5EF4-FFF2-40B4-BE49-F238E27FC236}">
                  <a16:creationId xmlns:a16="http://schemas.microsoft.com/office/drawing/2014/main" id="{FD4255FC-AAFE-44C9-BB7F-6D5F7B9B7EC1}"/>
                </a:ext>
              </a:extLst>
            </p:cNvPr>
            <p:cNvSpPr txBox="1"/>
            <p:nvPr/>
          </p:nvSpPr>
          <p:spPr bwMode="auto">
            <a:xfrm>
              <a:off x="7525199" y="2317535"/>
              <a:ext cx="203292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63" name="テキスト ボックス 202">
              <a:extLst>
                <a:ext uri="{FF2B5EF4-FFF2-40B4-BE49-F238E27FC236}">
                  <a16:creationId xmlns:a16="http://schemas.microsoft.com/office/drawing/2014/main" id="{821EA43C-D27F-40DB-9548-29A2E4AAFB06}"/>
                </a:ext>
              </a:extLst>
            </p:cNvPr>
            <p:cNvSpPr txBox="1"/>
            <p:nvPr/>
          </p:nvSpPr>
          <p:spPr bwMode="auto">
            <a:xfrm>
              <a:off x="4583446" y="2317535"/>
              <a:ext cx="259384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kumimoji="1" lang="en-US" altLang="ja-JP" sz="2400" kern="0" dirty="0">
                  <a:solidFill>
                    <a:srgbClr val="0099FF"/>
                  </a:solidFill>
                  <a:latin typeface="Calibri"/>
                </a:rPr>
                <a:t>Silicon Module</a:t>
              </a:r>
              <a:endParaRPr kumimoji="1" lang="ja-JP" altLang="en-US" sz="2400" kern="0" dirty="0">
                <a:solidFill>
                  <a:srgbClr val="0099FF"/>
                </a:solidFill>
                <a:latin typeface="Calibri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9AA18E-DB82-4425-B390-0DA110323FFC}"/>
                </a:ext>
              </a:extLst>
            </p:cNvPr>
            <p:cNvSpPr txBox="1"/>
            <p:nvPr/>
          </p:nvSpPr>
          <p:spPr bwMode="auto">
            <a:xfrm>
              <a:off x="11624989" y="1558871"/>
              <a:ext cx="2278280" cy="461665"/>
            </a:xfrm>
            <a:prstGeom prst="rect">
              <a:avLst/>
            </a:prstGeom>
            <a:noFill/>
            <a:ln w="3175">
              <a:noFill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400" dirty="0"/>
                <a:t>Ladder Concept</a:t>
              </a:r>
            </a:p>
          </p:txBody>
        </p:sp>
        <p:sp>
          <p:nvSpPr>
            <p:cNvPr id="65" name="テキスト ボックス 199">
              <a:extLst>
                <a:ext uri="{FF2B5EF4-FFF2-40B4-BE49-F238E27FC236}">
                  <a16:creationId xmlns:a16="http://schemas.microsoft.com/office/drawing/2014/main" id="{4288F07B-818A-4582-AFF2-A39743AC38C6}"/>
                </a:ext>
              </a:extLst>
            </p:cNvPr>
            <p:cNvSpPr txBox="1"/>
            <p:nvPr/>
          </p:nvSpPr>
          <p:spPr bwMode="auto">
            <a:xfrm>
              <a:off x="11051680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テキスト ボックス 199">
              <a:extLst>
                <a:ext uri="{FF2B5EF4-FFF2-40B4-BE49-F238E27FC236}">
                  <a16:creationId xmlns:a16="http://schemas.microsoft.com/office/drawing/2014/main" id="{9A2323E9-5883-4A58-99BD-8DC968025CD1}"/>
                </a:ext>
              </a:extLst>
            </p:cNvPr>
            <p:cNvSpPr txBox="1"/>
            <p:nvPr/>
          </p:nvSpPr>
          <p:spPr bwMode="auto">
            <a:xfrm>
              <a:off x="2716263" y="2317535"/>
              <a:ext cx="643125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solidFill>
                    <a:prstClr val="black"/>
                  </a:solidFill>
                  <a:latin typeface="Calibri"/>
                </a:rPr>
                <a:t>HDI</a:t>
              </a:r>
              <a:endParaRPr kumimoji="1" lang="ja-JP" altLang="en-US" sz="2400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テキスト ボックス 217">
              <a:extLst>
                <a:ext uri="{FF2B5EF4-FFF2-40B4-BE49-F238E27FC236}">
                  <a16:creationId xmlns:a16="http://schemas.microsoft.com/office/drawing/2014/main" id="{C0F88805-D661-4087-8086-DA1645D9E561}"/>
                </a:ext>
              </a:extLst>
            </p:cNvPr>
            <p:cNvSpPr txBox="1"/>
            <p:nvPr/>
          </p:nvSpPr>
          <p:spPr bwMode="auto">
            <a:xfrm>
              <a:off x="719652" y="1558871"/>
              <a:ext cx="3643946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kumimoji="1" lang="en-US" altLang="ja-JP" sz="2400" kern="0" dirty="0">
                  <a:latin typeface="Symbol" charset="2"/>
                  <a:cs typeface="Symbol" charset="2"/>
                </a:rPr>
                <a:t>|h|  a  </a:t>
              </a:r>
              <a:r>
                <a:rPr kumimoji="1" lang="en-US" altLang="ja-JP" sz="2400" kern="0" dirty="0">
                  <a:latin typeface="Calibri"/>
                </a:rPr>
                <a:t>|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Si</a:t>
              </a:r>
              <a:r>
                <a:rPr kumimoji="1" lang="en-US" altLang="ja-JP" sz="2400" kern="0" baseline="-25000" dirty="0">
                  <a:latin typeface="Calibri"/>
                </a:rPr>
                <a:t>  </a:t>
              </a:r>
              <a:r>
                <a:rPr kumimoji="1" lang="en-US" altLang="ja-JP" sz="2400" kern="0" dirty="0">
                  <a:latin typeface="Calibri"/>
                </a:rPr>
                <a:t>- </a:t>
              </a:r>
              <a:r>
                <a:rPr kumimoji="1" lang="en-US" altLang="ja-JP" sz="2400" kern="0" dirty="0" err="1">
                  <a:latin typeface="Calibri"/>
                </a:rPr>
                <a:t>Z</a:t>
              </a:r>
              <a:r>
                <a:rPr kumimoji="1" lang="en-US" altLang="ja-JP" sz="2400" kern="0" baseline="-25000" dirty="0" err="1">
                  <a:latin typeface="Calibri"/>
                </a:rPr>
                <a:t>vertex</a:t>
              </a:r>
              <a:r>
                <a:rPr kumimoji="1" lang="en-US" altLang="ja-JP" sz="2400" kern="0" dirty="0">
                  <a:latin typeface="Calibri"/>
                </a:rPr>
                <a:t>| / Radius</a:t>
              </a:r>
              <a:endParaRPr kumimoji="1" lang="ja-JP" altLang="en-US" sz="2400" kern="0" dirty="0">
                <a:latin typeface="Calibri"/>
              </a:endParaRPr>
            </a:p>
          </p:txBody>
        </p:sp>
        <p:sp>
          <p:nvSpPr>
            <p:cNvPr id="68" name="正方形/長方形 88">
              <a:extLst>
                <a:ext uri="{FF2B5EF4-FFF2-40B4-BE49-F238E27FC236}">
                  <a16:creationId xmlns:a16="http://schemas.microsoft.com/office/drawing/2014/main" id="{CADBB8E2-08FF-48B0-B7B9-9F9A05CD1038}"/>
                </a:ext>
              </a:extLst>
            </p:cNvPr>
            <p:cNvSpPr/>
            <p:nvPr/>
          </p:nvSpPr>
          <p:spPr bwMode="auto">
            <a:xfrm>
              <a:off x="12507388" y="2818848"/>
              <a:ext cx="1632686" cy="541025"/>
            </a:xfrm>
            <a:prstGeom prst="rect">
              <a:avLst/>
            </a:prstGeom>
            <a:solidFill>
              <a:srgbClr val="F79646"/>
            </a:solidFill>
            <a:ln w="25400" cap="flat" cmpd="sng" algn="ctr">
              <a:solidFill>
                <a:srgbClr val="F7964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kumimoji="1" lang="ja-JP" altLang="en-US" sz="2240" kern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9" name="Picture 44">
              <a:extLst>
                <a:ext uri="{FF2B5EF4-FFF2-40B4-BE49-F238E27FC236}">
                  <a16:creationId xmlns:a16="http://schemas.microsoft.com/office/drawing/2014/main" id="{D68D172A-E577-42D4-A228-0B8C01CB8D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848" y="2713910"/>
              <a:ext cx="10711958" cy="750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CEFFA68B-26E3-4CE3-BA0D-CB4216109377}"/>
                </a:ext>
              </a:extLst>
            </p:cNvPr>
            <p:cNvCxnSpPr>
              <a:cxnSpLocks/>
            </p:cNvCxnSpPr>
            <p:nvPr/>
          </p:nvCxnSpPr>
          <p:spPr>
            <a:xfrm>
              <a:off x="4194810" y="3464811"/>
              <a:ext cx="6080760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8092247-D661-4C42-A1A6-2FC749548637}"/>
                </a:ext>
              </a:extLst>
            </p:cNvPr>
            <p:cNvSpPr txBox="1"/>
            <p:nvPr/>
          </p:nvSpPr>
          <p:spPr>
            <a:xfrm>
              <a:off x="6515092" y="3526376"/>
              <a:ext cx="1324402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465.5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1742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24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B0EB314-0E44-43EC-9466-45BD5F870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6683" y="5486400"/>
            <a:ext cx="5277034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3DDB2-C8F4-48C7-AC7A-1086C756B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801D81D-3DEF-4675-9DE8-B1AD18FF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End Rings - Half Barrel, One Side</a:t>
            </a:r>
          </a:p>
        </p:txBody>
      </p:sp>
      <p:pic>
        <p:nvPicPr>
          <p:cNvPr id="26" name="Content Placeholder 30">
            <a:extLst>
              <a:ext uri="{FF2B5EF4-FFF2-40B4-BE49-F238E27FC236}">
                <a16:creationId xmlns:a16="http://schemas.microsoft.com/office/drawing/2014/main" id="{AF9DC156-7715-448A-ABBB-E5420D177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4800600"/>
            <a:ext cx="3256133" cy="2971800"/>
          </a:xfrm>
          <a:prstGeom prst="rect">
            <a:avLst/>
          </a:prstGeom>
        </p:spPr>
      </p:pic>
      <p:pic>
        <p:nvPicPr>
          <p:cNvPr id="21" name="Content Placeholder 8">
            <a:extLst>
              <a:ext uri="{FF2B5EF4-FFF2-40B4-BE49-F238E27FC236}">
                <a16:creationId xmlns:a16="http://schemas.microsoft.com/office/drawing/2014/main" id="{965F1CED-352E-46DC-AFF3-3A3949D5B5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4487"/>
          <a:stretch/>
        </p:blipFill>
        <p:spPr>
          <a:xfrm>
            <a:off x="3541593" y="4800600"/>
            <a:ext cx="3540095" cy="29718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41B09-0042-4FE0-BA0D-7FD7DE50E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F8F25D-D132-4BE9-B4B3-085F24F3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25</a:t>
            </a:fld>
            <a:endParaRPr lang="en-US"/>
          </a:p>
        </p:txBody>
      </p:sp>
      <p:pic>
        <p:nvPicPr>
          <p:cNvPr id="22" name="Content Placeholder 9">
            <a:extLst>
              <a:ext uri="{FF2B5EF4-FFF2-40B4-BE49-F238E27FC236}">
                <a16:creationId xmlns:a16="http://schemas.microsoft.com/office/drawing/2014/main" id="{3B9A123E-0EC2-49D9-A9E6-AA89E2E4A8C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7885"/>
          <a:stretch/>
        </p:blipFill>
        <p:spPr>
          <a:xfrm>
            <a:off x="7138548" y="4800600"/>
            <a:ext cx="3842707" cy="2971800"/>
          </a:xfrm>
          <a:prstGeom prst="rect">
            <a:avLst/>
          </a:prstGeom>
        </p:spPr>
      </p:pic>
      <p:pic>
        <p:nvPicPr>
          <p:cNvPr id="29" name="Content Placeholder 28">
            <a:extLst>
              <a:ext uri="{FF2B5EF4-FFF2-40B4-BE49-F238E27FC236}">
                <a16:creationId xmlns:a16="http://schemas.microsoft.com/office/drawing/2014/main" id="{78DC6170-2F20-49E9-8B42-055070081928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5074"/>
          <a:stretch/>
        </p:blipFill>
        <p:spPr>
          <a:xfrm>
            <a:off x="11038114" y="4765431"/>
            <a:ext cx="3363686" cy="2971800"/>
          </a:xfrm>
          <a:prstGeom prst="rect">
            <a:avLst/>
          </a:prstGeom>
        </p:spPr>
      </p:pic>
      <p:pic>
        <p:nvPicPr>
          <p:cNvPr id="30" name="Content Placeholder 5">
            <a:extLst>
              <a:ext uri="{FF2B5EF4-FFF2-40B4-BE49-F238E27FC236}">
                <a16:creationId xmlns:a16="http://schemas.microsoft.com/office/drawing/2014/main" id="{F04EF723-AF24-4305-9FF0-75E0D49E43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620" y="1173661"/>
            <a:ext cx="6977063" cy="362693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CECF4E4-21C5-4908-9BA6-A087750D2429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2896660" y="3336369"/>
            <a:ext cx="263495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6BEBBDF-96EF-49FF-8A20-914DD59AC32C}"/>
              </a:ext>
            </a:extLst>
          </p:cNvPr>
          <p:cNvSpPr txBox="1"/>
          <p:nvPr/>
        </p:nvSpPr>
        <p:spPr>
          <a:xfrm>
            <a:off x="1524329" y="3124003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1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97C37-D03B-481B-8558-2B9D123A8C38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582825" y="2628900"/>
            <a:ext cx="1501641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D13DC4-2358-4CF1-9669-6FDE89F4A919}"/>
              </a:ext>
            </a:extLst>
          </p:cNvPr>
          <p:cNvSpPr txBox="1"/>
          <p:nvPr/>
        </p:nvSpPr>
        <p:spPr>
          <a:xfrm>
            <a:off x="2210494" y="2416534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2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988BE2E-D245-4EDD-918A-44ADDCB4861B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4268991" y="1921431"/>
            <a:ext cx="659725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9AC23FA-844E-4BD4-AB4E-A953E21D55EE}"/>
              </a:ext>
            </a:extLst>
          </p:cNvPr>
          <p:cNvSpPr txBox="1"/>
          <p:nvPr/>
        </p:nvSpPr>
        <p:spPr>
          <a:xfrm>
            <a:off x="2896660" y="1709065"/>
            <a:ext cx="13723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End Ring 3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12734F0-7C61-43A9-91D6-7139AD23C810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9138356" y="3111877"/>
            <a:ext cx="1899758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0027FB1-C624-4A46-BBD8-CAE72B74FF54}"/>
              </a:ext>
            </a:extLst>
          </p:cNvPr>
          <p:cNvSpPr txBox="1"/>
          <p:nvPr/>
        </p:nvSpPr>
        <p:spPr>
          <a:xfrm>
            <a:off x="11038114" y="2733312"/>
            <a:ext cx="179941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 for layers 1a and 1b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8259873-AC6F-49D3-9DE5-3DA8ACA2445B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9070622" y="2043619"/>
            <a:ext cx="1068259" cy="0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06EEB46-BEDB-425C-A6B5-7F047D87E60A}"/>
              </a:ext>
            </a:extLst>
          </p:cNvPr>
          <p:cNvSpPr txBox="1"/>
          <p:nvPr/>
        </p:nvSpPr>
        <p:spPr>
          <a:xfrm>
            <a:off x="10138881" y="1665054"/>
            <a:ext cx="1798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 for layers 2a and 2b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F649FB-B406-4479-AA28-249198034258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10052756" y="3589204"/>
            <a:ext cx="1884591" cy="42473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40094C9-2E71-4952-9303-04F54646A17C}"/>
              </a:ext>
            </a:extLst>
          </p:cNvPr>
          <p:cNvSpPr txBox="1"/>
          <p:nvPr/>
        </p:nvSpPr>
        <p:spPr>
          <a:xfrm>
            <a:off x="11937347" y="3801570"/>
            <a:ext cx="205523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Dry Air/Nitrogen </a:t>
            </a:r>
          </a:p>
        </p:txBody>
      </p:sp>
    </p:spTree>
    <p:extLst>
      <p:ext uri="{BB962C8B-B14F-4D97-AF65-F5344CB8AC3E}">
        <p14:creationId xmlns:p14="http://schemas.microsoft.com/office/powerpoint/2010/main" val="413890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DC3074-1809-4FF7-B743-CE6AA9A6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– Cooling and Extension Connection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A32964-95E2-41D5-A713-938AD8CA4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Ladders – No Connections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2877FD-FAA3-4A4C-BD79-B8915EB498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974368"/>
            <a:ext cx="6977063" cy="3881064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807E31F-D74A-4036-8DEE-947FD1271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/>
              <a:t>Ladders – Both Connections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A08A16-CBE3-4A4F-9C64-3C98A659E5A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4738" y="2978494"/>
            <a:ext cx="6977062" cy="387281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2F37AA-8253-4731-ADAA-BD8B2F8F4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F0C5A-1DF6-4B62-A833-4FC44A3C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77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117C-E50F-49D3-841A-F29E6479D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– Carbon Fiber Skins and Cones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98A10-AD75-4608-B744-49E383A0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FE2B4-270C-443D-A11A-2D4FAD8DB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72BA51-6A54-4444-BB5D-9930A7EBECE9}"/>
              </a:ext>
            </a:extLst>
          </p:cNvPr>
          <p:cNvSpPr txBox="1"/>
          <p:nvPr/>
        </p:nvSpPr>
        <p:spPr>
          <a:xfrm>
            <a:off x="5426958" y="7015270"/>
            <a:ext cx="3776483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Weight: 10lb. (44.5N)</a:t>
            </a:r>
          </a:p>
          <a:p>
            <a:r>
              <a:rPr lang="en-US" dirty="0"/>
              <a:t>Both Sides Total: 20lb. (89N)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FC0791-88AB-4F96-9ED4-CCCC83CE3CBF}"/>
              </a:ext>
            </a:extLst>
          </p:cNvPr>
          <p:cNvSpPr txBox="1"/>
          <p:nvPr/>
        </p:nvSpPr>
        <p:spPr>
          <a:xfrm>
            <a:off x="5338174" y="1371600"/>
            <a:ext cx="3954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Skin Thickness: 0.010” (0.25mm)</a:t>
            </a:r>
          </a:p>
          <a:p>
            <a:r>
              <a:rPr lang="en-US" dirty="0"/>
              <a:t>Cone Thickness: 0.063” (1.60mm)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75BB75-3637-42A9-9861-32A4A30E5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618122"/>
            <a:ext cx="14173200" cy="567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2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396BF-7C8E-4F5E-8C5D-E994CB9E8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Barrel - Assembly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0765D5-C097-4B03-A55E-685AA8BF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28</a:t>
            </a:fld>
            <a:endParaRPr lang="en-US" alt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BB97A-3E9E-406F-ACB7-582660B3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EEA24-C316-4D79-B759-3EB5644814E8}" type="datetime1">
              <a:rPr lang="en-US" smtClean="0"/>
              <a:t>3/1/2021</a:t>
            </a:fld>
            <a:endParaRPr lang="en-US"/>
          </a:p>
        </p:txBody>
      </p:sp>
      <p:pic>
        <p:nvPicPr>
          <p:cNvPr id="4" name="Storyboard1">
            <a:hlinkClick r:id="" action="ppaction://media"/>
            <a:extLst>
              <a:ext uri="{FF2B5EF4-FFF2-40B4-BE49-F238E27FC236}">
                <a16:creationId xmlns:a16="http://schemas.microsoft.com/office/drawing/2014/main" id="{E2164303-79BB-4F58-A73A-02B3211EEA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371600"/>
            <a:ext cx="10972800" cy="6172200"/>
          </a:xfrm>
        </p:spPr>
      </p:pic>
    </p:spTree>
    <p:extLst>
      <p:ext uri="{BB962C8B-B14F-4D97-AF65-F5344CB8AC3E}">
        <p14:creationId xmlns:p14="http://schemas.microsoft.com/office/powerpoint/2010/main" val="22118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D068-D551-4F18-B7CE-BC92ABA7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- Services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C23E10F-7D84-4E21-A5C5-BC687934EF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2102207"/>
            <a:ext cx="14173200" cy="1967785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1EDDADA-66ED-404C-AACD-0140428A8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013" y="5321399"/>
            <a:ext cx="14174787" cy="19302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9B1D-EA3F-4B69-BBDC-4215049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0B04D-7EE9-4028-B730-1A90ECAB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29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352BC09-FE09-45D2-A8E6-4BADF615B48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/>
              <a:t>With Inner Carbon Fiber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17290E3-93AB-4C02-A0A4-3E38A7A650E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Without Inner Carbon Fiber</a:t>
            </a:r>
          </a:p>
        </p:txBody>
      </p:sp>
    </p:spTree>
    <p:extLst>
      <p:ext uri="{BB962C8B-B14F-4D97-AF65-F5344CB8AC3E}">
        <p14:creationId xmlns:p14="http://schemas.microsoft.com/office/powerpoint/2010/main" val="378514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95DCED8-E42B-45F2-951F-8850B5D1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99A11B-43BD-4E76-A784-CCA238EFF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14173200" cy="45053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Stave</a:t>
            </a:r>
          </a:p>
          <a:p>
            <a:pPr lvl="1"/>
            <a:r>
              <a:rPr lang="en-US" dirty="0"/>
              <a:t>The stave design was based on HDI geometry.</a:t>
            </a:r>
          </a:p>
          <a:p>
            <a:pPr lvl="1"/>
            <a:r>
              <a:rPr lang="en-US" dirty="0"/>
              <a:t>The HDI needs rigidity and cooling (3W).</a:t>
            </a:r>
          </a:p>
          <a:p>
            <a:pPr lvl="1"/>
            <a:r>
              <a:rPr lang="en-US" dirty="0"/>
              <a:t>The stave supports two HDIs (4 sensors and 52 chips).</a:t>
            </a:r>
          </a:p>
          <a:p>
            <a:r>
              <a:rPr lang="en-US" dirty="0"/>
              <a:t>Barrel</a:t>
            </a:r>
          </a:p>
          <a:p>
            <a:pPr lvl="1"/>
            <a:r>
              <a:rPr lang="en-US" dirty="0"/>
              <a:t>The barrels supports 56 staves (L1: 24 and L2: 32) (224 sensors and 2912 chips).</a:t>
            </a:r>
          </a:p>
          <a:p>
            <a:pPr lvl="1"/>
            <a:r>
              <a:rPr lang="en-US" dirty="0"/>
              <a:t>The barrel design was based on stave design and requirements.</a:t>
            </a:r>
          </a:p>
          <a:p>
            <a:r>
              <a:rPr lang="en-US" dirty="0"/>
              <a:t>Both</a:t>
            </a:r>
          </a:p>
          <a:p>
            <a:pPr lvl="1"/>
            <a:r>
              <a:rPr lang="en-US" dirty="0"/>
              <a:t>The stave needs sufficient clearances between adjacent staves.</a:t>
            </a:r>
          </a:p>
          <a:p>
            <a:pPr lvl="1"/>
            <a:r>
              <a:rPr lang="en-US" dirty="0"/>
              <a:t>The stave needs to accommodate the MVTX (cone).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42367-2F7C-4F09-97A2-877B8D10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F1ABE0-3573-425B-AF1D-E897D61C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B0BB22-A47D-46C0-A0C4-65184E4CFD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818624"/>
            <a:ext cx="14630400" cy="953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7D75C5-2B70-42EF-BD5D-27BFC1E195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876936"/>
            <a:ext cx="14630400" cy="9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97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D068-D551-4F18-B7CE-BC92ABA7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-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59B1D-EA3F-4B69-BBDC-4215049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0B04D-7EE9-4028-B730-1A90ECAB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F1E506E-E4BB-4DB9-834A-4CBE83432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371600"/>
            <a:ext cx="11807686" cy="617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6F8E1E-0ED5-4586-A528-8E49C85AC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286" y="2160623"/>
            <a:ext cx="2594113" cy="459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22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Barrel FEA Analysis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19DA0-397D-41E9-8460-5651D91E6F73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31</a:t>
            </a:fld>
            <a:endParaRPr lang="en-US"/>
          </a:p>
        </p:txBody>
      </p:sp>
      <p:pic>
        <p:nvPicPr>
          <p:cNvPr id="8" name="Content Placeholder 12">
            <a:extLst>
              <a:ext uri="{FF2B5EF4-FFF2-40B4-BE49-F238E27FC236}">
                <a16:creationId xmlns:a16="http://schemas.microsoft.com/office/drawing/2014/main" id="{D870AFDF-CE17-4F6D-9050-E42C00352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r="26297" b="15389"/>
          <a:stretch/>
        </p:blipFill>
        <p:spPr>
          <a:xfrm>
            <a:off x="5979794" y="5486400"/>
            <a:ext cx="2670811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5C7F70-9820-4567-8010-97C505E5A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9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– Under its Own Weight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Deflection – MAX: 0.0002 in (5 um)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Stress – MAX: 12 psi (0.08 MPa)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32</a:t>
            </a:fld>
            <a:endParaRPr lang="en-US"/>
          </a:p>
        </p:txBody>
      </p:sp>
      <p:pic>
        <p:nvPicPr>
          <p:cNvPr id="18" name="Content Placeholder 12">
            <a:extLst>
              <a:ext uri="{FF2B5EF4-FFF2-40B4-BE49-F238E27FC236}">
                <a16:creationId xmlns:a16="http://schemas.microsoft.com/office/drawing/2014/main" id="{EC30D74E-DFFE-4892-A366-67A361BE0D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97"/>
          <a:stretch/>
        </p:blipFill>
        <p:spPr>
          <a:xfrm>
            <a:off x="228600" y="2643201"/>
            <a:ext cx="6977063" cy="4543398"/>
          </a:xfrm>
        </p:spPr>
      </p:pic>
      <p:pic>
        <p:nvPicPr>
          <p:cNvPr id="20" name="Content Placeholder 15">
            <a:extLst>
              <a:ext uri="{FF2B5EF4-FFF2-40B4-BE49-F238E27FC236}">
                <a16:creationId xmlns:a16="http://schemas.microsoft.com/office/drawing/2014/main" id="{EA12DA47-7257-4223-B3C5-B5783BEB7F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84"/>
          <a:stretch/>
        </p:blipFill>
        <p:spPr>
          <a:xfrm>
            <a:off x="7424738" y="2640516"/>
            <a:ext cx="6977062" cy="454876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E5C2A-5F4D-4263-BB19-BF5BB72CED21}"/>
              </a:ext>
            </a:extLst>
          </p:cNvPr>
          <p:cNvSpPr txBox="1"/>
          <p:nvPr/>
        </p:nvSpPr>
        <p:spPr>
          <a:xfrm>
            <a:off x="3196445" y="7350464"/>
            <a:ext cx="823751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Carbon fiber cones fixed-fixed, HDI weight added</a:t>
            </a:r>
          </a:p>
        </p:txBody>
      </p:sp>
    </p:spTree>
    <p:extLst>
      <p:ext uri="{BB962C8B-B14F-4D97-AF65-F5344CB8AC3E}">
        <p14:creationId xmlns:p14="http://schemas.microsoft.com/office/powerpoint/2010/main" val="1144135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– Under its Own Weight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Deflection – MAX: 0.0025 in (63.5 um)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Stress – MAX: 170 psi (1.17 MPa)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33</a:t>
            </a:fld>
            <a:endParaRPr lang="en-US"/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C9D16E92-2E2E-48ED-AD2C-AF5751A5AD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79"/>
          <a:stretch/>
        </p:blipFill>
        <p:spPr>
          <a:xfrm>
            <a:off x="228600" y="2835910"/>
            <a:ext cx="6977063" cy="4157980"/>
          </a:xfrm>
        </p:spPr>
      </p:pic>
      <p:pic>
        <p:nvPicPr>
          <p:cNvPr id="15" name="Content Placeholder 12">
            <a:extLst>
              <a:ext uri="{FF2B5EF4-FFF2-40B4-BE49-F238E27FC236}">
                <a16:creationId xmlns:a16="http://schemas.microsoft.com/office/drawing/2014/main" id="{77830AB9-CFA2-49FD-8E80-B65B1AD36A2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7"/>
          <a:stretch/>
        </p:blipFill>
        <p:spPr>
          <a:xfrm>
            <a:off x="7424738" y="2823851"/>
            <a:ext cx="6977062" cy="418209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476D05-1C73-4316-9212-AC82F8D343AA}"/>
              </a:ext>
            </a:extLst>
          </p:cNvPr>
          <p:cNvSpPr txBox="1"/>
          <p:nvPr/>
        </p:nvSpPr>
        <p:spPr>
          <a:xfrm>
            <a:off x="3196445" y="7350464"/>
            <a:ext cx="823751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Carbon fiber cones fixed-fixed, HDI weight added</a:t>
            </a:r>
          </a:p>
        </p:txBody>
      </p:sp>
    </p:spTree>
    <p:extLst>
      <p:ext uri="{BB962C8B-B14F-4D97-AF65-F5344CB8AC3E}">
        <p14:creationId xmlns:p14="http://schemas.microsoft.com/office/powerpoint/2010/main" val="2373537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B661-15F3-43D0-8F6A-62829717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Vibration – Natural Frequencies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E258108-A606-44C2-8B34-5399D4262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Mode – 83 Hz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7C6111-9CE2-46B8-ADF2-FAEA8250B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Second Mode – 85 Hz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81E46D-CD63-49BB-9772-85E60C0F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B69C99-DCEC-4B35-8B83-1B1E92AD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34</a:t>
            </a:fld>
            <a:endParaRPr lang="en-US"/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677D65C0-19D5-4EA7-B0DA-47FD9E6F92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4"/>
          <a:stretch/>
        </p:blipFill>
        <p:spPr>
          <a:xfrm>
            <a:off x="228600" y="2830861"/>
            <a:ext cx="6977063" cy="4168078"/>
          </a:xfrm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20F33264-13E3-4D16-98CF-402A26F7CE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2"/>
          <a:stretch/>
        </p:blipFill>
        <p:spPr>
          <a:xfrm>
            <a:off x="7424738" y="2712464"/>
            <a:ext cx="6977062" cy="440487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C36D0E-AD75-46DD-8731-A69CB34BBDA3}"/>
              </a:ext>
            </a:extLst>
          </p:cNvPr>
          <p:cNvSpPr txBox="1"/>
          <p:nvPr/>
        </p:nvSpPr>
        <p:spPr>
          <a:xfrm>
            <a:off x="4294758" y="7350464"/>
            <a:ext cx="604088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Conditions: Carbon fiber cones fixed-fixed</a:t>
            </a:r>
          </a:p>
        </p:txBody>
      </p:sp>
    </p:spTree>
    <p:extLst>
      <p:ext uri="{BB962C8B-B14F-4D97-AF65-F5344CB8AC3E}">
        <p14:creationId xmlns:p14="http://schemas.microsoft.com/office/powerpoint/2010/main" val="225990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451A-27B1-4436-B94E-87BAB99D3A9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03C10-0C0B-4793-B9F9-2D432F61D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71238-4B4D-4A82-B14F-30EAB98AB3A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25780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8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BE4C974-40DB-45BD-B628-F021013E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Pre-Production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0365025-1820-4CDF-82A2-F2A82C1983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8599" y="1514218"/>
            <a:ext cx="7035514" cy="6258181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A307EDD-5013-48BF-8BCA-7634C5B94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0209" b="12753"/>
          <a:stretch/>
        </p:blipFill>
        <p:spPr>
          <a:xfrm>
            <a:off x="8428280" y="6009321"/>
            <a:ext cx="4824640" cy="176307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0FD00-F2F5-4468-9B4C-BB6912781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B76497-174C-4EEC-A09E-74BAE8A7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36</a:t>
            </a:fld>
            <a:endParaRPr lang="en-US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E30E1CA-CB0B-403F-98BE-2548C14B90B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7264113" y="1514218"/>
            <a:ext cx="7137689" cy="44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93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DF144FC-51A1-4266-8F82-E6CC59B1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FC1C66-FC4B-4A88-9A38-79463C6D78A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Design of the stave meets all requirements for:</a:t>
            </a:r>
          </a:p>
          <a:p>
            <a:pPr lvl="1"/>
            <a:r>
              <a:rPr lang="en-US" dirty="0"/>
              <a:t>HDI ✓</a:t>
            </a:r>
          </a:p>
          <a:p>
            <a:pPr lvl="1"/>
            <a:r>
              <a:rPr lang="en-US" dirty="0"/>
              <a:t>Coverage ✓</a:t>
            </a:r>
          </a:p>
          <a:p>
            <a:pPr lvl="1"/>
            <a:r>
              <a:rPr lang="en-US" dirty="0"/>
              <a:t>Radiation Length ✓</a:t>
            </a:r>
          </a:p>
          <a:p>
            <a:pPr lvl="1"/>
            <a:r>
              <a:rPr lang="en-US" dirty="0"/>
              <a:t>Rigidity ✓</a:t>
            </a:r>
          </a:p>
          <a:p>
            <a:pPr lvl="1"/>
            <a:r>
              <a:rPr lang="en-US" dirty="0"/>
              <a:t>Stress ✓</a:t>
            </a:r>
          </a:p>
          <a:p>
            <a:pPr lvl="1"/>
            <a:r>
              <a:rPr lang="en-US" dirty="0"/>
              <a:t>Modes ✓</a:t>
            </a:r>
          </a:p>
          <a:p>
            <a:pPr lvl="1"/>
            <a:r>
              <a:rPr lang="en-US" dirty="0"/>
              <a:t>Cooling ✓</a:t>
            </a:r>
          </a:p>
          <a:p>
            <a:pPr lvl="1"/>
            <a:r>
              <a:rPr lang="en-US" dirty="0"/>
              <a:t>Geometry ✓</a:t>
            </a:r>
          </a:p>
          <a:p>
            <a:pPr lvl="1"/>
            <a:r>
              <a:rPr lang="en-US" dirty="0"/>
              <a:t>Clearances ✓</a:t>
            </a:r>
          </a:p>
          <a:p>
            <a:pPr lvl="1"/>
            <a:r>
              <a:rPr lang="en-US" dirty="0"/>
              <a:t>Tolerances ✓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4A14-D595-4E5A-BE06-5249F4EB2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61A92-AED6-41AE-92E8-362E20515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A48237-4035-44BA-AC9D-81963F0D63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4719" r="9470" b="2404"/>
          <a:stretch/>
        </p:blipFill>
        <p:spPr>
          <a:xfrm>
            <a:off x="4196105" y="2057401"/>
            <a:ext cx="9862796" cy="6172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7DE9BC-8D96-4781-8751-A0D566FB24F4}"/>
              </a:ext>
            </a:extLst>
          </p:cNvPr>
          <p:cNvSpPr/>
          <p:nvPr/>
        </p:nvSpPr>
        <p:spPr>
          <a:xfrm>
            <a:off x="3049238" y="7077670"/>
            <a:ext cx="83124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/>
              <a:t>Ready for ladder production!</a:t>
            </a:r>
          </a:p>
        </p:txBody>
      </p:sp>
    </p:spTree>
    <p:extLst>
      <p:ext uri="{BB962C8B-B14F-4D97-AF65-F5344CB8AC3E}">
        <p14:creationId xmlns:p14="http://schemas.microsoft.com/office/powerpoint/2010/main" val="3528945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4785-FC48-48D2-A5F0-E1D82704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Data Sheets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26060-BFEE-4E46-8542-4892166902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42EF1-082C-41C0-B3AC-3693F96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14FB7-D86D-4EE6-AE7C-B5CB6689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B10F73-5842-4D4C-95B2-77A5A845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38B97B-AF9B-486F-95EF-3F0C6B8A5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47" y="5486400"/>
            <a:ext cx="386170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9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5CF140-5347-4638-8F39-5CFA3937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Fiber - K13C2U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BA8783C-68FA-4346-AEF5-518C54AB1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486" y="1371600"/>
            <a:ext cx="4769427" cy="6172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06559-00E1-4E25-A04F-E32E212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76C0-59BD-47A8-917D-8FC88294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4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AA043-25E6-47DA-8C51-459517B1D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50A564-2477-4FBD-AC49-076959DF0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D6E60-745B-4C34-B07B-7304B594F0E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sz="3600" kern="0" dirty="0">
                <a:solidFill>
                  <a:prstClr val="black"/>
                </a:solidFill>
                <a:latin typeface="Symbol" charset="2"/>
                <a:cs typeface="Symbol" charset="2"/>
              </a:rPr>
              <a:t>|h| 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≥ 1.0 @ |</a:t>
            </a:r>
            <a:r>
              <a:rPr kumimoji="1" lang="en-US" altLang="ja-JP" sz="3600" kern="0" dirty="0" err="1">
                <a:solidFill>
                  <a:prstClr val="black"/>
                </a:solidFill>
              </a:rPr>
              <a:t>Z</a:t>
            </a:r>
            <a:r>
              <a:rPr kumimoji="1" lang="en-US" altLang="ja-JP" sz="3600" kern="0" baseline="-25000" dirty="0" err="1">
                <a:solidFill>
                  <a:prstClr val="black"/>
                </a:solidFill>
              </a:rPr>
              <a:t>vertex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|= 10 cm</a:t>
            </a:r>
          </a:p>
          <a:p>
            <a:r>
              <a:rPr kumimoji="1" lang="en-US" altLang="ja-JP" sz="3600" kern="0" dirty="0">
                <a:solidFill>
                  <a:prstClr val="black"/>
                </a:solidFill>
              </a:rPr>
              <a:t>100% φ coverage</a:t>
            </a:r>
          </a:p>
          <a:p>
            <a:r>
              <a:rPr kumimoji="1" lang="en-US" altLang="ja-JP" sz="3600" kern="0" dirty="0">
                <a:solidFill>
                  <a:prstClr val="black"/>
                </a:solidFill>
              </a:rPr>
              <a:t>X/X˳ </a:t>
            </a:r>
            <a:r>
              <a:rPr lang="en-US" sz="3600" dirty="0"/>
              <a:t>≤ 1.25% per ladder</a:t>
            </a:r>
            <a:endParaRPr kumimoji="1" lang="en-US" altLang="ja-JP" sz="3600" kern="0" dirty="0">
              <a:solidFill>
                <a:prstClr val="black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4CA309-2832-4522-A5F5-DF4270BC4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Mechanics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E1D323-9FEE-428A-8785-B16D437596D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kumimoji="1" lang="en-US" sz="3600" kern="0" dirty="0">
                <a:solidFill>
                  <a:prstClr val="black"/>
                </a:solidFill>
              </a:rPr>
              <a:t>15</a:t>
            </a:r>
            <a:r>
              <a:rPr lang="en-US" sz="3600" dirty="0"/>
              <a:t>°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C ≤ T ≤ 22</a:t>
            </a:r>
            <a:r>
              <a:rPr lang="en-US" sz="3600" dirty="0"/>
              <a:t>°</a:t>
            </a:r>
            <a:r>
              <a:rPr kumimoji="1" lang="en-US" altLang="ja-JP" sz="3600" kern="0" dirty="0">
                <a:solidFill>
                  <a:prstClr val="black"/>
                </a:solidFill>
              </a:rPr>
              <a:t>C</a:t>
            </a:r>
          </a:p>
          <a:p>
            <a:r>
              <a:rPr lang="el-GR" sz="3600" dirty="0"/>
              <a:t>δ</a:t>
            </a:r>
            <a:r>
              <a:rPr lang="en-US" sz="3600" dirty="0"/>
              <a:t> ≤ 0.005”</a:t>
            </a:r>
          </a:p>
          <a:p>
            <a:r>
              <a:rPr lang="el-GR" sz="3600" dirty="0"/>
              <a:t>ω</a:t>
            </a:r>
            <a:r>
              <a:rPr lang="en-US" sz="3600" dirty="0"/>
              <a:t> </a:t>
            </a:r>
            <a:r>
              <a:rPr lang="el-GR" sz="3600" dirty="0"/>
              <a:t>≥</a:t>
            </a:r>
            <a:r>
              <a:rPr lang="en-US" sz="3600" dirty="0"/>
              <a:t> 100Hz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37432-803E-4036-88B1-CAD64E9F6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A06F1-5FB9-4000-BA23-32F47316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A0874B-1FEF-4BB5-A673-4C470CEF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009322"/>
            <a:ext cx="14630400" cy="9537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6FE6F6-EB1C-439B-892C-8FAE930562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5067634"/>
            <a:ext cx="14630400" cy="9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26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A0BF31-119F-4A7B-919C-B1B4BADB7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Fiber - XN-90-60S</a:t>
            </a:r>
          </a:p>
        </p:txBody>
      </p:sp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781C080-3EFF-4BB3-BFF5-D09FD14974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65" y="1371600"/>
            <a:ext cx="4364608" cy="6172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97BC-A0A0-4612-A96E-D85A95699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9F458F-8149-4408-9486-BA595B558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302FD8D-3106-468A-9990-593E2F42932D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536700" y="1371600"/>
          <a:ext cx="4360863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3778114" imgH="5346457" progId="AcroExch.Document.DC">
                  <p:embed/>
                </p:oleObj>
              </mc:Choice>
              <mc:Fallback>
                <p:oleObj name="Acrobat Document" r:id="rId4" imgW="3778114" imgH="5346457" progId="AcroExch.Document.DC">
                  <p:embed/>
                  <p:pic>
                    <p:nvPicPr>
                      <p:cNvPr id="9" name="Content Placeholder 8">
                        <a:extLst>
                          <a:ext uri="{FF2B5EF4-FFF2-40B4-BE49-F238E27FC236}">
                            <a16:creationId xmlns:a16="http://schemas.microsoft.com/office/drawing/2014/main" id="{D302FD8D-3106-468A-9990-593E2F4293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6700" y="1371600"/>
                        <a:ext cx="4360863" cy="617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498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5CF140-5347-4638-8F39-5CFA3937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Fiber - T700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919FBA0-B7F1-4348-843E-9C6D4A4AEE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8" y="1371600"/>
            <a:ext cx="4769427" cy="6172200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92B3C1B-B6F0-42B7-B9E7-130BD61380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5" y="1371600"/>
            <a:ext cx="4769427" cy="6172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06559-00E1-4E25-A04F-E32E212D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B76C0-59BD-47A8-917D-8FC882942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7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42CD15-284A-4A1E-A5C3-6DA83750B8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8" y="1371600"/>
            <a:ext cx="4769427" cy="6172200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4C94EEC-1B50-4C44-B6F2-66D3FE0DF43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5" y="1371600"/>
            <a:ext cx="4769427" cy="6172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79202-078F-47CF-B0A4-8D31E707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D4CEF8-6209-45EE-9A6D-A26CAF51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738B146-F10E-485F-A671-4B86C960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PEEK - CA30</a:t>
            </a:r>
          </a:p>
        </p:txBody>
      </p:sp>
    </p:spTree>
    <p:extLst>
      <p:ext uri="{BB962C8B-B14F-4D97-AF65-F5344CB8AC3E}">
        <p14:creationId xmlns:p14="http://schemas.microsoft.com/office/powerpoint/2010/main" val="3751780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B37C-22C7-44C0-888F-95C0E7D9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Foam - </a:t>
            </a:r>
            <a:r>
              <a:rPr lang="en-US" sz="5400" dirty="0" err="1"/>
              <a:t>Rohacell</a:t>
            </a:r>
            <a:r>
              <a:rPr lang="en-US" sz="5400" dirty="0"/>
              <a:t> 110 RIST</a:t>
            </a:r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8D3446-EFA6-4856-910F-7116518A0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96" y="1371600"/>
            <a:ext cx="4364608" cy="6172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95878-704C-4EA0-848C-9EFFAE997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80FC8-C4A5-4B2A-87AC-9443FEE5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6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1AC8-57C2-41D2-86E1-CD45B4315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- 25R</a:t>
            </a:r>
          </a:p>
        </p:txBody>
      </p:sp>
      <p:pic>
        <p:nvPicPr>
          <p:cNvPr id="8" name="Content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AD1E4C5D-19B6-4EA8-890C-94AAEC1542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03" y="1371600"/>
            <a:ext cx="4772457" cy="6172200"/>
          </a:xfrm>
        </p:spPr>
      </p:pic>
      <p:pic>
        <p:nvPicPr>
          <p:cNvPr id="10" name="Content Placeholder 9" descr="A close up of a map&#10;&#10;Description automatically generated">
            <a:extLst>
              <a:ext uri="{FF2B5EF4-FFF2-40B4-BE49-F238E27FC236}">
                <a16:creationId xmlns:a16="http://schemas.microsoft.com/office/drawing/2014/main" id="{F82BAA61-F006-444F-92F9-D5D6C9FF37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040" y="1371600"/>
            <a:ext cx="4772457" cy="6172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27B63-2D43-45B3-8661-269E6488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A44-43C0-4880-AE02-C4AF59331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3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7BF0621-A003-4A93-9CF6-E212DCA8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- EP75-1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63A54CD-ABFD-4D0C-BD97-F06F844C5E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8" y="1371600"/>
            <a:ext cx="4769427" cy="61722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2B840E1-3196-486A-9A7C-E97A389F7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555" y="1371600"/>
            <a:ext cx="4769427" cy="6172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9520D-A4AD-47FB-B0AA-E006536F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AD06-1D8E-4745-B2F0-744CFE68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559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91C15C-1D3D-4575-9E7F-CD1E073C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- </a:t>
            </a:r>
            <a:r>
              <a:rPr lang="en-US" dirty="0" err="1"/>
              <a:t>Hysol</a:t>
            </a:r>
            <a:r>
              <a:rPr lang="en-US" dirty="0"/>
              <a:t> EA 9396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1B9CDAE-90C1-4D71-8889-BBAB94FA88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99347"/>
            <a:ext cx="4572000" cy="591670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1C28E2E-2307-4CE6-A9E3-B2EBF08FD4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99347"/>
            <a:ext cx="4572000" cy="5916705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0543F-46AF-437C-AC49-4BD35933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ADA8-1003-479B-A689-C5FEA3035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46</a:t>
            </a:fld>
            <a:endParaRPr lang="en-US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1B6D6D0-55CE-4608-A990-CF658482367C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499347"/>
            <a:ext cx="4572000" cy="5916705"/>
          </a:xfrm>
        </p:spPr>
      </p:pic>
    </p:spTree>
    <p:extLst>
      <p:ext uri="{BB962C8B-B14F-4D97-AF65-F5344CB8AC3E}">
        <p14:creationId xmlns:p14="http://schemas.microsoft.com/office/powerpoint/2010/main" val="2936183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393DEE4-4468-4A60-81A0-84EF10F13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0261"/>
            <a:ext cx="4572000" cy="5914877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1C7FE0CF-DFAF-4542-B985-D6EC33A9A4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99347"/>
            <a:ext cx="4572000" cy="59167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9520D-A4AD-47FB-B0AA-E006536F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38AD06-1D8E-4745-B2F0-744CFE68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47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C6BF1EBE-35E4-4122-B2B6-8E53FBC4657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499347"/>
            <a:ext cx="4572000" cy="591670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7BF0621-A003-4A93-9CF6-E212DCA81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- TC2810 </a:t>
            </a:r>
          </a:p>
        </p:txBody>
      </p:sp>
    </p:spTree>
    <p:extLst>
      <p:ext uri="{BB962C8B-B14F-4D97-AF65-F5344CB8AC3E}">
        <p14:creationId xmlns:p14="http://schemas.microsoft.com/office/powerpoint/2010/main" val="2012293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C97D4FA-5747-41EB-B7B1-75BC2A4B4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Epoxy - ABLESTIK 2902</a:t>
            </a:r>
          </a:p>
        </p:txBody>
      </p:sp>
      <p:pic>
        <p:nvPicPr>
          <p:cNvPr id="12" name="Content Placeholder 1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BBD719-0BBB-4C10-8E0E-94E5486EC5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31" y="1371600"/>
            <a:ext cx="4714200" cy="6172200"/>
          </a:xfrm>
        </p:spPr>
      </p:pic>
      <p:pic>
        <p:nvPicPr>
          <p:cNvPr id="14" name="Content Placeholder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24793A7-7C72-42CB-9CA7-A4CF4D81FD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054" y="1371600"/>
            <a:ext cx="4714429" cy="6172200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C82B50-398F-43EF-AEDB-936594E9C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81A4D-9719-42BF-B70C-47B6F658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24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Ladder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4304-199C-40C5-8C89-4ECFAD87B303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DB70E-88C4-4BE9-82AF-A8EE8584C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98D577-4825-4FE2-882C-96769275B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5935521"/>
            <a:ext cx="13716000" cy="93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852" y="1365500"/>
            <a:ext cx="3884847" cy="209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HDI Thickness: 473 um</a:t>
            </a:r>
          </a:p>
          <a:p>
            <a:r>
              <a:rPr lang="en-US" sz="2400" dirty="0">
                <a:solidFill>
                  <a:schemeClr val="tx1"/>
                </a:solidFill>
              </a:rPr>
              <a:t>Width: 38.0 mm</a:t>
            </a:r>
          </a:p>
          <a:p>
            <a:r>
              <a:rPr lang="en-US" sz="2400" dirty="0">
                <a:solidFill>
                  <a:schemeClr val="tx1"/>
                </a:solidFill>
              </a:rPr>
              <a:t>z-length total: 400 mm Sensor thickness: 320 um</a:t>
            </a:r>
          </a:p>
          <a:p>
            <a:r>
              <a:rPr lang="en-US" sz="2400" dirty="0">
                <a:solidFill>
                  <a:schemeClr val="tx1"/>
                </a:solidFill>
              </a:rPr>
              <a:t>FPHX chip thickness: 320 um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D4B9E6-1A9C-4869-836C-95328566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HDI </a:t>
            </a:r>
            <a:r>
              <a:rPr lang="en-US" dirty="0"/>
              <a:t>– </a:t>
            </a:r>
            <a:r>
              <a:rPr lang="en-US" altLang="en-US" dirty="0"/>
              <a:t>Design and Radiation Length 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BC1657-48DA-40D8-9B1F-EC5D2FA6C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371600"/>
            <a:ext cx="9837762" cy="617220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051433B-3D26-4153-B45F-84ACB12E0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092E0-A4D7-4D0C-95E0-8389427451E4}" type="datetime1">
              <a:rPr lang="en-US" smtClean="0"/>
              <a:t>3/1/2021</a:t>
            </a:fld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C8975AD-25B6-4E73-94B6-4F685C477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918D429-64F4-4024-B605-AACEA0D29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5618800"/>
                  </p:ext>
                </p:extLst>
              </p:nvPr>
            </p:nvGraphicFramePr>
            <p:xfrm>
              <a:off x="-16552" y="3555492"/>
              <a:ext cx="4588552" cy="18044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5862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948732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401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HDI 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000" i="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297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Copper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38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0.26%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2987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Polyimide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380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0.14%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213359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918D429-64F4-4024-B605-AACEA0D294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5618800"/>
                  </p:ext>
                </p:extLst>
              </p:nvPr>
            </p:nvGraphicFramePr>
            <p:xfrm>
              <a:off x="-16552" y="3555492"/>
              <a:ext cx="4588552" cy="180441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658620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81200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948732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HDI 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6304" marR="146304" marT="73152" marB="73152">
                        <a:blipFill>
                          <a:blip r:embed="rId3"/>
                          <a:stretch>
                            <a:fillRect l="-383333" t="-97297" r="-3205" b="-3189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Copper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38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0.26%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Polyimide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380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0.14%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pPr algn="ctr"/>
                          <a:endParaRPr lang="en-US" sz="200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CFC2953-F5B0-476E-97A0-2EF4805D1DC8}"/>
              </a:ext>
            </a:extLst>
          </p:cNvPr>
          <p:cNvSpPr txBox="1"/>
          <p:nvPr/>
        </p:nvSpPr>
        <p:spPr>
          <a:xfrm>
            <a:off x="351852" y="5781324"/>
            <a:ext cx="3884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HDI is composed of 7 copper layers. 4 solid ground or power layers and 3 signal line layers.</a:t>
            </a:r>
          </a:p>
        </p:txBody>
      </p:sp>
    </p:spTree>
    <p:extLst>
      <p:ext uri="{BB962C8B-B14F-4D97-AF65-F5344CB8AC3E}">
        <p14:creationId xmlns:p14="http://schemas.microsoft.com/office/powerpoint/2010/main" val="20643365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D1A46-B45E-4D05-A48E-6429A28E6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F43DA-6B90-4AD8-ADED-ECA36CA84418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019300" y="1173779"/>
            <a:ext cx="220981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3456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3B0C47-4242-43B7-B62A-B1AB8C69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Stave – Average Radiation Length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23168-0BC3-45A3-990F-8F7CC9491814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F028CDD5-36EE-4524-A168-667564F25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67486"/>
            <a:ext cx="14173200" cy="1232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5C7054F-0360-4A13-BEF5-63A155648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7268992"/>
                  </p:ext>
                </p:extLst>
              </p:nvPr>
            </p:nvGraphicFramePr>
            <p:xfrm>
              <a:off x="1278275" y="3473839"/>
              <a:ext cx="6121063" cy="369455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17249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42021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668336">
                      <a:extLst>
                        <a:ext uri="{9D8B030D-6E8A-4147-A177-3AD203B41FA5}">
                          <a16:colId xmlns:a16="http://schemas.microsoft.com/office/drawing/2014/main" val="393004289"/>
                        </a:ext>
                      </a:extLst>
                    </a:gridCol>
                    <a:gridCol w="993457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chemeClr val="bg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Radiation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chemeClr val="bg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Length (mm)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000" i="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22453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Flat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0.3300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256.4122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0.1287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17571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Formed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0.3411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256.4122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0.1330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20817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Tube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0.1033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282.2909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0.0366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109728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Foam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1.4740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3771.3741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0.0391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Epoxy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0.1016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298.7463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0.0340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49053022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Water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0.0826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356.7854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0.0231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383707222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en-US" sz="2000" b="1" strike="noStrike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146291" marR="146291" marT="73186" marB="73186"/>
                    </a:tc>
                    <a:tc>
                      <a:txBody>
                        <a:bodyPr/>
                        <a:lstStyle/>
                        <a:p>
                          <a:pPr lvl="0" algn="r"/>
                          <a:r>
                            <a:rPr lang="en-US" sz="2000" b="1" dirty="0">
                              <a:latin typeface="+mn-lt"/>
                              <a:cs typeface="Times New Roman" panose="02020603050405020304" pitchFamily="18" charset="0"/>
                            </a:rPr>
                            <a:t>Total</a:t>
                          </a:r>
                        </a:p>
                      </a:txBody>
                      <a:tcPr marL="146291" marR="146291" marT="73186" marB="73186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0.3946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8675666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A5C7054F-0360-4A13-BEF5-63A155648D4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7268992"/>
                  </p:ext>
                </p:extLst>
              </p:nvPr>
            </p:nvGraphicFramePr>
            <p:xfrm>
              <a:off x="1278275" y="3473839"/>
              <a:ext cx="6121063" cy="369455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517249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42021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668336">
                      <a:extLst>
                        <a:ext uri="{9D8B030D-6E8A-4147-A177-3AD203B41FA5}">
                          <a16:colId xmlns:a16="http://schemas.microsoft.com/office/drawing/2014/main" val="393004289"/>
                        </a:ext>
                      </a:extLst>
                    </a:gridCol>
                    <a:gridCol w="993457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7559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chemeClr val="bg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Radiation</a:t>
                          </a:r>
                        </a:p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chemeClr val="bg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Length (mm)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6304" marR="146304" marT="73152" marB="73152">
                        <a:blipFill>
                          <a:blip r:embed="rId4"/>
                          <a:stretch>
                            <a:fillRect l="-517178" t="-58065" r="-2454" b="-4040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Flat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0.3300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256.4122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0.1287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Formed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0.3411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256.4122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0.1330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CFC Tube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0.1033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282.2909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0.0366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marL="0" marR="0" lvl="0" indent="0" algn="ctr" defTabSz="109728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Foam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1.4740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3771.3741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0.0391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Epoxy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0.1016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298.7463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0.0340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490530228"/>
                      </a:ext>
                    </a:extLst>
                  </a:tr>
                  <a:tr h="414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sz="2000" b="0" strike="noStrike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+mn-lt"/>
                              <a:cs typeface="Times New Roman" panose="02020603050405020304" pitchFamily="18" charset="0"/>
                            </a:rPr>
                            <a:t>Water</a:t>
                          </a: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0.0826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356.7854</a:t>
                          </a:r>
                        </a:p>
                      </a:txBody>
                      <a:tcPr marL="6350" marR="6350" marT="635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0.0231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383707222"/>
                      </a:ext>
                    </a:extLst>
                  </a:tr>
                  <a:tr h="45117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endParaRPr lang="en-US" sz="2000" b="1" strike="noStrike" spc="-1" dirty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109718" marR="109718" marT="54890" marB="5489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latin typeface="+mn-lt"/>
                            <a:cs typeface="Times New Roman" panose="02020603050405020304" pitchFamily="18" charset="0"/>
                          </a:endParaRPr>
                        </a:p>
                      </a:txBody>
                      <a:tcPr marL="146291" marR="146291" marT="73186" marB="73186"/>
                    </a:tc>
                    <a:tc>
                      <a:txBody>
                        <a:bodyPr/>
                        <a:lstStyle/>
                        <a:p>
                          <a:pPr lvl="0" algn="r"/>
                          <a:r>
                            <a:rPr lang="en-US" sz="2000" b="1" dirty="0">
                              <a:latin typeface="+mn-lt"/>
                              <a:cs typeface="Times New Roman" panose="02020603050405020304" pitchFamily="18" charset="0"/>
                            </a:rPr>
                            <a:t>Total</a:t>
                          </a:r>
                        </a:p>
                      </a:txBody>
                      <a:tcPr marL="146291" marR="146291" marT="73186" marB="73186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</a:rPr>
                            <a:t>0.3946</a:t>
                          </a:r>
                        </a:p>
                      </a:txBody>
                      <a:tcPr marL="6350" marR="6350" marT="6350" anchor="b"/>
                    </a:tc>
                    <a:extLst>
                      <a:ext uri="{0D108BD9-81ED-4DB2-BD59-A6C34878D82A}">
                        <a16:rowId xmlns:a16="http://schemas.microsoft.com/office/drawing/2014/main" val="286756667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C55A94F-912B-434D-9986-EBBFE013D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790102"/>
              </p:ext>
            </p:extLst>
          </p:nvPr>
        </p:nvGraphicFramePr>
        <p:xfrm>
          <a:off x="8909619" y="3510397"/>
          <a:ext cx="3864549" cy="3621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1425">
                  <a:extLst>
                    <a:ext uri="{9D8B030D-6E8A-4147-A177-3AD203B41FA5}">
                      <a16:colId xmlns:a16="http://schemas.microsoft.com/office/drawing/2014/main" val="3053579224"/>
                    </a:ext>
                  </a:extLst>
                </a:gridCol>
                <a:gridCol w="1117961">
                  <a:extLst>
                    <a:ext uri="{9D8B030D-6E8A-4147-A177-3AD203B41FA5}">
                      <a16:colId xmlns:a16="http://schemas.microsoft.com/office/drawing/2014/main" val="4053050186"/>
                    </a:ext>
                  </a:extLst>
                </a:gridCol>
                <a:gridCol w="1595163">
                  <a:extLst>
                    <a:ext uri="{9D8B030D-6E8A-4147-A177-3AD203B41FA5}">
                      <a16:colId xmlns:a16="http://schemas.microsoft.com/office/drawing/2014/main" val="248512962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Material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Fraction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chemeClr val="bg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Length (mm)</a:t>
                      </a:r>
                    </a:p>
                  </a:txBody>
                  <a:tcPr marL="109718" marR="109718" marT="54890" marB="54890"/>
                </a:tc>
                <a:extLst>
                  <a:ext uri="{0D108BD9-81ED-4DB2-BD59-A6C34878D82A}">
                    <a16:rowId xmlns:a16="http://schemas.microsoft.com/office/drawing/2014/main" val="611823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CFC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194.0909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4203655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Epoxy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349.8941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356133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256.4122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0613050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4203685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Water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360.8000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1858903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+mn-lt"/>
                          <a:cs typeface="Times New Roman" panose="02020603050405020304" pitchFamily="18" charset="0"/>
                        </a:rPr>
                        <a:t>Glycol</a:t>
                      </a: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349.2849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39083616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20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09718" marR="109718" marT="54890" marB="5489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6350" marR="6350" marT="635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356.7854</a:t>
                      </a:r>
                    </a:p>
                  </a:txBody>
                  <a:tcPr marL="6350" marR="6350" marT="6350" anchor="b"/>
                </a:tc>
                <a:extLst>
                  <a:ext uri="{0D108BD9-81ED-4DB2-BD59-A6C34878D82A}">
                    <a16:rowId xmlns:a16="http://schemas.microsoft.com/office/drawing/2014/main" val="248686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72665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E5750-6D93-4FFE-8EF8-79D0C7B4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Ladder – Stave + Two HDIs and </a:t>
            </a:r>
            <a:r>
              <a:rPr lang="en-US" altLang="en-US" dirty="0"/>
              <a:t>Radiation Length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8D2E7-0E5C-4CCF-96EB-F81C0E757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05DD3-024D-492B-9934-2D5355280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8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6E910CB-DFF0-4050-B5B0-F2179034B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00800"/>
            <a:ext cx="14630400" cy="9765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1EFA3E2-FF07-40C1-A95C-44A75EA80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5272"/>
            <a:ext cx="14630400" cy="4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C25F3-C650-4F6D-B14E-AD5718F19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4800"/>
            <a:ext cx="14630400" cy="999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75DB9-B94B-4C2F-B92E-B425ADE0AD0A}"/>
              </a:ext>
            </a:extLst>
          </p:cNvPr>
          <p:cNvSpPr txBox="1"/>
          <p:nvPr/>
        </p:nvSpPr>
        <p:spPr>
          <a:xfrm>
            <a:off x="5235786" y="7347668"/>
            <a:ext cx="398807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Weight: 0.1lb. (0.445N)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9078BD0B-7BC6-4852-A12B-31E8FFB4BD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8079367"/>
                  </p:ext>
                </p:extLst>
              </p:nvPr>
            </p:nvGraphicFramePr>
            <p:xfrm>
              <a:off x="228600" y="1491047"/>
              <a:ext cx="4155440" cy="2255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226582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23018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005840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𝐗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𝐗</m:t>
                                      </m:r>
                                    </m:e>
                                    <m:sub>
                                      <m:r>
                                        <a:rPr lang="en-US" sz="2000" b="1" i="0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000" i="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Silicon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0.30%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HDI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473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Stave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3620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1.10%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9078BD0B-7BC6-4852-A12B-31E8FFB4BD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8079367"/>
                  </p:ext>
                </p:extLst>
              </p:nvPr>
            </p:nvGraphicFramePr>
            <p:xfrm>
              <a:off x="228600" y="1491047"/>
              <a:ext cx="4155440" cy="225552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226582">
                      <a:extLst>
                        <a:ext uri="{9D8B030D-6E8A-4147-A177-3AD203B41FA5}">
                          <a16:colId xmlns:a16="http://schemas.microsoft.com/office/drawing/2014/main" val="3053579224"/>
                        </a:ext>
                      </a:extLst>
                    </a:gridCol>
                    <a:gridCol w="1923018">
                      <a:extLst>
                        <a:ext uri="{9D8B030D-6E8A-4147-A177-3AD203B41FA5}">
                          <a16:colId xmlns:a16="http://schemas.microsoft.com/office/drawing/2014/main" val="2485129622"/>
                        </a:ext>
                      </a:extLst>
                    </a:gridCol>
                    <a:gridCol w="1005840">
                      <a:extLst>
                        <a:ext uri="{9D8B030D-6E8A-4147-A177-3AD203B41FA5}">
                          <a16:colId xmlns:a16="http://schemas.microsoft.com/office/drawing/2014/main" val="3830674094"/>
                        </a:ext>
                      </a:extLst>
                    </a:gridCol>
                  </a:tblGrid>
                  <a:tr h="451104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Material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Thickness [</a:t>
                          </a:r>
                          <a:r>
                            <a:rPr lang="el-GR" sz="2000" dirty="0">
                              <a:latin typeface="+mn-lt"/>
                            </a:rPr>
                            <a:t>μ</a:t>
                          </a:r>
                          <a:r>
                            <a:rPr lang="en-US" sz="2000" dirty="0">
                              <a:latin typeface="+mn-lt"/>
                            </a:rPr>
                            <a:t>m]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6304" marR="146304" marT="73152" marB="73152">
                        <a:blipFill>
                          <a:blip r:embed="rId5"/>
                          <a:stretch>
                            <a:fillRect l="-314545" t="-97297" r="-2424" b="-4189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1823608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Silicon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0.30%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55501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HDI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473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356133037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r>
                            <a:rPr lang="en-US" sz="2000" dirty="0">
                              <a:latin typeface="+mn-lt"/>
                            </a:rPr>
                            <a:t>Stave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3620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0.40%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2061305071"/>
                      </a:ext>
                    </a:extLst>
                  </a:tr>
                  <a:tr h="451104">
                    <a:tc>
                      <a:txBody>
                        <a:bodyPr/>
                        <a:lstStyle/>
                        <a:p>
                          <a:endParaRPr lang="en-US" sz="2000" dirty="0">
                            <a:latin typeface="+mn-lt"/>
                          </a:endParaRP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2000" b="1" dirty="0">
                              <a:latin typeface="+mn-lt"/>
                            </a:rPr>
                            <a:t>Total</a:t>
                          </a:r>
                        </a:p>
                      </a:txBody>
                      <a:tcPr marL="146304" marR="146304" marT="73152" marB="73152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n-lt"/>
                            </a:rPr>
                            <a:t>1.10%</a:t>
                          </a:r>
                        </a:p>
                      </a:txBody>
                      <a:tcPr marL="146304" marR="146304" marT="73152" marB="73152"/>
                    </a:tc>
                    <a:extLst>
                      <a:ext uri="{0D108BD9-81ED-4DB2-BD59-A6C34878D82A}">
                        <a16:rowId xmlns:a16="http://schemas.microsoft.com/office/drawing/2014/main" val="42036859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9B50E204-D7CB-4B56-B0E3-15E646C7590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12830"/>
              </a:clrFrom>
              <a:clrTo>
                <a:srgbClr val="2128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84040" y="2449627"/>
            <a:ext cx="10246360" cy="129694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537D629-B8DB-4DDB-9FB6-D04246553E9F}"/>
              </a:ext>
            </a:extLst>
          </p:cNvPr>
          <p:cNvSpPr/>
          <p:nvPr/>
        </p:nvSpPr>
        <p:spPr>
          <a:xfrm>
            <a:off x="4384040" y="1704617"/>
            <a:ext cx="1001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All components are averaged over the area of the stave in the active region.</a:t>
            </a:r>
          </a:p>
        </p:txBody>
      </p:sp>
    </p:spTree>
    <p:extLst>
      <p:ext uri="{BB962C8B-B14F-4D97-AF65-F5344CB8AC3E}">
        <p14:creationId xmlns:p14="http://schemas.microsoft.com/office/powerpoint/2010/main" val="433470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1759D-8159-4D3A-8DB3-8CD33BE6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Design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419377-DEEB-49FA-BCD6-9CA518C09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2671C-DB52-4951-BEF8-BF18EC70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8F579-959F-4052-BB6C-23C126D94E2E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DBF550-CF03-43C9-BD34-088752A01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5213E-8B89-4AE1-9DD2-F4EDEB83C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65050"/>
            <a:ext cx="13715999" cy="119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91B8A0-512C-47CC-B762-B81CF9D33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2860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8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HEINIX" id="{D6688B4B-43FE-46A6-9CB2-817D7B3DE30A}" vid="{6DF8EA8A-2620-4730-93F7-9E7F61A5A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30F61E9ED534BA13F5580DB755C30" ma:contentTypeVersion="8" ma:contentTypeDescription="Create a new document." ma:contentTypeScope="" ma:versionID="bebc07775a6c6517de6feccee88718e4">
  <xsd:schema xmlns:xsd="http://www.w3.org/2001/XMLSchema" xmlns:xs="http://www.w3.org/2001/XMLSchema" xmlns:p="http://schemas.microsoft.com/office/2006/metadata/properties" xmlns:ns3="c5d4bf00-a4fc-449d-9aef-bf2c418416e1" targetNamespace="http://schemas.microsoft.com/office/2006/metadata/properties" ma:root="true" ma:fieldsID="227922fc2d8fcd884a95acc7b9f8aa33" ns3:_="">
    <xsd:import namespace="c5d4bf00-a4fc-449d-9aef-bf2c418416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4bf00-a4fc-449d-9aef-bf2c41841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C29F33-BC9D-4F9A-936C-25228AA9D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4bf00-a4fc-449d-9aef-bf2c41841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23F7BA-8A13-4C09-958D-CEEB233F8A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7F36EF-EFEA-4549-983A-F36A38A67DCA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c5d4bf00-a4fc-449d-9aef-bf2c418416e1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sPHEINIX</Template>
  <TotalTime>3722</TotalTime>
  <Words>1289</Words>
  <Application>Microsoft Office PowerPoint</Application>
  <PresentationFormat>Custom</PresentationFormat>
  <Paragraphs>450</Paragraphs>
  <Slides>48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Acrobat Document</vt:lpstr>
      <vt:lpstr>Contents</vt:lpstr>
      <vt:lpstr>Stave and Barrel Design and FEA Analysis Daniel Cacace Brookhaven National Laboratory</vt:lpstr>
      <vt:lpstr>Motivation</vt:lpstr>
      <vt:lpstr>Requirements</vt:lpstr>
      <vt:lpstr>Ladder</vt:lpstr>
      <vt:lpstr>HDI – Design and Radiation Length </vt:lpstr>
      <vt:lpstr>Stave – Average Radiation Length</vt:lpstr>
      <vt:lpstr>Ladder – Stave + Two HDIs and Radiation Length </vt:lpstr>
      <vt:lpstr>Stave Design</vt:lpstr>
      <vt:lpstr>Stave Design – Assembly</vt:lpstr>
      <vt:lpstr>Stave Design – Parts</vt:lpstr>
      <vt:lpstr>Stave Tube – Assembly Drawing</vt:lpstr>
      <vt:lpstr>Stave – Assembly Drawing</vt:lpstr>
      <vt:lpstr>Stave FEA Analysis</vt:lpstr>
      <vt:lpstr>Structural – Under its Own Weight</vt:lpstr>
      <vt:lpstr>Vibration – Natural Frequencies</vt:lpstr>
      <vt:lpstr>Thermal – Temperatures</vt:lpstr>
      <vt:lpstr>Thermal – Midplane Cross Section</vt:lpstr>
      <vt:lpstr>Barrel Configuration</vt:lpstr>
      <vt:lpstr>Barrel – Two Layers</vt:lpstr>
      <vt:lpstr>Barrel – Two Layer Configuration Staves</vt:lpstr>
      <vt:lpstr>Barrel – Two Layer Configuration Active Area</vt:lpstr>
      <vt:lpstr>Barrel – Two Layer Configuration Numbers</vt:lpstr>
      <vt:lpstr>Barrel Design</vt:lpstr>
      <vt:lpstr>End Rings - Half Barrel, One Side</vt:lpstr>
      <vt:lpstr>Barrel – Cooling and Extension Connection</vt:lpstr>
      <vt:lpstr>Barrel – Carbon Fiber Skins and Cones</vt:lpstr>
      <vt:lpstr>Barrel - Assembly</vt:lpstr>
      <vt:lpstr>Barrel - Services</vt:lpstr>
      <vt:lpstr>Barrel - Integration</vt:lpstr>
      <vt:lpstr>Barrel FEA Analysis</vt:lpstr>
      <vt:lpstr>Structural – Under its Own Weight</vt:lpstr>
      <vt:lpstr>Structural – Under its Own Weight</vt:lpstr>
      <vt:lpstr>Vibration – Natural Frequencies</vt:lpstr>
      <vt:lpstr>Summary</vt:lpstr>
      <vt:lpstr>Pre-Production</vt:lpstr>
      <vt:lpstr>Summary</vt:lpstr>
      <vt:lpstr>Technical Data Sheets</vt:lpstr>
      <vt:lpstr>Carbon Fiber - K13C2U</vt:lpstr>
      <vt:lpstr>Carbon Fiber - XN-90-60S</vt:lpstr>
      <vt:lpstr>Carbon Fiber - T700</vt:lpstr>
      <vt:lpstr>PEEK - CA30</vt:lpstr>
      <vt:lpstr>Foam - Rohacell 110 RIST</vt:lpstr>
      <vt:lpstr>Epoxy - 25R</vt:lpstr>
      <vt:lpstr>Epoxy - EP75-1</vt:lpstr>
      <vt:lpstr>Epoxy - Hysol EA 9396</vt:lpstr>
      <vt:lpstr>Epoxy - TC2810 </vt:lpstr>
      <vt:lpstr>Epoxy - ABLESTIK 2902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Cacace</dc:creator>
  <cp:lastModifiedBy>Daniel Cacace</cp:lastModifiedBy>
  <cp:revision>143</cp:revision>
  <dcterms:created xsi:type="dcterms:W3CDTF">2019-03-16T21:01:20Z</dcterms:created>
  <dcterms:modified xsi:type="dcterms:W3CDTF">2021-03-01T16:44:29Z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0x01010005530F61E9ED534BA13F5580DB755C30</vt:lpwstr>
  </property>
</Properties>
</file>