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6" r:id="rId2"/>
    <p:sldId id="26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7"/>
  </p:normalViewPr>
  <p:slideViewPr>
    <p:cSldViewPr snapToGrid="0" snapToObjects="1">
      <p:cViewPr varScale="1">
        <p:scale>
          <a:sx n="88" d="100"/>
          <a:sy n="88" d="100"/>
        </p:scale>
        <p:origin x="184" y="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B6D24A-30AE-1C4B-A9BC-3C8B8C9A86CA}" type="datetimeFigureOut">
              <a:rPr lang="en-US" smtClean="0"/>
              <a:t>2/24/21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E80273-E37E-A442-88C8-12CDECF25058}" type="slidenum">
              <a:rPr lang="en-US" smtClean="0"/>
              <a:t>‹#›</a:t>
            </a:fld>
            <a:endParaRPr lang="en-US"/>
          </a:p>
        </p:txBody>
      </p:sp>
    </p:spTree>
    <p:extLst>
      <p:ext uri="{BB962C8B-B14F-4D97-AF65-F5344CB8AC3E}">
        <p14:creationId xmlns:p14="http://schemas.microsoft.com/office/powerpoint/2010/main" val="1288651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99798-0034-C84E-9A84-65E9DFF361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952E37-02F2-1146-80F9-5096700A00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C58A19-3F80-3D46-B693-90EEF993D308}"/>
              </a:ext>
            </a:extLst>
          </p:cNvPr>
          <p:cNvSpPr>
            <a:spLocks noGrp="1"/>
          </p:cNvSpPr>
          <p:nvPr>
            <p:ph type="dt" sz="half" idx="10"/>
          </p:nvPr>
        </p:nvSpPr>
        <p:spPr/>
        <p:txBody>
          <a:bodyPr/>
          <a:lstStyle/>
          <a:p>
            <a:fld id="{DC60AD2F-BC4A-8E43-9F1E-2E0B657F1C4B}" type="datetime1">
              <a:rPr lang="en-US" smtClean="0"/>
              <a:t>2/24/21</a:t>
            </a:fld>
            <a:endParaRPr lang="en-US"/>
          </a:p>
        </p:txBody>
      </p:sp>
      <p:sp>
        <p:nvSpPr>
          <p:cNvPr id="5" name="Footer Placeholder 4">
            <a:extLst>
              <a:ext uri="{FF2B5EF4-FFF2-40B4-BE49-F238E27FC236}">
                <a16:creationId xmlns:a16="http://schemas.microsoft.com/office/drawing/2014/main" id="{94730533-864E-A04F-BC63-BFCAC3A936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515BF7-190C-AB4F-839F-DC0530D60A6F}"/>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600579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9AEC-4A42-5C43-91E2-CE622E87A1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DD34D-093D-8145-AC8F-AD9FF45C93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3CBDCA-547D-7E41-8EB7-5CBB22AE2ACD}"/>
              </a:ext>
            </a:extLst>
          </p:cNvPr>
          <p:cNvSpPr>
            <a:spLocks noGrp="1"/>
          </p:cNvSpPr>
          <p:nvPr>
            <p:ph type="dt" sz="half" idx="10"/>
          </p:nvPr>
        </p:nvSpPr>
        <p:spPr/>
        <p:txBody>
          <a:bodyPr/>
          <a:lstStyle/>
          <a:p>
            <a:fld id="{F2F314D8-A85E-0248-A1E4-CF93EA8222FC}" type="datetime1">
              <a:rPr lang="en-US" smtClean="0"/>
              <a:t>2/24/21</a:t>
            </a:fld>
            <a:endParaRPr lang="en-US"/>
          </a:p>
        </p:txBody>
      </p:sp>
      <p:sp>
        <p:nvSpPr>
          <p:cNvPr id="5" name="Footer Placeholder 4">
            <a:extLst>
              <a:ext uri="{FF2B5EF4-FFF2-40B4-BE49-F238E27FC236}">
                <a16:creationId xmlns:a16="http://schemas.microsoft.com/office/drawing/2014/main" id="{8B7F6AF3-BA29-A941-BB2F-E21003704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CE84DD-DD97-D24C-93A1-046B2056F287}"/>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263934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41CD43-B375-914B-9D98-CC0CA77766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67B751-0D7E-5B4B-B482-2486C1211D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2A0DE6-AD7A-DB48-B328-D37F3146A342}"/>
              </a:ext>
            </a:extLst>
          </p:cNvPr>
          <p:cNvSpPr>
            <a:spLocks noGrp="1"/>
          </p:cNvSpPr>
          <p:nvPr>
            <p:ph type="dt" sz="half" idx="10"/>
          </p:nvPr>
        </p:nvSpPr>
        <p:spPr/>
        <p:txBody>
          <a:bodyPr/>
          <a:lstStyle/>
          <a:p>
            <a:fld id="{80F3887F-705C-D745-94E1-3FA7F85BBD77}" type="datetime1">
              <a:rPr lang="en-US" smtClean="0"/>
              <a:t>2/24/21</a:t>
            </a:fld>
            <a:endParaRPr lang="en-US"/>
          </a:p>
        </p:txBody>
      </p:sp>
      <p:sp>
        <p:nvSpPr>
          <p:cNvPr id="5" name="Footer Placeholder 4">
            <a:extLst>
              <a:ext uri="{FF2B5EF4-FFF2-40B4-BE49-F238E27FC236}">
                <a16:creationId xmlns:a16="http://schemas.microsoft.com/office/drawing/2014/main" id="{04EB74B4-EB8B-8840-9613-74E545E70C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2344CE-E0E3-5447-9EBD-6CD017FD2DAF}"/>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153422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48C92-6B1E-7943-B77F-8E85AD36A9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6A4E6F-FDF9-A142-A726-25C07B2A9A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CBF6B-B7F7-6E4F-9326-9E0CBB8735E1}"/>
              </a:ext>
            </a:extLst>
          </p:cNvPr>
          <p:cNvSpPr>
            <a:spLocks noGrp="1"/>
          </p:cNvSpPr>
          <p:nvPr>
            <p:ph type="dt" sz="half" idx="10"/>
          </p:nvPr>
        </p:nvSpPr>
        <p:spPr/>
        <p:txBody>
          <a:bodyPr/>
          <a:lstStyle/>
          <a:p>
            <a:fld id="{A8F1380A-BE1C-E145-951B-E370D21C7978}" type="datetime1">
              <a:rPr lang="en-US" smtClean="0"/>
              <a:t>2/24/21</a:t>
            </a:fld>
            <a:endParaRPr lang="en-US"/>
          </a:p>
        </p:txBody>
      </p:sp>
      <p:sp>
        <p:nvSpPr>
          <p:cNvPr id="5" name="Footer Placeholder 4">
            <a:extLst>
              <a:ext uri="{FF2B5EF4-FFF2-40B4-BE49-F238E27FC236}">
                <a16:creationId xmlns:a16="http://schemas.microsoft.com/office/drawing/2014/main" id="{B9928D53-6CAB-0141-8560-1FC241B95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29EDF-0400-D046-A838-53DF5952669A}"/>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67750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1036A-DE9D-2240-8B94-97CF5A2B42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CA9162-5663-0A4B-899F-30EF757A19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331FF3-2387-D445-99F0-EBCE8CE59F1E}"/>
              </a:ext>
            </a:extLst>
          </p:cNvPr>
          <p:cNvSpPr>
            <a:spLocks noGrp="1"/>
          </p:cNvSpPr>
          <p:nvPr>
            <p:ph type="dt" sz="half" idx="10"/>
          </p:nvPr>
        </p:nvSpPr>
        <p:spPr/>
        <p:txBody>
          <a:bodyPr/>
          <a:lstStyle/>
          <a:p>
            <a:fld id="{5C293CE1-7536-7547-B09B-69B17F6759EC}" type="datetime1">
              <a:rPr lang="en-US" smtClean="0"/>
              <a:t>2/24/21</a:t>
            </a:fld>
            <a:endParaRPr lang="en-US"/>
          </a:p>
        </p:txBody>
      </p:sp>
      <p:sp>
        <p:nvSpPr>
          <p:cNvPr id="5" name="Footer Placeholder 4">
            <a:extLst>
              <a:ext uri="{FF2B5EF4-FFF2-40B4-BE49-F238E27FC236}">
                <a16:creationId xmlns:a16="http://schemas.microsoft.com/office/drawing/2014/main" id="{D4C6E128-3082-4845-975A-987A6AFF5A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CCA8D3-7D45-F24B-9CA1-5301475F630F}"/>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46271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FC67D-781E-874D-AC3D-4F7AF196DF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2DE787-AB51-3A43-B17D-CF477165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20B33B-C14D-8040-B56A-2BEF7FFB4F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7B77C2-3F02-B245-9CA1-BB68B5045027}"/>
              </a:ext>
            </a:extLst>
          </p:cNvPr>
          <p:cNvSpPr>
            <a:spLocks noGrp="1"/>
          </p:cNvSpPr>
          <p:nvPr>
            <p:ph type="dt" sz="half" idx="10"/>
          </p:nvPr>
        </p:nvSpPr>
        <p:spPr/>
        <p:txBody>
          <a:bodyPr/>
          <a:lstStyle/>
          <a:p>
            <a:fld id="{0D91A9DC-CBEE-8C43-9A2B-AB00AE255FC4}" type="datetime1">
              <a:rPr lang="en-US" smtClean="0"/>
              <a:t>2/24/21</a:t>
            </a:fld>
            <a:endParaRPr lang="en-US"/>
          </a:p>
        </p:txBody>
      </p:sp>
      <p:sp>
        <p:nvSpPr>
          <p:cNvPr id="6" name="Footer Placeholder 5">
            <a:extLst>
              <a:ext uri="{FF2B5EF4-FFF2-40B4-BE49-F238E27FC236}">
                <a16:creationId xmlns:a16="http://schemas.microsoft.com/office/drawing/2014/main" id="{F4F436D6-04C8-E14B-BE79-B4D512770D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EED979-4133-F043-B5D2-37A9CA0C3DC3}"/>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475025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AE192-F710-2145-BD9C-70DAA31338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2BA156-F834-EF45-9B50-482F3700B0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7F05F0-F5AC-F248-92A1-A4BAE00B81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4C547F-6C13-A740-BE99-5366BD6E41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9D05CC-76D0-4C48-BD55-7AA16DDA5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C7D12E-7A7E-4B42-B2A8-5826BF6E9840}"/>
              </a:ext>
            </a:extLst>
          </p:cNvPr>
          <p:cNvSpPr>
            <a:spLocks noGrp="1"/>
          </p:cNvSpPr>
          <p:nvPr>
            <p:ph type="dt" sz="half" idx="10"/>
          </p:nvPr>
        </p:nvSpPr>
        <p:spPr/>
        <p:txBody>
          <a:bodyPr/>
          <a:lstStyle/>
          <a:p>
            <a:fld id="{48260EF3-45F4-324E-9A63-B386043D85CF}" type="datetime1">
              <a:rPr lang="en-US" smtClean="0"/>
              <a:t>2/24/21</a:t>
            </a:fld>
            <a:endParaRPr lang="en-US"/>
          </a:p>
        </p:txBody>
      </p:sp>
      <p:sp>
        <p:nvSpPr>
          <p:cNvPr id="8" name="Footer Placeholder 7">
            <a:extLst>
              <a:ext uri="{FF2B5EF4-FFF2-40B4-BE49-F238E27FC236}">
                <a16:creationId xmlns:a16="http://schemas.microsoft.com/office/drawing/2014/main" id="{09D470BC-D434-4B42-8A85-BD52F8372F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15C0C9A-16F9-C041-B2F2-12B780C34B6F}"/>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1111356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23B3-2EF1-114B-8D77-F1F99EEC9C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D3E026-FAC2-4C4E-A311-1A9FCCE7259D}"/>
              </a:ext>
            </a:extLst>
          </p:cNvPr>
          <p:cNvSpPr>
            <a:spLocks noGrp="1"/>
          </p:cNvSpPr>
          <p:nvPr>
            <p:ph type="dt" sz="half" idx="10"/>
          </p:nvPr>
        </p:nvSpPr>
        <p:spPr/>
        <p:txBody>
          <a:bodyPr/>
          <a:lstStyle/>
          <a:p>
            <a:fld id="{67A5A3FB-4500-0F4F-A3FF-559A95DC6C6B}" type="datetime1">
              <a:rPr lang="en-US" smtClean="0"/>
              <a:t>2/24/21</a:t>
            </a:fld>
            <a:endParaRPr lang="en-US"/>
          </a:p>
        </p:txBody>
      </p:sp>
      <p:sp>
        <p:nvSpPr>
          <p:cNvPr id="4" name="Footer Placeholder 3">
            <a:extLst>
              <a:ext uri="{FF2B5EF4-FFF2-40B4-BE49-F238E27FC236}">
                <a16:creationId xmlns:a16="http://schemas.microsoft.com/office/drawing/2014/main" id="{9B9FBA4E-0839-624E-AAC4-574B35B6F6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305803-A0A4-6245-AA3F-C22F48785344}"/>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301401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6C7492-1762-F041-AEF5-751FD95801AF}"/>
              </a:ext>
            </a:extLst>
          </p:cNvPr>
          <p:cNvSpPr>
            <a:spLocks noGrp="1"/>
          </p:cNvSpPr>
          <p:nvPr>
            <p:ph type="dt" sz="half" idx="10"/>
          </p:nvPr>
        </p:nvSpPr>
        <p:spPr/>
        <p:txBody>
          <a:bodyPr/>
          <a:lstStyle/>
          <a:p>
            <a:fld id="{4C05E534-078E-9B48-93C8-E209FF46D35E}" type="datetime1">
              <a:rPr lang="en-US" smtClean="0"/>
              <a:t>2/24/21</a:t>
            </a:fld>
            <a:endParaRPr lang="en-US"/>
          </a:p>
        </p:txBody>
      </p:sp>
      <p:sp>
        <p:nvSpPr>
          <p:cNvPr id="3" name="Footer Placeholder 2">
            <a:extLst>
              <a:ext uri="{FF2B5EF4-FFF2-40B4-BE49-F238E27FC236}">
                <a16:creationId xmlns:a16="http://schemas.microsoft.com/office/drawing/2014/main" id="{E9929F4A-AF92-8843-A4D9-BE53A3FF29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D5DE25-D538-B645-8987-FC19C8A7ED44}"/>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3446043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641D-F93F-4B4A-BC69-BB866A48DA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C05631-8EE5-B64D-AD1D-DED12152D4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FA1401-B0A2-6742-8526-9DDAAE48DD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D9B814-033B-0D42-9F20-ED1BA33BF203}"/>
              </a:ext>
            </a:extLst>
          </p:cNvPr>
          <p:cNvSpPr>
            <a:spLocks noGrp="1"/>
          </p:cNvSpPr>
          <p:nvPr>
            <p:ph type="dt" sz="half" idx="10"/>
          </p:nvPr>
        </p:nvSpPr>
        <p:spPr/>
        <p:txBody>
          <a:bodyPr/>
          <a:lstStyle/>
          <a:p>
            <a:fld id="{DDB50FA3-BD05-DF42-9561-D5D4DB00CCF5}" type="datetime1">
              <a:rPr lang="en-US" smtClean="0"/>
              <a:t>2/24/21</a:t>
            </a:fld>
            <a:endParaRPr lang="en-US"/>
          </a:p>
        </p:txBody>
      </p:sp>
      <p:sp>
        <p:nvSpPr>
          <p:cNvPr id="6" name="Footer Placeholder 5">
            <a:extLst>
              <a:ext uri="{FF2B5EF4-FFF2-40B4-BE49-F238E27FC236}">
                <a16:creationId xmlns:a16="http://schemas.microsoft.com/office/drawing/2014/main" id="{918A73A1-6B6C-EF45-96FD-1A28566F86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E80A19-FDA5-C34E-8320-60BE31E26DA6}"/>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998222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29C19-9762-6843-AC6A-AE131BBA35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316C89-E4B2-4B4F-AEE1-63E7384DC3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195414C-EF1B-BD4D-B4D0-B89C52ADF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5111F1-93E4-894C-BAE3-4BB7353BAD41}"/>
              </a:ext>
            </a:extLst>
          </p:cNvPr>
          <p:cNvSpPr>
            <a:spLocks noGrp="1"/>
          </p:cNvSpPr>
          <p:nvPr>
            <p:ph type="dt" sz="half" idx="10"/>
          </p:nvPr>
        </p:nvSpPr>
        <p:spPr/>
        <p:txBody>
          <a:bodyPr/>
          <a:lstStyle/>
          <a:p>
            <a:fld id="{E1386FE4-313A-7448-8A44-7AF84DA9E138}" type="datetime1">
              <a:rPr lang="en-US" smtClean="0"/>
              <a:t>2/24/21</a:t>
            </a:fld>
            <a:endParaRPr lang="en-US"/>
          </a:p>
        </p:txBody>
      </p:sp>
      <p:sp>
        <p:nvSpPr>
          <p:cNvPr id="6" name="Footer Placeholder 5">
            <a:extLst>
              <a:ext uri="{FF2B5EF4-FFF2-40B4-BE49-F238E27FC236}">
                <a16:creationId xmlns:a16="http://schemas.microsoft.com/office/drawing/2014/main" id="{25FCB0E1-2CE6-BD4B-B273-A1BE70ED0F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762BD3-89CD-874A-896E-CD0414207401}"/>
              </a:ext>
            </a:extLst>
          </p:cNvPr>
          <p:cNvSpPr>
            <a:spLocks noGrp="1"/>
          </p:cNvSpPr>
          <p:nvPr>
            <p:ph type="sldNum" sz="quarter" idx="12"/>
          </p:nvPr>
        </p:nvSpPr>
        <p:spPr/>
        <p:txBody>
          <a:bodyPr/>
          <a:lstStyle/>
          <a:p>
            <a:fld id="{F1CC1495-2F55-0B48-A194-015C7C963FD7}" type="slidenum">
              <a:rPr lang="en-US" smtClean="0"/>
              <a:t>‹#›</a:t>
            </a:fld>
            <a:endParaRPr lang="en-US"/>
          </a:p>
        </p:txBody>
      </p:sp>
    </p:spTree>
    <p:extLst>
      <p:ext uri="{BB962C8B-B14F-4D97-AF65-F5344CB8AC3E}">
        <p14:creationId xmlns:p14="http://schemas.microsoft.com/office/powerpoint/2010/main" val="3122303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841380-C5E6-7A4C-87B4-A690A9022C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E10EF1-973C-5D46-9DCD-B218213677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23009-E7FE-7742-991C-EE72087C88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6070D-6890-794F-AEF1-9AC0BCEDAB17}" type="datetime1">
              <a:rPr lang="en-US" smtClean="0"/>
              <a:t>2/24/21</a:t>
            </a:fld>
            <a:endParaRPr lang="en-US"/>
          </a:p>
        </p:txBody>
      </p:sp>
      <p:sp>
        <p:nvSpPr>
          <p:cNvPr id="5" name="Footer Placeholder 4">
            <a:extLst>
              <a:ext uri="{FF2B5EF4-FFF2-40B4-BE49-F238E27FC236}">
                <a16:creationId xmlns:a16="http://schemas.microsoft.com/office/drawing/2014/main" id="{0050EE96-1EDD-3D45-ABF5-6A2E385C5E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A44071-1AA7-1A40-A062-0EE69C0B9E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C1495-2F55-0B48-A194-015C7C963FD7}" type="slidenum">
              <a:rPr lang="en-US" smtClean="0"/>
              <a:t>‹#›</a:t>
            </a:fld>
            <a:endParaRPr lang="en-US"/>
          </a:p>
        </p:txBody>
      </p:sp>
    </p:spTree>
    <p:extLst>
      <p:ext uri="{BB962C8B-B14F-4D97-AF65-F5344CB8AC3E}">
        <p14:creationId xmlns:p14="http://schemas.microsoft.com/office/powerpoint/2010/main" val="173748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rf-gitlab.cea.fr/monte-carlo/epic" TargetMode="External"/><Relationship Id="rId2" Type="http://schemas.openxmlformats.org/officeDocument/2006/relationships/hyperlink" Target="https://en.wikipedia.org/wiki/History_of_randomnes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Google Shape;52;p12">
            <a:extLst>
              <a:ext uri="{FF2B5EF4-FFF2-40B4-BE49-F238E27FC236}">
                <a16:creationId xmlns:a16="http://schemas.microsoft.com/office/drawing/2014/main" id="{B639C6A8-A1DB-2D48-9646-EB5616D4B2C3}"/>
              </a:ext>
            </a:extLst>
          </p:cNvPr>
          <p:cNvSpPr txBox="1"/>
          <p:nvPr/>
        </p:nvSpPr>
        <p:spPr>
          <a:xfrm>
            <a:off x="2172211" y="620585"/>
            <a:ext cx="7847578" cy="40077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2400" b="0" i="0" u="none" strike="noStrike" cap="none" dirty="0">
                <a:solidFill>
                  <a:srgbClr val="171717"/>
                </a:solidFill>
                <a:ea typeface="Comic Sans MS"/>
                <a:cs typeface="Comic Sans MS"/>
                <a:sym typeface="Comic Sans MS"/>
              </a:rPr>
              <a:t>S. Fazio</a:t>
            </a:r>
            <a:endParaRPr sz="2400" b="0" i="0" u="none" strike="noStrike" cap="none" dirty="0">
              <a:solidFill>
                <a:srgbClr val="171717"/>
              </a:solidFill>
              <a:ea typeface="Comic Sans MS"/>
              <a:cs typeface="Comic Sans MS"/>
              <a:sym typeface="Comic Sans MS"/>
            </a:endParaRPr>
          </a:p>
          <a:p>
            <a:pPr marL="0" marR="0" lvl="0" indent="0" algn="ctr" rtl="0">
              <a:lnSpc>
                <a:spcPct val="100000"/>
              </a:lnSpc>
              <a:spcBef>
                <a:spcPts val="0"/>
              </a:spcBef>
              <a:spcAft>
                <a:spcPts val="0"/>
              </a:spcAft>
              <a:buNone/>
            </a:pPr>
            <a:endParaRPr sz="2000" b="0" i="0" u="none" strike="noStrike" cap="none" dirty="0">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None/>
            </a:pPr>
            <a:endParaRPr sz="2000" b="0" i="0" u="none" strike="noStrike" cap="none" dirty="0">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None/>
            </a:pPr>
            <a:endParaRPr sz="2800" b="0" i="0" u="none" strike="noStrike" cap="none" dirty="0">
              <a:solidFill>
                <a:srgbClr val="000000"/>
              </a:solidFill>
              <a:latin typeface="Arial"/>
              <a:ea typeface="Arial"/>
              <a:cs typeface="Arial"/>
              <a:sym typeface="Arial"/>
            </a:endParaRPr>
          </a:p>
        </p:txBody>
      </p:sp>
      <p:sp>
        <p:nvSpPr>
          <p:cNvPr id="5" name="Google Shape;54;p12">
            <a:extLst>
              <a:ext uri="{FF2B5EF4-FFF2-40B4-BE49-F238E27FC236}">
                <a16:creationId xmlns:a16="http://schemas.microsoft.com/office/drawing/2014/main" id="{54883E7E-585E-3D4B-A053-725C91963F40}"/>
              </a:ext>
            </a:extLst>
          </p:cNvPr>
          <p:cNvSpPr txBox="1"/>
          <p:nvPr/>
        </p:nvSpPr>
        <p:spPr>
          <a:xfrm>
            <a:off x="365063" y="115505"/>
            <a:ext cx="11607481" cy="6286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3200" dirty="0">
                <a:solidFill>
                  <a:srgbClr val="FF0000"/>
                </a:solidFill>
                <a:ea typeface="Comic Sans MS"/>
                <a:cs typeface="Comic Sans MS"/>
                <a:sym typeface="Comic Sans MS"/>
              </a:rPr>
              <a:t>Update on new generator for exclusive processes in e+p</a:t>
            </a:r>
            <a:endParaRPr sz="3200" b="0" i="0" u="none" strike="noStrike" cap="none" dirty="0">
              <a:solidFill>
                <a:srgbClr val="FF0000"/>
              </a:solidFill>
              <a:ea typeface="Comic Sans MS"/>
              <a:cs typeface="Comic Sans MS"/>
              <a:sym typeface="Comic Sans MS"/>
            </a:endParaRPr>
          </a:p>
        </p:txBody>
      </p:sp>
      <p:sp>
        <p:nvSpPr>
          <p:cNvPr id="7" name="TextBox 6">
            <a:extLst>
              <a:ext uri="{FF2B5EF4-FFF2-40B4-BE49-F238E27FC236}">
                <a16:creationId xmlns:a16="http://schemas.microsoft.com/office/drawing/2014/main" id="{33A1D7B7-7438-074B-B624-B0C9E2CDD856}"/>
              </a:ext>
            </a:extLst>
          </p:cNvPr>
          <p:cNvSpPr txBox="1"/>
          <p:nvPr/>
        </p:nvSpPr>
        <p:spPr>
          <a:xfrm>
            <a:off x="49428" y="974910"/>
            <a:ext cx="12060195" cy="6170920"/>
          </a:xfrm>
          <a:prstGeom prst="rect">
            <a:avLst/>
          </a:prstGeom>
          <a:noFill/>
        </p:spPr>
        <p:txBody>
          <a:bodyPr wrap="square" rtlCol="0">
            <a:spAutoFit/>
          </a:bodyPr>
          <a:lstStyle/>
          <a:p>
            <a:pPr lvl="1" algn="ctr">
              <a:spcBef>
                <a:spcPts val="600"/>
              </a:spcBef>
            </a:pPr>
            <a:r>
              <a:rPr lang="en-US" sz="2400" dirty="0">
                <a:sym typeface="Wingdings" pitchFamily="2" charset="2"/>
              </a:rPr>
              <a:t>With big thanks to </a:t>
            </a:r>
            <a:r>
              <a:rPr lang="en-US" sz="2400" b="1" dirty="0">
                <a:solidFill>
                  <a:srgbClr val="0432FF"/>
                </a:solidFill>
                <a:sym typeface="Wingdings" pitchFamily="2" charset="2"/>
              </a:rPr>
              <a:t>Pawel </a:t>
            </a:r>
            <a:r>
              <a:rPr lang="en-US" sz="2400" b="1" dirty="0" err="1">
                <a:solidFill>
                  <a:srgbClr val="0432FF"/>
                </a:solidFill>
                <a:sym typeface="Wingdings" pitchFamily="2" charset="2"/>
              </a:rPr>
              <a:t>Sznajder</a:t>
            </a:r>
            <a:r>
              <a:rPr lang="en-US" sz="2400" dirty="0">
                <a:solidFill>
                  <a:srgbClr val="0432FF"/>
                </a:solidFill>
                <a:sym typeface="Wingdings" pitchFamily="2" charset="2"/>
              </a:rPr>
              <a:t> </a:t>
            </a:r>
            <a:r>
              <a:rPr lang="en-US" sz="2400" dirty="0">
                <a:sym typeface="Wingdings" pitchFamily="2" charset="2"/>
              </a:rPr>
              <a:t>(Warsaw)</a:t>
            </a:r>
          </a:p>
          <a:p>
            <a:pPr marL="285750" indent="-285750">
              <a:spcBef>
                <a:spcPts val="600"/>
              </a:spcBef>
              <a:buFont typeface="Wingdings" pitchFamily="2" charset="2"/>
              <a:buChar char="q"/>
            </a:pPr>
            <a:r>
              <a:rPr lang="en-US" sz="2400" dirty="0">
                <a:solidFill>
                  <a:srgbClr val="0002FF"/>
                </a:solidFill>
              </a:rPr>
              <a:t>We got a name: </a:t>
            </a:r>
            <a:r>
              <a:rPr lang="en-US" sz="2400" b="1" dirty="0" err="1"/>
              <a:t>E</a:t>
            </a:r>
            <a:r>
              <a:rPr lang="en-US" sz="2400" b="1" i="1" dirty="0" err="1">
                <a:solidFill>
                  <a:srgbClr val="FF0000"/>
                </a:solidFill>
              </a:rPr>
              <a:t>p</a:t>
            </a:r>
            <a:r>
              <a:rPr lang="en-US" sz="2400" b="1" dirty="0" err="1"/>
              <a:t>IC</a:t>
            </a:r>
            <a:endParaRPr lang="en-US" sz="2400" b="1" dirty="0"/>
          </a:p>
          <a:p>
            <a:pPr marL="800100" lvl="1" indent="-342900">
              <a:spcBef>
                <a:spcPts val="600"/>
              </a:spcBef>
              <a:buFont typeface="Arial" panose="020B0604020202020204" pitchFamily="34" charset="0"/>
              <a:buChar char="•"/>
            </a:pPr>
            <a:r>
              <a:rPr lang="en-US" sz="2000" b="1" dirty="0"/>
              <a:t>Epicurus – </a:t>
            </a:r>
            <a:r>
              <a:rPr lang="en-US" sz="2000" b="1" i="1" dirty="0"/>
              <a:t>“</a:t>
            </a:r>
            <a:r>
              <a:rPr lang="en-US" sz="2000" i="1" dirty="0"/>
              <a:t>Around 300 BC Epicurus proposed the concept that randomness exists by itself, independent of human knowledge. He believed that in the atomic world, atoms would swerve at random along their paths, bringing about randomness at higher levels</a:t>
            </a:r>
            <a:r>
              <a:rPr lang="en-US" sz="2000" b="1" i="1" dirty="0"/>
              <a:t>” [</a:t>
            </a:r>
            <a:r>
              <a:rPr lang="en-US" sz="2000" b="1" i="1" dirty="0" err="1"/>
              <a:t>wikipedia</a:t>
            </a:r>
            <a:r>
              <a:rPr lang="en-US" sz="2000" b="1" i="1" dirty="0"/>
              <a:t>] </a:t>
            </a:r>
            <a:r>
              <a:rPr lang="en-US" sz="2000" b="1" i="1" dirty="0">
                <a:hlinkClick r:id="rId2"/>
              </a:rPr>
              <a:t>https://en.wikipedia.org/wiki/History_of_randomness</a:t>
            </a:r>
            <a:endParaRPr lang="en-US" sz="2000" b="1" i="1" dirty="0"/>
          </a:p>
          <a:p>
            <a:pPr marL="800100" lvl="1" indent="-342900">
              <a:spcBef>
                <a:spcPts val="600"/>
              </a:spcBef>
              <a:buFont typeface="Arial" panose="020B0604020202020204" pitchFamily="34" charset="0"/>
              <a:buChar char="•"/>
            </a:pPr>
            <a:r>
              <a:rPr lang="en-US" sz="2000" b="1" dirty="0"/>
              <a:t>EIC</a:t>
            </a:r>
            <a:r>
              <a:rPr lang="en-US" sz="2000" dirty="0"/>
              <a:t>,</a:t>
            </a:r>
            <a:r>
              <a:rPr lang="en-US" sz="2000" b="1" dirty="0"/>
              <a:t> e+p</a:t>
            </a:r>
            <a:r>
              <a:rPr lang="en-US" sz="2000" dirty="0"/>
              <a:t>,</a:t>
            </a:r>
            <a:r>
              <a:rPr lang="en-US" sz="2000" b="1" dirty="0"/>
              <a:t> </a:t>
            </a:r>
            <a:r>
              <a:rPr lang="en-US" sz="2000" dirty="0"/>
              <a:t>and</a:t>
            </a:r>
            <a:r>
              <a:rPr lang="en-US" sz="2000" b="1" dirty="0"/>
              <a:t> </a:t>
            </a:r>
            <a:r>
              <a:rPr lang="en-US" sz="2000" b="1" dirty="0">
                <a:solidFill>
                  <a:srgbClr val="FF0000"/>
                </a:solidFill>
              </a:rPr>
              <a:t>P</a:t>
            </a:r>
            <a:r>
              <a:rPr lang="en-US" sz="2000" b="1" dirty="0"/>
              <a:t>artons </a:t>
            </a:r>
            <a:r>
              <a:rPr lang="en-US" sz="2000" dirty="0"/>
              <a:t>(the framework we use for calculating the cross sections)</a:t>
            </a:r>
          </a:p>
          <a:p>
            <a:pPr marL="800100" lvl="1" indent="-342900">
              <a:spcBef>
                <a:spcPts val="600"/>
              </a:spcBef>
              <a:buFont typeface="Arial" panose="020B0604020202020204" pitchFamily="34" charset="0"/>
              <a:buChar char="•"/>
            </a:pPr>
            <a:r>
              <a:rPr lang="en-US" dirty="0"/>
              <a:t>An it has that poetic flavor of adventure, achievement… (and epic troubles?)</a:t>
            </a:r>
          </a:p>
          <a:p>
            <a:pPr marL="285750" indent="-285750">
              <a:spcBef>
                <a:spcPts val="600"/>
              </a:spcBef>
              <a:buFont typeface="Wingdings" pitchFamily="2" charset="2"/>
              <a:buChar char="q"/>
            </a:pPr>
            <a:r>
              <a:rPr lang="en-US" sz="2400" dirty="0">
                <a:solidFill>
                  <a:srgbClr val="0002FF"/>
                </a:solidFill>
              </a:rPr>
              <a:t>Properties of the generator we desire</a:t>
            </a:r>
          </a:p>
          <a:p>
            <a:pPr marL="742950" lvl="1" indent="-285750">
              <a:buFont typeface="Arial"/>
              <a:buChar char="•"/>
            </a:pPr>
            <a:r>
              <a:rPr lang="en-US" b="1" dirty="0">
                <a:sym typeface="Wingdings" pitchFamily="2" charset="2"/>
              </a:rPr>
              <a:t>Multichannel:</a:t>
            </a:r>
            <a:r>
              <a:rPr lang="en-US" dirty="0">
                <a:sym typeface="Wingdings" pitchFamily="2" charset="2"/>
              </a:rPr>
              <a:t> encodes GPD-based models for DVCS, TCS, DVMP on the same platform</a:t>
            </a:r>
          </a:p>
          <a:p>
            <a:pPr marL="742950" lvl="1" indent="-285750">
              <a:buFont typeface="Arial"/>
              <a:buChar char="•"/>
            </a:pPr>
            <a:r>
              <a:rPr lang="en-US" b="1" dirty="0">
                <a:sym typeface="Wingdings" pitchFamily="2" charset="2"/>
              </a:rPr>
              <a:t>Radiative corrections – </a:t>
            </a:r>
            <a:r>
              <a:rPr lang="en-US" dirty="0">
                <a:sym typeface="Wingdings" pitchFamily="2" charset="2"/>
              </a:rPr>
              <a:t>implemented</a:t>
            </a:r>
            <a:r>
              <a:rPr lang="en-US" b="1" dirty="0">
                <a:sym typeface="Wingdings" pitchFamily="2" charset="2"/>
              </a:rPr>
              <a:t> t</a:t>
            </a:r>
            <a:r>
              <a:rPr lang="en-US" dirty="0">
                <a:sym typeface="Wingdings" pitchFamily="2" charset="2"/>
              </a:rPr>
              <a:t>hanks to Hubert Spiesberger </a:t>
            </a:r>
          </a:p>
          <a:p>
            <a:pPr marL="742950" lvl="1" indent="-285750">
              <a:buFont typeface="Arial"/>
              <a:buChar char="•"/>
            </a:pPr>
            <a:r>
              <a:rPr lang="en-US" b="1" dirty="0">
                <a:sym typeface="Wingdings" pitchFamily="2" charset="2"/>
              </a:rPr>
              <a:t>Modular:</a:t>
            </a:r>
            <a:r>
              <a:rPr lang="en-US" dirty="0">
                <a:sym typeface="Wingdings" pitchFamily="2" charset="2"/>
              </a:rPr>
              <a:t> flexibility to include new models and developments</a:t>
            </a:r>
          </a:p>
          <a:p>
            <a:pPr marL="742950" lvl="1" indent="-285750">
              <a:buFont typeface="Arial"/>
              <a:buChar char="•"/>
            </a:pPr>
            <a:r>
              <a:rPr lang="en-US" b="1" dirty="0">
                <a:sym typeface="Wingdings" pitchFamily="2" charset="2"/>
              </a:rPr>
              <a:t>Developed in C++, </a:t>
            </a:r>
            <a:r>
              <a:rPr lang="en-US" dirty="0">
                <a:sym typeface="Wingdings" pitchFamily="2" charset="2"/>
              </a:rPr>
              <a:t>well coded and documented</a:t>
            </a:r>
            <a:r>
              <a:rPr lang="en-US" b="1" dirty="0">
                <a:sym typeface="Wingdings" pitchFamily="2" charset="2"/>
              </a:rPr>
              <a:t>, </a:t>
            </a:r>
            <a:r>
              <a:rPr lang="en-US" dirty="0">
                <a:sym typeface="Wingdings" pitchFamily="2" charset="2"/>
              </a:rPr>
              <a:t>easy to maintain for the upcoming 20 years</a:t>
            </a:r>
          </a:p>
          <a:p>
            <a:pPr marL="285750" indent="-285750">
              <a:buFont typeface="Wingdings" pitchFamily="2" charset="2"/>
              <a:buChar char="q"/>
            </a:pPr>
            <a:r>
              <a:rPr lang="en-US" sz="2400" dirty="0">
                <a:solidFill>
                  <a:srgbClr val="0432FF"/>
                </a:solidFill>
                <a:sym typeface="Wingdings" pitchFamily="2" charset="2"/>
              </a:rPr>
              <a:t>Being developed on CEA GitLab repositories</a:t>
            </a:r>
          </a:p>
          <a:p>
            <a:pPr marL="742950" lvl="1" indent="-285750">
              <a:buFont typeface="Arial"/>
              <a:buChar char="•"/>
            </a:pPr>
            <a:r>
              <a:rPr lang="en-US" dirty="0">
                <a:hlinkClick r:id="rId3"/>
              </a:rPr>
              <a:t>https://drf-gitlab.cea.fr/monte-carlo/epic</a:t>
            </a:r>
            <a:endParaRPr lang="en-US" dirty="0"/>
          </a:p>
          <a:p>
            <a:pPr marL="742950" lvl="1" indent="-285750">
              <a:buFont typeface="Arial"/>
              <a:buChar char="•"/>
            </a:pPr>
            <a:r>
              <a:rPr lang="en-US" dirty="0"/>
              <a:t>Will be moved in a more public place when released</a:t>
            </a:r>
          </a:p>
          <a:p>
            <a:pPr marL="285750" indent="-285750">
              <a:buFont typeface="Wingdings" pitchFamily="2" charset="2"/>
              <a:buChar char="q"/>
            </a:pPr>
            <a:r>
              <a:rPr lang="en-US" sz="2400" dirty="0">
                <a:solidFill>
                  <a:srgbClr val="0432FF"/>
                </a:solidFill>
                <a:sym typeface="Wingdings" pitchFamily="2" charset="2"/>
              </a:rPr>
              <a:t>Kemal </a:t>
            </a:r>
            <a:r>
              <a:rPr lang="en-US" sz="2400" dirty="0" err="1">
                <a:solidFill>
                  <a:srgbClr val="0432FF"/>
                </a:solidFill>
                <a:sym typeface="Wingdings" pitchFamily="2" charset="2"/>
              </a:rPr>
              <a:t>Tezgin</a:t>
            </a:r>
            <a:r>
              <a:rPr lang="en-US" sz="2400" dirty="0">
                <a:solidFill>
                  <a:srgbClr val="0432FF"/>
                </a:solidFill>
                <a:sym typeface="Wingdings" pitchFamily="2" charset="2"/>
              </a:rPr>
              <a:t>, welcome aboard at BNL! </a:t>
            </a:r>
            <a:r>
              <a:rPr lang="en-US" sz="2400" dirty="0">
                <a:sym typeface="Wingdings" pitchFamily="2" charset="2"/>
              </a:rPr>
              <a:t>[Kemal will also work on the </a:t>
            </a:r>
            <a:r>
              <a:rPr lang="en-US" sz="2400" dirty="0" err="1">
                <a:sym typeface="Wingdings" pitchFamily="2" charset="2"/>
              </a:rPr>
              <a:t>E</a:t>
            </a:r>
            <a:r>
              <a:rPr lang="en-US" sz="2400" i="1" dirty="0" err="1">
                <a:solidFill>
                  <a:srgbClr val="FF0000"/>
                </a:solidFill>
                <a:sym typeface="Wingdings" pitchFamily="2" charset="2"/>
              </a:rPr>
              <a:t>p</a:t>
            </a:r>
            <a:r>
              <a:rPr lang="en-US" sz="2400" dirty="0" err="1">
                <a:sym typeface="Wingdings" pitchFamily="2" charset="2"/>
              </a:rPr>
              <a:t>IC</a:t>
            </a:r>
            <a:r>
              <a:rPr lang="en-US" sz="2400" dirty="0">
                <a:sym typeface="Wingdings" pitchFamily="2" charset="2"/>
              </a:rPr>
              <a:t> development]			</a:t>
            </a:r>
            <a:endParaRPr lang="en-US" sz="2400" dirty="0">
              <a:solidFill>
                <a:srgbClr val="0432FF"/>
              </a:solidFill>
              <a:sym typeface="Wingdings" pitchFamily="2" charset="2"/>
            </a:endParaRPr>
          </a:p>
        </p:txBody>
      </p:sp>
      <p:sp>
        <p:nvSpPr>
          <p:cNvPr id="2" name="Slide Number Placeholder 1">
            <a:extLst>
              <a:ext uri="{FF2B5EF4-FFF2-40B4-BE49-F238E27FC236}">
                <a16:creationId xmlns:a16="http://schemas.microsoft.com/office/drawing/2014/main" id="{40296459-F48A-8340-9FF0-F0A156764C98}"/>
              </a:ext>
            </a:extLst>
          </p:cNvPr>
          <p:cNvSpPr>
            <a:spLocks noGrp="1"/>
          </p:cNvSpPr>
          <p:nvPr>
            <p:ph type="sldNum" sz="quarter" idx="12"/>
          </p:nvPr>
        </p:nvSpPr>
        <p:spPr/>
        <p:txBody>
          <a:bodyPr/>
          <a:lstStyle/>
          <a:p>
            <a:fld id="{F1CC1495-2F55-0B48-A194-015C7C963FD7}" type="slidenum">
              <a:rPr lang="en-US" smtClean="0"/>
              <a:t>1</a:t>
            </a:fld>
            <a:endParaRPr lang="en-US" dirty="0"/>
          </a:p>
        </p:txBody>
      </p:sp>
    </p:spTree>
    <p:extLst>
      <p:ext uri="{BB962C8B-B14F-4D97-AF65-F5344CB8AC3E}">
        <p14:creationId xmlns:p14="http://schemas.microsoft.com/office/powerpoint/2010/main" val="87089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10" end="1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
                                            <p:txEl>
                                              <p:pRg st="11" end="11"/>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Google Shape;54;p12">
            <a:extLst>
              <a:ext uri="{FF2B5EF4-FFF2-40B4-BE49-F238E27FC236}">
                <a16:creationId xmlns:a16="http://schemas.microsoft.com/office/drawing/2014/main" id="{519214FB-1CDA-D048-8B16-967011E9601D}"/>
              </a:ext>
            </a:extLst>
          </p:cNvPr>
          <p:cNvSpPr txBox="1"/>
          <p:nvPr/>
        </p:nvSpPr>
        <p:spPr>
          <a:xfrm>
            <a:off x="217714" y="639193"/>
            <a:ext cx="4436582" cy="3573516"/>
          </a:xfrm>
          <a:prstGeom prst="rect">
            <a:avLst/>
          </a:prstGeom>
        </p:spPr>
        <p:txBody>
          <a:bodyPr spcFirstLastPara="1" vert="horz" lIns="91440" tIns="45720" rIns="91440" bIns="45720" rtlCol="0" anchor="b" anchorCtr="0">
            <a:normAutofit/>
          </a:bodyPr>
          <a:lstStyle/>
          <a:p>
            <a:pPr marL="0" marR="0" lvl="0" indent="0" algn="ctr">
              <a:lnSpc>
                <a:spcPct val="90000"/>
              </a:lnSpc>
              <a:spcBef>
                <a:spcPct val="0"/>
              </a:spcBef>
              <a:spcAft>
                <a:spcPts val="600"/>
              </a:spcAft>
            </a:pPr>
            <a:r>
              <a:rPr lang="en-US" sz="4600" b="1" kern="1200" dirty="0">
                <a:solidFill>
                  <a:schemeClr val="tx1"/>
                </a:solidFill>
                <a:latin typeface="+mj-lt"/>
                <a:ea typeface="+mj-ea"/>
                <a:cs typeface="+mj-cs"/>
                <a:sym typeface="Comic Sans MS"/>
              </a:rPr>
              <a:t>Thank you for </a:t>
            </a:r>
          </a:p>
          <a:p>
            <a:pPr marL="0" marR="0" lvl="0" indent="0" algn="ctr">
              <a:lnSpc>
                <a:spcPct val="90000"/>
              </a:lnSpc>
              <a:spcBef>
                <a:spcPct val="0"/>
              </a:spcBef>
              <a:spcAft>
                <a:spcPts val="600"/>
              </a:spcAft>
            </a:pPr>
            <a:r>
              <a:rPr lang="en-US" sz="4600" b="1" kern="1200" dirty="0">
                <a:solidFill>
                  <a:schemeClr val="tx1"/>
                </a:solidFill>
                <a:latin typeface="+mj-lt"/>
                <a:ea typeface="+mj-ea"/>
                <a:cs typeface="+mj-cs"/>
                <a:sym typeface="Comic Sans MS"/>
              </a:rPr>
              <a:t>these fantastic </a:t>
            </a:r>
            <a:r>
              <a:rPr lang="en-US" sz="4600" b="1" kern="1200" dirty="0">
                <a:solidFill>
                  <a:srgbClr val="0432FF"/>
                </a:solidFill>
                <a:latin typeface="+mj-lt"/>
                <a:ea typeface="+mj-ea"/>
                <a:cs typeface="+mj-cs"/>
                <a:sym typeface="Comic Sans MS"/>
              </a:rPr>
              <a:t>~11 years!</a:t>
            </a:r>
          </a:p>
        </p:txBody>
      </p:sp>
      <p:sp>
        <p:nvSpPr>
          <p:cNvPr id="73"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ood Riddance Day 2018: 5 Memories to Say Goodbye to | Shred-it United  States">
            <a:extLst>
              <a:ext uri="{FF2B5EF4-FFF2-40B4-BE49-F238E27FC236}">
                <a16:creationId xmlns:a16="http://schemas.microsoft.com/office/drawing/2014/main" id="{2E6B9F60-22BA-A544-A491-8A05518C045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54296" y="1187482"/>
            <a:ext cx="7537704" cy="3938449"/>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5445F9F2-C1A3-A446-B236-CD44BDAC77B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F1CC1495-2F55-0B48-A194-015C7C963FD7}" type="slidenum">
              <a:rPr lang="en-US" smtClean="0"/>
              <a:pPr>
                <a:spcAft>
                  <a:spcPts val="600"/>
                </a:spcAft>
              </a:pPr>
              <a:t>2</a:t>
            </a:fld>
            <a:endParaRPr lang="en-US"/>
          </a:p>
        </p:txBody>
      </p:sp>
      <p:sp>
        <p:nvSpPr>
          <p:cNvPr id="4" name="TextBox 3">
            <a:extLst>
              <a:ext uri="{FF2B5EF4-FFF2-40B4-BE49-F238E27FC236}">
                <a16:creationId xmlns:a16="http://schemas.microsoft.com/office/drawing/2014/main" id="{07856E33-2228-9341-AD28-FCE3B1AF3899}"/>
              </a:ext>
            </a:extLst>
          </p:cNvPr>
          <p:cNvSpPr txBox="1"/>
          <p:nvPr/>
        </p:nvSpPr>
        <p:spPr>
          <a:xfrm>
            <a:off x="838200" y="5367013"/>
            <a:ext cx="9893605" cy="1323439"/>
          </a:xfrm>
          <a:prstGeom prst="rect">
            <a:avLst/>
          </a:prstGeom>
          <a:noFill/>
        </p:spPr>
        <p:txBody>
          <a:bodyPr wrap="square" rtlCol="0">
            <a:spAutoFit/>
          </a:bodyPr>
          <a:lstStyle/>
          <a:p>
            <a:pPr algn="ctr"/>
            <a:r>
              <a:rPr lang="en-US" sz="4000" i="1" dirty="0"/>
              <a:t>Now a new adventure for me begins</a:t>
            </a:r>
          </a:p>
          <a:p>
            <a:pPr algn="ctr"/>
            <a:r>
              <a:rPr lang="en-US" sz="4000" i="1" dirty="0"/>
              <a:t>(but… I’ll stick around!) </a:t>
            </a:r>
            <a:r>
              <a:rPr lang="en-US" sz="4000" dirty="0">
                <a:sym typeface="Wingdings" pitchFamily="2" charset="2"/>
              </a:rPr>
              <a:t></a:t>
            </a:r>
            <a:endParaRPr lang="en-US" sz="4000" dirty="0"/>
          </a:p>
        </p:txBody>
      </p:sp>
    </p:spTree>
    <p:extLst>
      <p:ext uri="{BB962C8B-B14F-4D97-AF65-F5344CB8AC3E}">
        <p14:creationId xmlns:p14="http://schemas.microsoft.com/office/powerpoint/2010/main" val="83732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2528</TotalTime>
  <Words>256</Words>
  <Application>Microsoft Macintosh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Comic Sans MS</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Fazio, Salvatore</dc:creator>
  <cp:lastModifiedBy>SALVATORE FAZIO</cp:lastModifiedBy>
  <cp:revision>46</cp:revision>
  <dcterms:created xsi:type="dcterms:W3CDTF">2020-10-28T15:38:12Z</dcterms:created>
  <dcterms:modified xsi:type="dcterms:W3CDTF">2021-02-25T02:15:20Z</dcterms:modified>
</cp:coreProperties>
</file>