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299" r:id="rId21"/>
    <p:sldId id="276" r:id="rId22"/>
    <p:sldId id="270" r:id="rId23"/>
    <p:sldId id="263" r:id="rId24"/>
    <p:sldId id="264" r:id="rId25"/>
    <p:sldId id="265" r:id="rId26"/>
    <p:sldId id="266" r:id="rId27"/>
    <p:sldId id="275" r:id="rId28"/>
    <p:sldId id="271" r:id="rId29"/>
    <p:sldId id="272" r:id="rId30"/>
    <p:sldId id="273" r:id="rId31"/>
    <p:sldId id="274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2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an Page" userId="eb54c15eaa303302" providerId="LiveId" clId="{302D6A63-3EEF-402E-9283-DBAF91FE24B8}"/>
    <pc:docChg chg="custSel addSld delSld modSld">
      <pc:chgData name="Brian Page" userId="eb54c15eaa303302" providerId="LiveId" clId="{302D6A63-3EEF-402E-9283-DBAF91FE24B8}" dt="2021-05-11T20:22:01.744" v="514" actId="1036"/>
      <pc:docMkLst>
        <pc:docMk/>
      </pc:docMkLst>
      <pc:sldChg chg="del">
        <pc:chgData name="Brian Page" userId="eb54c15eaa303302" providerId="LiveId" clId="{302D6A63-3EEF-402E-9283-DBAF91FE24B8}" dt="2021-05-11T17:05:58.649" v="2" actId="47"/>
        <pc:sldMkLst>
          <pc:docMk/>
          <pc:sldMk cId="405616133" sldId="259"/>
        </pc:sldMkLst>
      </pc:sldChg>
      <pc:sldChg chg="del">
        <pc:chgData name="Brian Page" userId="eb54c15eaa303302" providerId="LiveId" clId="{302D6A63-3EEF-402E-9283-DBAF91FE24B8}" dt="2021-05-11T17:05:59.725" v="3" actId="47"/>
        <pc:sldMkLst>
          <pc:docMk/>
          <pc:sldMk cId="3124564270" sldId="261"/>
        </pc:sldMkLst>
      </pc:sldChg>
      <pc:sldChg chg="del">
        <pc:chgData name="Brian Page" userId="eb54c15eaa303302" providerId="LiveId" clId="{302D6A63-3EEF-402E-9283-DBAF91FE24B8}" dt="2021-05-11T17:06:00.601" v="4" actId="47"/>
        <pc:sldMkLst>
          <pc:docMk/>
          <pc:sldMk cId="3490786098" sldId="267"/>
        </pc:sldMkLst>
      </pc:sldChg>
      <pc:sldChg chg="del">
        <pc:chgData name="Brian Page" userId="eb54c15eaa303302" providerId="LiveId" clId="{302D6A63-3EEF-402E-9283-DBAF91FE24B8}" dt="2021-05-11T17:06:01.411" v="5" actId="47"/>
        <pc:sldMkLst>
          <pc:docMk/>
          <pc:sldMk cId="1025548169" sldId="268"/>
        </pc:sldMkLst>
      </pc:sldChg>
      <pc:sldChg chg="del">
        <pc:chgData name="Brian Page" userId="eb54c15eaa303302" providerId="LiveId" clId="{302D6A63-3EEF-402E-9283-DBAF91FE24B8}" dt="2021-05-11T17:05:57.162" v="1" actId="47"/>
        <pc:sldMkLst>
          <pc:docMk/>
          <pc:sldMk cId="643596269" sldId="269"/>
        </pc:sldMkLst>
      </pc:sldChg>
      <pc:sldChg chg="new">
        <pc:chgData name="Brian Page" userId="eb54c15eaa303302" providerId="LiveId" clId="{302D6A63-3EEF-402E-9283-DBAF91FE24B8}" dt="2021-05-11T17:06:22.084" v="7" actId="680"/>
        <pc:sldMkLst>
          <pc:docMk/>
          <pc:sldMk cId="2899358923" sldId="276"/>
        </pc:sldMkLst>
      </pc:sldChg>
      <pc:sldChg chg="del">
        <pc:chgData name="Brian Page" userId="eb54c15eaa303302" providerId="LiveId" clId="{302D6A63-3EEF-402E-9283-DBAF91FE24B8}" dt="2021-05-11T17:05:56.181" v="0" actId="47"/>
        <pc:sldMkLst>
          <pc:docMk/>
          <pc:sldMk cId="3694495337" sldId="276"/>
        </pc:sldMkLst>
      </pc:sldChg>
      <pc:sldChg chg="del">
        <pc:chgData name="Brian Page" userId="eb54c15eaa303302" providerId="LiveId" clId="{302D6A63-3EEF-402E-9283-DBAF91FE24B8}" dt="2021-05-11T17:06:03.089" v="6" actId="47"/>
        <pc:sldMkLst>
          <pc:docMk/>
          <pc:sldMk cId="1680442243" sldId="277"/>
        </pc:sldMkLst>
      </pc:sldChg>
      <pc:sldChg chg="addSp modSp new mod">
        <pc:chgData name="Brian Page" userId="eb54c15eaa303302" providerId="LiveId" clId="{302D6A63-3EEF-402E-9283-DBAF91FE24B8}" dt="2021-05-11T17:09:42.649" v="115" actId="20577"/>
        <pc:sldMkLst>
          <pc:docMk/>
          <pc:sldMk cId="4124266007" sldId="288"/>
        </pc:sldMkLst>
        <pc:spChg chg="add mod">
          <ac:chgData name="Brian Page" userId="eb54c15eaa303302" providerId="LiveId" clId="{302D6A63-3EEF-402E-9283-DBAF91FE24B8}" dt="2021-05-11T17:09:42.649" v="115" actId="20577"/>
          <ac:spMkLst>
            <pc:docMk/>
            <pc:sldMk cId="4124266007" sldId="288"/>
            <ac:spMk id="2" creationId="{099A1427-109E-4DD4-8E34-9DD5AD04AFA4}"/>
          </ac:spMkLst>
        </pc:spChg>
        <pc:picChg chg="add mod">
          <ac:chgData name="Brian Page" userId="eb54c15eaa303302" providerId="LiveId" clId="{302D6A63-3EEF-402E-9283-DBAF91FE24B8}" dt="2021-05-11T17:08:39.964" v="41" actId="1035"/>
          <ac:picMkLst>
            <pc:docMk/>
            <pc:sldMk cId="4124266007" sldId="288"/>
            <ac:picMk id="4" creationId="{71F3520A-3622-4512-BF1F-0AA24E749F8F}"/>
          </ac:picMkLst>
        </pc:picChg>
      </pc:sldChg>
      <pc:sldChg chg="addSp delSp modSp mod">
        <pc:chgData name="Brian Page" userId="eb54c15eaa303302" providerId="LiveId" clId="{302D6A63-3EEF-402E-9283-DBAF91FE24B8}" dt="2021-05-11T17:10:32.352" v="156" actId="20577"/>
        <pc:sldMkLst>
          <pc:docMk/>
          <pc:sldMk cId="441354396" sldId="289"/>
        </pc:sldMkLst>
        <pc:spChg chg="mod">
          <ac:chgData name="Brian Page" userId="eb54c15eaa303302" providerId="LiveId" clId="{302D6A63-3EEF-402E-9283-DBAF91FE24B8}" dt="2021-05-11T17:10:32.352" v="156" actId="20577"/>
          <ac:spMkLst>
            <pc:docMk/>
            <pc:sldMk cId="441354396" sldId="289"/>
            <ac:spMk id="2" creationId="{099A1427-109E-4DD4-8E34-9DD5AD04AFA4}"/>
          </ac:spMkLst>
        </pc:spChg>
        <pc:picChg chg="del">
          <ac:chgData name="Brian Page" userId="eb54c15eaa303302" providerId="LiveId" clId="{302D6A63-3EEF-402E-9283-DBAF91FE24B8}" dt="2021-05-11T17:10:17.460" v="119" actId="478"/>
          <ac:picMkLst>
            <pc:docMk/>
            <pc:sldMk cId="441354396" sldId="289"/>
            <ac:picMk id="4" creationId="{71F3520A-3622-4512-BF1F-0AA24E749F8F}"/>
          </ac:picMkLst>
        </pc:picChg>
        <pc:picChg chg="add mod">
          <ac:chgData name="Brian Page" userId="eb54c15eaa303302" providerId="LiveId" clId="{302D6A63-3EEF-402E-9283-DBAF91FE24B8}" dt="2021-05-11T17:10:23.868" v="148" actId="1036"/>
          <ac:picMkLst>
            <pc:docMk/>
            <pc:sldMk cId="441354396" sldId="289"/>
            <ac:picMk id="5" creationId="{A6F55E57-915F-45FD-A4B2-4D80718B842A}"/>
          </ac:picMkLst>
        </pc:picChg>
      </pc:sldChg>
      <pc:sldChg chg="addSp delSp modSp mod">
        <pc:chgData name="Brian Page" userId="eb54c15eaa303302" providerId="LiveId" clId="{302D6A63-3EEF-402E-9283-DBAF91FE24B8}" dt="2021-05-11T17:12:31.557" v="230" actId="1036"/>
        <pc:sldMkLst>
          <pc:docMk/>
          <pc:sldMk cId="519124988" sldId="290"/>
        </pc:sldMkLst>
        <pc:spChg chg="mod">
          <ac:chgData name="Brian Page" userId="eb54c15eaa303302" providerId="LiveId" clId="{302D6A63-3EEF-402E-9283-DBAF91FE24B8}" dt="2021-05-11T17:12:01.296" v="195" actId="20577"/>
          <ac:spMkLst>
            <pc:docMk/>
            <pc:sldMk cId="519124988" sldId="290"/>
            <ac:spMk id="2" creationId="{099A1427-109E-4DD4-8E34-9DD5AD04AFA4}"/>
          </ac:spMkLst>
        </pc:spChg>
        <pc:picChg chg="del">
          <ac:chgData name="Brian Page" userId="eb54c15eaa303302" providerId="LiveId" clId="{302D6A63-3EEF-402E-9283-DBAF91FE24B8}" dt="2021-05-11T17:12:25.077" v="199" actId="478"/>
          <ac:picMkLst>
            <pc:docMk/>
            <pc:sldMk cId="519124988" sldId="290"/>
            <ac:picMk id="4" creationId="{71F3520A-3622-4512-BF1F-0AA24E749F8F}"/>
          </ac:picMkLst>
        </pc:picChg>
        <pc:picChg chg="add mod">
          <ac:chgData name="Brian Page" userId="eb54c15eaa303302" providerId="LiveId" clId="{302D6A63-3EEF-402E-9283-DBAF91FE24B8}" dt="2021-05-11T17:12:31.557" v="230" actId="1036"/>
          <ac:picMkLst>
            <pc:docMk/>
            <pc:sldMk cId="519124988" sldId="290"/>
            <ac:picMk id="5" creationId="{1A710B51-4959-47C6-A441-1D86F4CB7DEE}"/>
          </ac:picMkLst>
        </pc:picChg>
      </pc:sldChg>
      <pc:sldChg chg="addSp delSp modSp mod">
        <pc:chgData name="Brian Page" userId="eb54c15eaa303302" providerId="LiveId" clId="{302D6A63-3EEF-402E-9283-DBAF91FE24B8}" dt="2021-05-11T17:13:17.569" v="271" actId="1036"/>
        <pc:sldMkLst>
          <pc:docMk/>
          <pc:sldMk cId="993398915" sldId="291"/>
        </pc:sldMkLst>
        <pc:spChg chg="mod">
          <ac:chgData name="Brian Page" userId="eb54c15eaa303302" providerId="LiveId" clId="{302D6A63-3EEF-402E-9283-DBAF91FE24B8}" dt="2021-05-11T17:12:49.422" v="238" actId="20577"/>
          <ac:spMkLst>
            <pc:docMk/>
            <pc:sldMk cId="993398915" sldId="291"/>
            <ac:spMk id="2" creationId="{099A1427-109E-4DD4-8E34-9DD5AD04AFA4}"/>
          </ac:spMkLst>
        </pc:spChg>
        <pc:picChg chg="add mod">
          <ac:chgData name="Brian Page" userId="eb54c15eaa303302" providerId="LiveId" clId="{302D6A63-3EEF-402E-9283-DBAF91FE24B8}" dt="2021-05-11T17:13:17.569" v="271" actId="1036"/>
          <ac:picMkLst>
            <pc:docMk/>
            <pc:sldMk cId="993398915" sldId="291"/>
            <ac:picMk id="4" creationId="{F897CB01-7FE5-430D-B75C-4B0C86D78F30}"/>
          </ac:picMkLst>
        </pc:picChg>
        <pc:picChg chg="del">
          <ac:chgData name="Brian Page" userId="eb54c15eaa303302" providerId="LiveId" clId="{302D6A63-3EEF-402E-9283-DBAF91FE24B8}" dt="2021-05-11T17:13:10.729" v="242" actId="478"/>
          <ac:picMkLst>
            <pc:docMk/>
            <pc:sldMk cId="993398915" sldId="291"/>
            <ac:picMk id="5" creationId="{1A710B51-4959-47C6-A441-1D86F4CB7DEE}"/>
          </ac:picMkLst>
        </pc:picChg>
      </pc:sldChg>
      <pc:sldChg chg="addSp delSp modSp mod">
        <pc:chgData name="Brian Page" userId="eb54c15eaa303302" providerId="LiveId" clId="{302D6A63-3EEF-402E-9283-DBAF91FE24B8}" dt="2021-05-11T17:15:48.884" v="306" actId="1036"/>
        <pc:sldMkLst>
          <pc:docMk/>
          <pc:sldMk cId="799595860" sldId="292"/>
        </pc:sldMkLst>
        <pc:spChg chg="mod">
          <ac:chgData name="Brian Page" userId="eb54c15eaa303302" providerId="LiveId" clId="{302D6A63-3EEF-402E-9283-DBAF91FE24B8}" dt="2021-05-11T17:15:37.836" v="280" actId="20577"/>
          <ac:spMkLst>
            <pc:docMk/>
            <pc:sldMk cId="799595860" sldId="292"/>
            <ac:spMk id="2" creationId="{099A1427-109E-4DD4-8E34-9DD5AD04AFA4}"/>
          </ac:spMkLst>
        </pc:spChg>
        <pc:picChg chg="add mod">
          <ac:chgData name="Brian Page" userId="eb54c15eaa303302" providerId="LiveId" clId="{302D6A63-3EEF-402E-9283-DBAF91FE24B8}" dt="2021-05-11T17:15:48.884" v="306" actId="1036"/>
          <ac:picMkLst>
            <pc:docMk/>
            <pc:sldMk cId="799595860" sldId="292"/>
            <ac:picMk id="4" creationId="{22FD0509-82A1-4479-8E8D-E650F9A4A446}"/>
          </ac:picMkLst>
        </pc:picChg>
        <pc:picChg chg="del">
          <ac:chgData name="Brian Page" userId="eb54c15eaa303302" providerId="LiveId" clId="{302D6A63-3EEF-402E-9283-DBAF91FE24B8}" dt="2021-05-11T17:15:42.044" v="281" actId="478"/>
          <ac:picMkLst>
            <pc:docMk/>
            <pc:sldMk cId="799595860" sldId="292"/>
            <ac:picMk id="5" creationId="{1A710B51-4959-47C6-A441-1D86F4CB7DEE}"/>
          </ac:picMkLst>
        </pc:picChg>
      </pc:sldChg>
      <pc:sldChg chg="addSp delSp modSp mod">
        <pc:chgData name="Brian Page" userId="eb54c15eaa303302" providerId="LiveId" clId="{302D6A63-3EEF-402E-9283-DBAF91FE24B8}" dt="2021-05-11T17:16:37.213" v="343" actId="1036"/>
        <pc:sldMkLst>
          <pc:docMk/>
          <pc:sldMk cId="2748491383" sldId="293"/>
        </pc:sldMkLst>
        <pc:spChg chg="mod">
          <ac:chgData name="Brian Page" userId="eb54c15eaa303302" providerId="LiveId" clId="{302D6A63-3EEF-402E-9283-DBAF91FE24B8}" dt="2021-05-11T17:16:09.448" v="314" actId="20577"/>
          <ac:spMkLst>
            <pc:docMk/>
            <pc:sldMk cId="2748491383" sldId="293"/>
            <ac:spMk id="2" creationId="{099A1427-109E-4DD4-8E34-9DD5AD04AFA4}"/>
          </ac:spMkLst>
        </pc:spChg>
        <pc:picChg chg="del">
          <ac:chgData name="Brian Page" userId="eb54c15eaa303302" providerId="LiveId" clId="{302D6A63-3EEF-402E-9283-DBAF91FE24B8}" dt="2021-05-11T17:16:31.227" v="318" actId="478"/>
          <ac:picMkLst>
            <pc:docMk/>
            <pc:sldMk cId="2748491383" sldId="293"/>
            <ac:picMk id="4" creationId="{22FD0509-82A1-4479-8E8D-E650F9A4A446}"/>
          </ac:picMkLst>
        </pc:picChg>
        <pc:picChg chg="add mod">
          <ac:chgData name="Brian Page" userId="eb54c15eaa303302" providerId="LiveId" clId="{302D6A63-3EEF-402E-9283-DBAF91FE24B8}" dt="2021-05-11T17:16:37.213" v="343" actId="1036"/>
          <ac:picMkLst>
            <pc:docMk/>
            <pc:sldMk cId="2748491383" sldId="293"/>
            <ac:picMk id="5" creationId="{938B99DF-0B3C-46F9-BBDD-699414A56B4B}"/>
          </ac:picMkLst>
        </pc:picChg>
      </pc:sldChg>
      <pc:sldChg chg="addSp delSp modSp mod">
        <pc:chgData name="Brian Page" userId="eb54c15eaa303302" providerId="LiveId" clId="{302D6A63-3EEF-402E-9283-DBAF91FE24B8}" dt="2021-05-11T17:17:57.021" v="408" actId="1036"/>
        <pc:sldMkLst>
          <pc:docMk/>
          <pc:sldMk cId="59815055" sldId="294"/>
        </pc:sldMkLst>
        <pc:spChg chg="mod">
          <ac:chgData name="Brian Page" userId="eb54c15eaa303302" providerId="LiveId" clId="{302D6A63-3EEF-402E-9283-DBAF91FE24B8}" dt="2021-05-11T17:17:31.912" v="387" actId="20577"/>
          <ac:spMkLst>
            <pc:docMk/>
            <pc:sldMk cId="59815055" sldId="294"/>
            <ac:spMk id="2" creationId="{099A1427-109E-4DD4-8E34-9DD5AD04AFA4}"/>
          </ac:spMkLst>
        </pc:spChg>
        <pc:picChg chg="del">
          <ac:chgData name="Brian Page" userId="eb54c15eaa303302" providerId="LiveId" clId="{302D6A63-3EEF-402E-9283-DBAF91FE24B8}" dt="2021-05-11T17:17:51.104" v="391" actId="478"/>
          <ac:picMkLst>
            <pc:docMk/>
            <pc:sldMk cId="59815055" sldId="294"/>
            <ac:picMk id="4" creationId="{22FD0509-82A1-4479-8E8D-E650F9A4A446}"/>
          </ac:picMkLst>
        </pc:picChg>
        <pc:picChg chg="add mod">
          <ac:chgData name="Brian Page" userId="eb54c15eaa303302" providerId="LiveId" clId="{302D6A63-3EEF-402E-9283-DBAF91FE24B8}" dt="2021-05-11T17:17:57.021" v="408" actId="1036"/>
          <ac:picMkLst>
            <pc:docMk/>
            <pc:sldMk cId="59815055" sldId="294"/>
            <ac:picMk id="5" creationId="{39526FB3-9F53-40DD-8744-0DB0FF91ED70}"/>
          </ac:picMkLst>
        </pc:picChg>
      </pc:sldChg>
      <pc:sldChg chg="addSp delSp modSp mod">
        <pc:chgData name="Brian Page" userId="eb54c15eaa303302" providerId="LiveId" clId="{302D6A63-3EEF-402E-9283-DBAF91FE24B8}" dt="2021-05-11T17:18:37.521" v="452" actId="1036"/>
        <pc:sldMkLst>
          <pc:docMk/>
          <pc:sldMk cId="4195834780" sldId="295"/>
        </pc:sldMkLst>
        <pc:spChg chg="mod">
          <ac:chgData name="Brian Page" userId="eb54c15eaa303302" providerId="LiveId" clId="{302D6A63-3EEF-402E-9283-DBAF91FE24B8}" dt="2021-05-11T17:18:15.899" v="416" actId="20577"/>
          <ac:spMkLst>
            <pc:docMk/>
            <pc:sldMk cId="4195834780" sldId="295"/>
            <ac:spMk id="2" creationId="{099A1427-109E-4DD4-8E34-9DD5AD04AFA4}"/>
          </ac:spMkLst>
        </pc:spChg>
        <pc:picChg chg="add mod">
          <ac:chgData name="Brian Page" userId="eb54c15eaa303302" providerId="LiveId" clId="{302D6A63-3EEF-402E-9283-DBAF91FE24B8}" dt="2021-05-11T17:18:37.521" v="452" actId="1036"/>
          <ac:picMkLst>
            <pc:docMk/>
            <pc:sldMk cId="4195834780" sldId="295"/>
            <ac:picMk id="4" creationId="{C622561F-7605-4C84-98B9-CDC8B261A5A0}"/>
          </ac:picMkLst>
        </pc:picChg>
        <pc:picChg chg="del">
          <ac:chgData name="Brian Page" userId="eb54c15eaa303302" providerId="LiveId" clId="{302D6A63-3EEF-402E-9283-DBAF91FE24B8}" dt="2021-05-11T17:18:31.401" v="420" actId="478"/>
          <ac:picMkLst>
            <pc:docMk/>
            <pc:sldMk cId="4195834780" sldId="295"/>
            <ac:picMk id="5" creationId="{39526FB3-9F53-40DD-8744-0DB0FF91ED70}"/>
          </ac:picMkLst>
        </pc:picChg>
      </pc:sldChg>
      <pc:sldChg chg="addSp delSp modSp mod">
        <pc:chgData name="Brian Page" userId="eb54c15eaa303302" providerId="LiveId" clId="{302D6A63-3EEF-402E-9283-DBAF91FE24B8}" dt="2021-05-11T20:20:33.026" v="479" actId="1036"/>
        <pc:sldMkLst>
          <pc:docMk/>
          <pc:sldMk cId="1278557903" sldId="297"/>
        </pc:sldMkLst>
        <pc:spChg chg="mod">
          <ac:chgData name="Brian Page" userId="eb54c15eaa303302" providerId="LiveId" clId="{302D6A63-3EEF-402E-9283-DBAF91FE24B8}" dt="2021-05-11T20:20:00.067" v="454" actId="20577"/>
          <ac:spMkLst>
            <pc:docMk/>
            <pc:sldMk cId="1278557903" sldId="297"/>
            <ac:spMk id="2" creationId="{099A1427-109E-4DD4-8E34-9DD5AD04AFA4}"/>
          </ac:spMkLst>
        </pc:spChg>
        <pc:picChg chg="add mod">
          <ac:chgData name="Brian Page" userId="eb54c15eaa303302" providerId="LiveId" clId="{302D6A63-3EEF-402E-9283-DBAF91FE24B8}" dt="2021-05-11T20:20:33.026" v="479" actId="1036"/>
          <ac:picMkLst>
            <pc:docMk/>
            <pc:sldMk cId="1278557903" sldId="297"/>
            <ac:picMk id="4" creationId="{6DEBF8EC-88DA-482C-93A1-E9B5D5611C4E}"/>
          </ac:picMkLst>
        </pc:picChg>
        <pc:picChg chg="del">
          <ac:chgData name="Brian Page" userId="eb54c15eaa303302" providerId="LiveId" clId="{302D6A63-3EEF-402E-9283-DBAF91FE24B8}" dt="2021-05-11T20:20:28.713" v="458" actId="478"/>
          <ac:picMkLst>
            <pc:docMk/>
            <pc:sldMk cId="1278557903" sldId="297"/>
            <ac:picMk id="5" creationId="{39526FB3-9F53-40DD-8744-0DB0FF91ED70}"/>
          </ac:picMkLst>
        </pc:picChg>
      </pc:sldChg>
      <pc:sldChg chg="addSp delSp modSp mod">
        <pc:chgData name="Brian Page" userId="eb54c15eaa303302" providerId="LiveId" clId="{302D6A63-3EEF-402E-9283-DBAF91FE24B8}" dt="2021-05-11T20:22:01.744" v="514" actId="1036"/>
        <pc:sldMkLst>
          <pc:docMk/>
          <pc:sldMk cId="545320407" sldId="299"/>
        </pc:sldMkLst>
        <pc:spChg chg="mod">
          <ac:chgData name="Brian Page" userId="eb54c15eaa303302" providerId="LiveId" clId="{302D6A63-3EEF-402E-9283-DBAF91FE24B8}" dt="2021-05-11T20:21:35.713" v="481" actId="20577"/>
          <ac:spMkLst>
            <pc:docMk/>
            <pc:sldMk cId="545320407" sldId="299"/>
            <ac:spMk id="2" creationId="{099A1427-109E-4DD4-8E34-9DD5AD04AFA4}"/>
          </ac:spMkLst>
        </pc:spChg>
        <pc:picChg chg="del">
          <ac:chgData name="Brian Page" userId="eb54c15eaa303302" providerId="LiveId" clId="{302D6A63-3EEF-402E-9283-DBAF91FE24B8}" dt="2021-05-11T20:21:55.310" v="485" actId="478"/>
          <ac:picMkLst>
            <pc:docMk/>
            <pc:sldMk cId="545320407" sldId="299"/>
            <ac:picMk id="4" creationId="{C622561F-7605-4C84-98B9-CDC8B261A5A0}"/>
          </ac:picMkLst>
        </pc:picChg>
        <pc:picChg chg="add mod">
          <ac:chgData name="Brian Page" userId="eb54c15eaa303302" providerId="LiveId" clId="{302D6A63-3EEF-402E-9283-DBAF91FE24B8}" dt="2021-05-11T20:22:01.744" v="514" actId="1036"/>
          <ac:picMkLst>
            <pc:docMk/>
            <pc:sldMk cId="545320407" sldId="299"/>
            <ac:picMk id="5" creationId="{02A123A0-670F-4BCD-8CAE-A66CCFF30AF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7BB99-AF58-4193-B39B-09DEE97C54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3D9E8E-F2EE-4812-A175-5930AD5231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68556-8A14-47FB-8372-9CA80820A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D400C-C7CA-4ADC-B548-4098635FCAB6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085A71-59F9-43D8-AEE0-E62B97AE5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ED89D2-CB24-43FC-8AB7-9750EF960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00F55-475C-40A5-B990-14D18026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413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4654C-923A-4DEA-99C3-EE1B6F18A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7B7CED-9640-4234-8C32-277D320643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0E5726-4A00-4243-B381-5D9D43E75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D400C-C7CA-4ADC-B548-4098635FCAB6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AE0B57-1075-46F8-A74D-44B945D1B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D43076-DF82-4000-9BCB-F9BF275BB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00F55-475C-40A5-B990-14D18026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343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A2E383-5614-4B42-ACAD-90515FC8B2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897A32-E131-4FF3-8FF4-F66AC44D79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B04075-BF17-424C-B10D-71400509B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D400C-C7CA-4ADC-B548-4098635FCAB6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F413B5-D763-4D39-9DE3-6BA3878E9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E11575-1A69-45FE-8D60-9DFC8959F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00F55-475C-40A5-B990-14D18026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997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72029-03BE-4BE8-964C-8E28EFAAF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6E963-4C18-4A6C-9D96-DA75F4C0EF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1551F7-5B88-428D-B24F-A4F71208F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D400C-C7CA-4ADC-B548-4098635FCAB6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0D4C03-99AF-4998-B9AC-6BD100FD0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92BE01-4953-49AB-801F-E8947B525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00F55-475C-40A5-B990-14D18026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327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2FA93-B31D-437F-93B1-1B329EC48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22FE29-AD98-408A-8902-AC945152F3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B35E53-147E-441E-8AA8-E85875C79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D400C-C7CA-4ADC-B548-4098635FCAB6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348223-D4EB-46F7-B0C3-03B2CAE7A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B40B0C-B0F1-47CD-9426-B6C581FB9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00F55-475C-40A5-B990-14D18026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775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9A75E-251F-4972-8211-EB568514F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2398D9-B47F-473F-934A-04A9F613EF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5FF8EE-2011-41DA-895E-8A436B31A9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E14139-D2A0-4814-B293-28DA5AF69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D400C-C7CA-4ADC-B548-4098635FCAB6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1305D6-3D90-44FF-940A-6A2A57484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B15817-403C-400D-AB6F-4B0A6FB1A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00F55-475C-40A5-B990-14D18026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259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9A1A9-5170-4B46-93E3-4CF9FC040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038566-4720-4207-A8E4-EF86AD8651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F02B47-D653-4FE8-BB8B-44C0B1B0E0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165FD5-05D4-4D67-88D2-E8FD9BDD29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B1418E-471E-4E6B-A156-16ABE6A374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231D7E-926B-4530-902E-28836C370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D400C-C7CA-4ADC-B548-4098635FCAB6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18A429-AD88-468F-AD6F-A45FD087B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81D69A-E1C1-4F99-9A84-0AA731F30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00F55-475C-40A5-B990-14D18026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87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332A1-6C13-4CEE-9A27-156EC2B6D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91B367-D9D6-44BA-9A78-D93E0739D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D400C-C7CA-4ADC-B548-4098635FCAB6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48501D-B342-4400-8759-E34445001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F37444-3BF6-4B87-A2CC-687FD4956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00F55-475C-40A5-B990-14D18026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003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C17D5C-5E7F-4937-B074-B80F0C716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D400C-C7CA-4ADC-B548-4098635FCAB6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A4EB73-13BB-4CFA-8867-EE4D47DF8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14A9A4-4B9F-4EEC-A0A8-CD621B10C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00F55-475C-40A5-B990-14D18026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156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30C1D-5121-427E-9B14-3EE5A9F48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FAC75-5DC9-4451-98B3-16E5E1EBB6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60EB2B-2339-411F-9C53-24D8DF4EEA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D7B6C5-088C-4C37-9DDA-8A65938F6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D400C-C7CA-4ADC-B548-4098635FCAB6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DFA4A6-C615-4A3E-B1AF-7E7AB34F2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854E44-FF71-4BB4-8F57-26D2F9AF9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00F55-475C-40A5-B990-14D18026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567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7521A-840F-4244-8158-1B7B31D3B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37CC09-05A7-412A-B4D7-AC9C08F33E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D3AEA4-D4B3-4569-AA85-B4132A2F3B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72C42F-859A-439A-806C-B6F6ED7B3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D400C-C7CA-4ADC-B548-4098635FCAB6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6C7E90-74EE-43B1-89E0-26BB850EE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BD21FA-53D7-4F35-9DDA-A695C58A9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00F55-475C-40A5-B990-14D18026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179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121757-AEB3-45A6-A69C-A31B83615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0E2672-CB23-44B9-8841-B47229038B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F28AA-AA0F-484A-AEF7-38145F23C3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D400C-C7CA-4ADC-B548-4098635FCAB6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5CDA88-D16B-4F46-A71D-5DB6FB5319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7B3BAC-486A-43D4-9FF6-50A00B351F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00F55-475C-40A5-B990-14D18026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951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F345C-736C-4955-923D-6048385150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Beam Shape Effects in Pythia8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446AEE-CCAD-4629-A5F4-DF3CDB33FA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754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99A1427-109E-4DD4-8E34-9DD5AD04AFA4}"/>
              </a:ext>
            </a:extLst>
          </p:cNvPr>
          <p:cNvSpPr txBox="1"/>
          <p:nvPr/>
        </p:nvSpPr>
        <p:spPr>
          <a:xfrm>
            <a:off x="465666" y="254003"/>
            <a:ext cx="8398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Hadron Beam Momentum: 5x41 25mRad</a:t>
            </a:r>
          </a:p>
        </p:txBody>
      </p:sp>
      <p:pic>
        <p:nvPicPr>
          <p:cNvPr id="5" name="Picture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A6F55E57-915F-45FD-A4B2-4D80718B84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525" y="1098027"/>
            <a:ext cx="7600950" cy="545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3543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99A1427-109E-4DD4-8E34-9DD5AD04AFA4}"/>
              </a:ext>
            </a:extLst>
          </p:cNvPr>
          <p:cNvSpPr txBox="1"/>
          <p:nvPr/>
        </p:nvSpPr>
        <p:spPr>
          <a:xfrm>
            <a:off x="465666" y="254003"/>
            <a:ext cx="8398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Vertex Correlations: 18x275 25mRad</a:t>
            </a:r>
          </a:p>
        </p:txBody>
      </p:sp>
      <p:pic>
        <p:nvPicPr>
          <p:cNvPr id="5" name="Picture 4" descr="Chart&#10;&#10;Description automatically generated">
            <a:extLst>
              <a:ext uri="{FF2B5EF4-FFF2-40B4-BE49-F238E27FC236}">
                <a16:creationId xmlns:a16="http://schemas.microsoft.com/office/drawing/2014/main" id="{1A710B51-4959-47C6-A441-1D86F4CB7D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525" y="1098027"/>
            <a:ext cx="7600950" cy="545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1249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99A1427-109E-4DD4-8E34-9DD5AD04AFA4}"/>
              </a:ext>
            </a:extLst>
          </p:cNvPr>
          <p:cNvSpPr txBox="1"/>
          <p:nvPr/>
        </p:nvSpPr>
        <p:spPr>
          <a:xfrm>
            <a:off x="465666" y="254003"/>
            <a:ext cx="8398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Vertex Correlations: 5x41 25mRad</a:t>
            </a:r>
          </a:p>
        </p:txBody>
      </p:sp>
      <p:pic>
        <p:nvPicPr>
          <p:cNvPr id="4" name="Picture 3" descr="Chart&#10;&#10;Description automatically generated">
            <a:extLst>
              <a:ext uri="{FF2B5EF4-FFF2-40B4-BE49-F238E27FC236}">
                <a16:creationId xmlns:a16="http://schemas.microsoft.com/office/drawing/2014/main" id="{F897CB01-7FE5-430D-B75C-4B0C86D78F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525" y="1098027"/>
            <a:ext cx="7600950" cy="545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3989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99A1427-109E-4DD4-8E34-9DD5AD04AFA4}"/>
              </a:ext>
            </a:extLst>
          </p:cNvPr>
          <p:cNvSpPr txBox="1"/>
          <p:nvPr/>
        </p:nvSpPr>
        <p:spPr>
          <a:xfrm>
            <a:off x="465666" y="254003"/>
            <a:ext cx="8398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Vertex XZT Correlations: 18x275 25mRad</a:t>
            </a:r>
          </a:p>
        </p:txBody>
      </p:sp>
      <p:pic>
        <p:nvPicPr>
          <p:cNvPr id="4" name="Picture 3" descr="Chart&#10;&#10;Description automatically generated with medium confidence">
            <a:extLst>
              <a:ext uri="{FF2B5EF4-FFF2-40B4-BE49-F238E27FC236}">
                <a16:creationId xmlns:a16="http://schemas.microsoft.com/office/drawing/2014/main" id="{22FD0509-82A1-4479-8E8D-E650F9A4A4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525" y="1098025"/>
            <a:ext cx="7600950" cy="545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5958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99A1427-109E-4DD4-8E34-9DD5AD04AFA4}"/>
              </a:ext>
            </a:extLst>
          </p:cNvPr>
          <p:cNvSpPr txBox="1"/>
          <p:nvPr/>
        </p:nvSpPr>
        <p:spPr>
          <a:xfrm>
            <a:off x="465666" y="254003"/>
            <a:ext cx="8398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Vertex XZT Correlations: 5x41 25mRad</a:t>
            </a:r>
          </a:p>
        </p:txBody>
      </p:sp>
      <p:pic>
        <p:nvPicPr>
          <p:cNvPr id="5" name="Picture 4" descr="Chart&#10;&#10;Description automatically generated with medium confidence">
            <a:extLst>
              <a:ext uri="{FF2B5EF4-FFF2-40B4-BE49-F238E27FC236}">
                <a16:creationId xmlns:a16="http://schemas.microsoft.com/office/drawing/2014/main" id="{938B99DF-0B3C-46F9-BBDD-699414A56B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525" y="1098025"/>
            <a:ext cx="7600950" cy="545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4913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99A1427-109E-4DD4-8E34-9DD5AD04AFA4}"/>
              </a:ext>
            </a:extLst>
          </p:cNvPr>
          <p:cNvSpPr txBox="1"/>
          <p:nvPr/>
        </p:nvSpPr>
        <p:spPr>
          <a:xfrm>
            <a:off x="465666" y="254003"/>
            <a:ext cx="8398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Particle Pt Eta Phi: 18x275 25mRad</a:t>
            </a:r>
          </a:p>
        </p:txBody>
      </p:sp>
      <p:pic>
        <p:nvPicPr>
          <p:cNvPr id="5" name="Picture 4" descr="Chart&#10;&#10;Description automatically generated">
            <a:extLst>
              <a:ext uri="{FF2B5EF4-FFF2-40B4-BE49-F238E27FC236}">
                <a16:creationId xmlns:a16="http://schemas.microsoft.com/office/drawing/2014/main" id="{39526FB3-9F53-40DD-8744-0DB0FF91ED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525" y="1098021"/>
            <a:ext cx="7600950" cy="545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150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99A1427-109E-4DD4-8E34-9DD5AD04AFA4}"/>
              </a:ext>
            </a:extLst>
          </p:cNvPr>
          <p:cNvSpPr txBox="1"/>
          <p:nvPr/>
        </p:nvSpPr>
        <p:spPr>
          <a:xfrm>
            <a:off x="465666" y="254003"/>
            <a:ext cx="8398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Particle Pt Eta Phi: 5x41 25mRad</a:t>
            </a:r>
          </a:p>
        </p:txBody>
      </p:sp>
      <p:pic>
        <p:nvPicPr>
          <p:cNvPr id="4" name="Picture 3" descr="Chart&#10;&#10;Description automatically generated">
            <a:extLst>
              <a:ext uri="{FF2B5EF4-FFF2-40B4-BE49-F238E27FC236}">
                <a16:creationId xmlns:a16="http://schemas.microsoft.com/office/drawing/2014/main" id="{C622561F-7605-4C84-98B9-CDC8B261A5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525" y="1098026"/>
            <a:ext cx="7600950" cy="545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8347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99A1427-109E-4DD4-8E34-9DD5AD04AFA4}"/>
              </a:ext>
            </a:extLst>
          </p:cNvPr>
          <p:cNvSpPr txBox="1"/>
          <p:nvPr/>
        </p:nvSpPr>
        <p:spPr>
          <a:xfrm>
            <a:off x="465666" y="254003"/>
            <a:ext cx="8398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Particle Pt Eta Phi: 18x275 25mRad</a:t>
            </a:r>
          </a:p>
        </p:txBody>
      </p:sp>
      <p:pic>
        <p:nvPicPr>
          <p:cNvPr id="5" name="Picture 4" descr="Chart&#10;&#10;Description automatically generated">
            <a:extLst>
              <a:ext uri="{FF2B5EF4-FFF2-40B4-BE49-F238E27FC236}">
                <a16:creationId xmlns:a16="http://schemas.microsoft.com/office/drawing/2014/main" id="{39526FB3-9F53-40DD-8744-0DB0FF91ED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525" y="1098021"/>
            <a:ext cx="7600950" cy="545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4314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99A1427-109E-4DD4-8E34-9DD5AD04AFA4}"/>
              </a:ext>
            </a:extLst>
          </p:cNvPr>
          <p:cNvSpPr txBox="1"/>
          <p:nvPr/>
        </p:nvSpPr>
        <p:spPr>
          <a:xfrm>
            <a:off x="465666" y="254003"/>
            <a:ext cx="8398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Particle Pt Eta Phi: 18x275 35mRad</a:t>
            </a:r>
          </a:p>
        </p:txBody>
      </p:sp>
      <p:pic>
        <p:nvPicPr>
          <p:cNvPr id="4" name="Picture 3" descr="Chart&#10;&#10;Description automatically generated with low confidence">
            <a:extLst>
              <a:ext uri="{FF2B5EF4-FFF2-40B4-BE49-F238E27FC236}">
                <a16:creationId xmlns:a16="http://schemas.microsoft.com/office/drawing/2014/main" id="{6DEBF8EC-88DA-482C-93A1-E9B5D5611C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525" y="1098023"/>
            <a:ext cx="7600950" cy="545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5579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99A1427-109E-4DD4-8E34-9DD5AD04AFA4}"/>
              </a:ext>
            </a:extLst>
          </p:cNvPr>
          <p:cNvSpPr txBox="1"/>
          <p:nvPr/>
        </p:nvSpPr>
        <p:spPr>
          <a:xfrm>
            <a:off x="465666" y="254003"/>
            <a:ext cx="8398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Particle Pt Eta Phi: 5x41 25mRad</a:t>
            </a:r>
          </a:p>
        </p:txBody>
      </p:sp>
      <p:pic>
        <p:nvPicPr>
          <p:cNvPr id="4" name="Picture 3" descr="Chart&#10;&#10;Description automatically generated">
            <a:extLst>
              <a:ext uri="{FF2B5EF4-FFF2-40B4-BE49-F238E27FC236}">
                <a16:creationId xmlns:a16="http://schemas.microsoft.com/office/drawing/2014/main" id="{C622561F-7605-4C84-98B9-CDC8B261A5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525" y="1098026"/>
            <a:ext cx="7600950" cy="545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435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B527D30-BE77-42A6-B373-1D940C606E48}"/>
              </a:ext>
            </a:extLst>
          </p:cNvPr>
          <p:cNvSpPr txBox="1"/>
          <p:nvPr/>
        </p:nvSpPr>
        <p:spPr>
          <a:xfrm>
            <a:off x="465666" y="254003"/>
            <a:ext cx="8398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Intro and Motivation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58423D-CC65-4E92-BD02-25E73CA8784E}"/>
              </a:ext>
            </a:extLst>
          </p:cNvPr>
          <p:cNvSpPr txBox="1"/>
          <p:nvPr/>
        </p:nvSpPr>
        <p:spPr>
          <a:xfrm>
            <a:off x="465666" y="1109133"/>
            <a:ext cx="10972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Detailed evaluation of physics observables and detector performance at the EIC will require accurate simulation of beam conditions at the IR: beam energy spread, z-vertex distribution, crossing angle, angular divergence, and z-dependent crabbing induced </a:t>
            </a:r>
            <a:r>
              <a:rPr lang="en-US" dirty="0" err="1"/>
              <a:t>pT</a:t>
            </a:r>
            <a:r>
              <a:rPr lang="en-US" dirty="0"/>
              <a:t> kick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Want to implement these effects in Pythia8 using native </a:t>
            </a:r>
            <a:r>
              <a:rPr lang="en-US" dirty="0" err="1"/>
              <a:t>BeamShape</a:t>
            </a:r>
            <a:r>
              <a:rPr lang="en-US" dirty="0"/>
              <a:t> functionality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Stand-alone Pythia implementation (few lines of code in executable and steering file) could be useful for theorists / independent researchers not familiar with whatever framework is put in place and also for quick studies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Pythia automatically takes into account all boosts and rotations associated with change in beam momenta and can thus be used as a cross check to schemes which boost the final state particles after they have been generated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Drawback is of course that this only works for Pythia8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Slides below explain implementation of vertex smearing, energy smearing, crossing angle, crabbing momentum kicks, and beam angular divergence: Beam Energies are 18x275</a:t>
            </a:r>
          </a:p>
        </p:txBody>
      </p:sp>
    </p:spTree>
    <p:extLst>
      <p:ext uri="{BB962C8B-B14F-4D97-AF65-F5344CB8AC3E}">
        <p14:creationId xmlns:p14="http://schemas.microsoft.com/office/powerpoint/2010/main" val="38955905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99A1427-109E-4DD4-8E34-9DD5AD04AFA4}"/>
              </a:ext>
            </a:extLst>
          </p:cNvPr>
          <p:cNvSpPr txBox="1"/>
          <p:nvPr/>
        </p:nvSpPr>
        <p:spPr>
          <a:xfrm>
            <a:off x="465666" y="254003"/>
            <a:ext cx="8398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Particle Pt Eta Phi: 5x41 35mRad</a:t>
            </a:r>
          </a:p>
        </p:txBody>
      </p:sp>
      <p:pic>
        <p:nvPicPr>
          <p:cNvPr id="5" name="Picture 4" descr="Chart&#10;&#10;Description automatically generated">
            <a:extLst>
              <a:ext uri="{FF2B5EF4-FFF2-40B4-BE49-F238E27FC236}">
                <a16:creationId xmlns:a16="http://schemas.microsoft.com/office/drawing/2014/main" id="{02A123A0-670F-4BCD-8CAE-A66CCFF30A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525" y="1098027"/>
            <a:ext cx="7600950" cy="545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3204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93589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093669C-0FA1-43DA-BDD8-BB6EB12644C2}"/>
              </a:ext>
            </a:extLst>
          </p:cNvPr>
          <p:cNvSpPr txBox="1"/>
          <p:nvPr/>
        </p:nvSpPr>
        <p:spPr>
          <a:xfrm>
            <a:off x="465666" y="254003"/>
            <a:ext cx="8398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Effects on Beam Properties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110837E-5E52-4006-B3D7-02016BD0D3C1}"/>
              </a:ext>
            </a:extLst>
          </p:cNvPr>
          <p:cNvSpPr txBox="1"/>
          <p:nvPr/>
        </p:nvSpPr>
        <p:spPr>
          <a:xfrm>
            <a:off x="465666" y="1109133"/>
            <a:ext cx="10972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Slides below show how different beam effects change beam parameters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Each effect is shown independently of the others: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Default – Pythia8 with no changes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Beam Xing Only – Implements crossing angle with beam energy smearing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Crab Only – Implements z vertex dependent transverse momentum kick with beam energy smearing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Divergence Only – Implements transverse momentum kicks due to angular beam divergence with beam energy smearing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Crab + Divergence – Combines the effects from z vertex dependent transverse momentum kicks and beam divergence with beam energy smearing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All Effects – Combines all effects</a:t>
            </a:r>
          </a:p>
        </p:txBody>
      </p:sp>
    </p:spTree>
    <p:extLst>
      <p:ext uri="{BB962C8B-B14F-4D97-AF65-F5344CB8AC3E}">
        <p14:creationId xmlns:p14="http://schemas.microsoft.com/office/powerpoint/2010/main" val="27980220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hart&#10;&#10;Description automatically generated">
            <a:extLst>
              <a:ext uri="{FF2B5EF4-FFF2-40B4-BE49-F238E27FC236}">
                <a16:creationId xmlns:a16="http://schemas.microsoft.com/office/drawing/2014/main" id="{5A9A8494-259E-4859-9CD5-921B75B388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525" y="1400175"/>
            <a:ext cx="7600950" cy="54578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47D4B46-8151-4D54-ADAC-A69ED1D1AFF1}"/>
              </a:ext>
            </a:extLst>
          </p:cNvPr>
          <p:cNvSpPr txBox="1"/>
          <p:nvPr/>
        </p:nvSpPr>
        <p:spPr>
          <a:xfrm>
            <a:off x="465666" y="254003"/>
            <a:ext cx="8398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Change in COM Energy</a:t>
            </a:r>
          </a:p>
        </p:txBody>
      </p:sp>
    </p:spTree>
    <p:extLst>
      <p:ext uri="{BB962C8B-B14F-4D97-AF65-F5344CB8AC3E}">
        <p14:creationId xmlns:p14="http://schemas.microsoft.com/office/powerpoint/2010/main" val="7228727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hart, diagram&#10;&#10;Description automatically generated">
            <a:extLst>
              <a:ext uri="{FF2B5EF4-FFF2-40B4-BE49-F238E27FC236}">
                <a16:creationId xmlns:a16="http://schemas.microsoft.com/office/drawing/2014/main" id="{47DA071F-53AC-4D6C-A129-A177354582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525" y="1292753"/>
            <a:ext cx="11410950" cy="545782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3B888DE-CC74-4FD1-A5AD-1AE3F19CE9E8}"/>
              </a:ext>
            </a:extLst>
          </p:cNvPr>
          <p:cNvSpPr txBox="1"/>
          <p:nvPr/>
        </p:nvSpPr>
        <p:spPr>
          <a:xfrm>
            <a:off x="465666" y="254003"/>
            <a:ext cx="8398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Change in Beam Longitudinal Momentum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860969F-0D6D-4E3C-B7CF-9C838E33BD11}"/>
              </a:ext>
            </a:extLst>
          </p:cNvPr>
          <p:cNvSpPr/>
          <p:nvPr/>
        </p:nvSpPr>
        <p:spPr>
          <a:xfrm>
            <a:off x="10329333" y="2288627"/>
            <a:ext cx="1388534" cy="364067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539C650-1809-41CE-BB93-F509C529BD15}"/>
              </a:ext>
            </a:extLst>
          </p:cNvPr>
          <p:cNvSpPr txBox="1"/>
          <p:nvPr/>
        </p:nvSpPr>
        <p:spPr>
          <a:xfrm>
            <a:off x="9154511" y="2743200"/>
            <a:ext cx="285881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Width = Beam energy x 10</a:t>
            </a:r>
            <a:r>
              <a:rPr lang="en-US" baseline="30000" dirty="0"/>
              <a:t>-4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154C2C5-3CE7-47F8-B1C9-C973DBC46160}"/>
              </a:ext>
            </a:extLst>
          </p:cNvPr>
          <p:cNvSpPr txBox="1"/>
          <p:nvPr/>
        </p:nvSpPr>
        <p:spPr>
          <a:xfrm>
            <a:off x="3531476" y="4256690"/>
            <a:ext cx="268013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Offset due to introduction of crossing angle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9000ACE-3586-477B-9657-4BC3ADEB683D}"/>
              </a:ext>
            </a:extLst>
          </p:cNvPr>
          <p:cNvCxnSpPr/>
          <p:nvPr/>
        </p:nvCxnSpPr>
        <p:spPr>
          <a:xfrm flipH="1" flipV="1">
            <a:off x="2900855" y="2165131"/>
            <a:ext cx="882869" cy="2091559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95074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&#10;&#10;Description automatically generated">
            <a:extLst>
              <a:ext uri="{FF2B5EF4-FFF2-40B4-BE49-F238E27FC236}">
                <a16:creationId xmlns:a16="http://schemas.microsoft.com/office/drawing/2014/main" id="{47650B33-8BA1-48D1-9816-8A24657520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525" y="1225015"/>
            <a:ext cx="7600950" cy="545782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1D9432D-E869-4D30-854D-DAC9F55B3587}"/>
              </a:ext>
            </a:extLst>
          </p:cNvPr>
          <p:cNvSpPr txBox="1"/>
          <p:nvPr/>
        </p:nvSpPr>
        <p:spPr>
          <a:xfrm>
            <a:off x="465666" y="254003"/>
            <a:ext cx="8398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Change in Hadron Beam Transverse Momentum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6A19AE-16A9-4FCC-901A-423746E906F7}"/>
              </a:ext>
            </a:extLst>
          </p:cNvPr>
          <p:cNvSpPr txBox="1"/>
          <p:nvPr/>
        </p:nvSpPr>
        <p:spPr>
          <a:xfrm>
            <a:off x="231228" y="1545021"/>
            <a:ext cx="20642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Crossing angle gives ~6.8 GeV kick in the x direction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199BA6-A247-4EBD-B768-1F8EF38BAD6D}"/>
              </a:ext>
            </a:extLst>
          </p:cNvPr>
          <p:cNvSpPr txBox="1"/>
          <p:nvPr/>
        </p:nvSpPr>
        <p:spPr>
          <a:xfrm>
            <a:off x="10068910" y="1954924"/>
            <a:ext cx="20495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Crabbing momentum kick only in x direction now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C6D9F83-D783-4B88-BFE7-B7CC4CF9E8FA}"/>
              </a:ext>
            </a:extLst>
          </p:cNvPr>
          <p:cNvSpPr txBox="1"/>
          <p:nvPr/>
        </p:nvSpPr>
        <p:spPr>
          <a:xfrm>
            <a:off x="231228" y="4445876"/>
            <a:ext cx="20642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Angular divergence gives transverse momentum kicks in x and y</a:t>
            </a:r>
          </a:p>
        </p:txBody>
      </p:sp>
    </p:spTree>
    <p:extLst>
      <p:ext uri="{BB962C8B-B14F-4D97-AF65-F5344CB8AC3E}">
        <p14:creationId xmlns:p14="http://schemas.microsoft.com/office/powerpoint/2010/main" val="1550207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&#10;&#10;Description automatically generated">
            <a:extLst>
              <a:ext uri="{FF2B5EF4-FFF2-40B4-BE49-F238E27FC236}">
                <a16:creationId xmlns:a16="http://schemas.microsoft.com/office/drawing/2014/main" id="{78798613-0E8A-44B3-B905-72D41D43EC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525" y="1225018"/>
            <a:ext cx="7600950" cy="545782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37C0C66-27EE-4585-B92D-642855BA117B}"/>
              </a:ext>
            </a:extLst>
          </p:cNvPr>
          <p:cNvSpPr txBox="1"/>
          <p:nvPr/>
        </p:nvSpPr>
        <p:spPr>
          <a:xfrm>
            <a:off x="465666" y="254003"/>
            <a:ext cx="8398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Change in Lepton Beam Transverse Momentum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D73993-7C71-4363-B547-50858E2C92FB}"/>
              </a:ext>
            </a:extLst>
          </p:cNvPr>
          <p:cNvSpPr txBox="1"/>
          <p:nvPr/>
        </p:nvSpPr>
        <p:spPr>
          <a:xfrm>
            <a:off x="136634" y="1849821"/>
            <a:ext cx="215889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Effects are smaller than hadron beam due to lower energies</a:t>
            </a:r>
          </a:p>
          <a:p>
            <a:endParaRPr lang="en-US" dirty="0"/>
          </a:p>
          <a:p>
            <a:r>
              <a:rPr lang="en-US" dirty="0"/>
              <a:t>No momentum offset due to crossing angle</a:t>
            </a:r>
          </a:p>
        </p:txBody>
      </p:sp>
    </p:spTree>
    <p:extLst>
      <p:ext uri="{BB962C8B-B14F-4D97-AF65-F5344CB8AC3E}">
        <p14:creationId xmlns:p14="http://schemas.microsoft.com/office/powerpoint/2010/main" val="469177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B527D30-BE77-42A6-B373-1D940C606E48}"/>
              </a:ext>
            </a:extLst>
          </p:cNvPr>
          <p:cNvSpPr txBox="1"/>
          <p:nvPr/>
        </p:nvSpPr>
        <p:spPr>
          <a:xfrm>
            <a:off x="465666" y="254003"/>
            <a:ext cx="8398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Effects on Final State Particles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58423D-CC65-4E92-BD02-25E73CA8784E}"/>
              </a:ext>
            </a:extLst>
          </p:cNvPr>
          <p:cNvSpPr txBox="1"/>
          <p:nvPr/>
        </p:nvSpPr>
        <p:spPr>
          <a:xfrm>
            <a:off x="465666" y="1109133"/>
            <a:ext cx="10972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Above slides show effects of momentum spread, crossing angle, crabbing angle, and beam divergence on center of mass energy and beam momenta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How are the kinematics of the hadronic final state altered?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Look at </a:t>
            </a:r>
            <a:r>
              <a:rPr lang="en-US" dirty="0" err="1"/>
              <a:t>pT</a:t>
            </a:r>
            <a:r>
              <a:rPr lang="en-US" dirty="0"/>
              <a:t>, eta, and phi of final state particles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Compare Default Pythia sample with All Effects sample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18x275, Q</a:t>
            </a:r>
            <a:r>
              <a:rPr lang="en-US" baseline="30000" dirty="0"/>
              <a:t>2</a:t>
            </a:r>
            <a:r>
              <a:rPr lang="en-US" dirty="0"/>
              <a:t> &gt; 10 GeV</a:t>
            </a:r>
            <a:r>
              <a:rPr lang="en-US" baseline="30000" dirty="0"/>
              <a:t>2</a:t>
            </a:r>
            <a:r>
              <a:rPr lang="en-US" dirty="0"/>
              <a:t>, 0.01 &lt; y &lt; 0.95, -10 &lt; eta &lt; 10</a:t>
            </a:r>
          </a:p>
        </p:txBody>
      </p:sp>
    </p:spTree>
    <p:extLst>
      <p:ext uri="{BB962C8B-B14F-4D97-AF65-F5344CB8AC3E}">
        <p14:creationId xmlns:p14="http://schemas.microsoft.com/office/powerpoint/2010/main" val="30143042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hart, bar chart&#10;&#10;Description automatically generated">
            <a:extLst>
              <a:ext uri="{FF2B5EF4-FFF2-40B4-BE49-F238E27FC236}">
                <a16:creationId xmlns:a16="http://schemas.microsoft.com/office/drawing/2014/main" id="{BC943C2D-B2CF-45FA-A337-0FC1767C09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525" y="1225018"/>
            <a:ext cx="7600950" cy="545782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F2E7A11-A220-4713-988C-59ADDB504C64}"/>
              </a:ext>
            </a:extLst>
          </p:cNvPr>
          <p:cNvSpPr txBox="1"/>
          <p:nvPr/>
        </p:nvSpPr>
        <p:spPr>
          <a:xfrm>
            <a:off x="465666" y="254003"/>
            <a:ext cx="8398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Final State Particle Phi Vs Eta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3B08B7E-1F6A-4E42-9692-406F44CB55FD}"/>
              </a:ext>
            </a:extLst>
          </p:cNvPr>
          <p:cNvSpPr txBox="1"/>
          <p:nvPr/>
        </p:nvSpPr>
        <p:spPr>
          <a:xfrm>
            <a:off x="10032999" y="2489201"/>
            <a:ext cx="1972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Unaltered PYTHIA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DB88C10-908A-4D8D-B012-EC122025E0AB}"/>
              </a:ext>
            </a:extLst>
          </p:cNvPr>
          <p:cNvSpPr txBox="1"/>
          <p:nvPr/>
        </p:nvSpPr>
        <p:spPr>
          <a:xfrm>
            <a:off x="10032999" y="5181600"/>
            <a:ext cx="19727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PYTHIA with all beam effects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F1D9A9C-4B24-47EC-BA7D-0C29CCF29E8F}"/>
              </a:ext>
            </a:extLst>
          </p:cNvPr>
          <p:cNvSpPr txBox="1"/>
          <p:nvPr/>
        </p:nvSpPr>
        <p:spPr>
          <a:xfrm>
            <a:off x="2726267" y="864756"/>
            <a:ext cx="3208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All Particles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92FA13E-1BB8-46F9-BD24-8CAC7DD58349}"/>
              </a:ext>
            </a:extLst>
          </p:cNvPr>
          <p:cNvSpPr txBox="1"/>
          <p:nvPr/>
        </p:nvSpPr>
        <p:spPr>
          <a:xfrm>
            <a:off x="6527801" y="864756"/>
            <a:ext cx="3208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High </a:t>
            </a:r>
            <a:r>
              <a:rPr lang="en-US" dirty="0" err="1">
                <a:solidFill>
                  <a:srgbClr val="FF0000"/>
                </a:solidFill>
              </a:rPr>
              <a:t>pT</a:t>
            </a:r>
            <a:r>
              <a:rPr lang="en-US" dirty="0">
                <a:solidFill>
                  <a:srgbClr val="FF0000"/>
                </a:solidFill>
              </a:rPr>
              <a:t> Particles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018A597-22B0-4AC2-B074-38C2EE0D9A17}"/>
              </a:ext>
            </a:extLst>
          </p:cNvPr>
          <p:cNvSpPr txBox="1"/>
          <p:nvPr/>
        </p:nvSpPr>
        <p:spPr>
          <a:xfrm>
            <a:off x="194732" y="2108200"/>
            <a:ext cx="22690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Compare particle phi spectra from different eta slices in next slide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9442BC2-103F-4909-83D9-649AD96AEC8C}"/>
              </a:ext>
            </a:extLst>
          </p:cNvPr>
          <p:cNvSpPr txBox="1"/>
          <p:nvPr/>
        </p:nvSpPr>
        <p:spPr>
          <a:xfrm>
            <a:off x="194732" y="4842933"/>
            <a:ext cx="22690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Obvious hot-spot at eta ~4.5 – seems to be populated from higher eta particles</a:t>
            </a:r>
          </a:p>
        </p:txBody>
      </p:sp>
    </p:spTree>
    <p:extLst>
      <p:ext uri="{BB962C8B-B14F-4D97-AF65-F5344CB8AC3E}">
        <p14:creationId xmlns:p14="http://schemas.microsoft.com/office/powerpoint/2010/main" val="17508293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F2E7A11-A220-4713-988C-59ADDB504C64}"/>
              </a:ext>
            </a:extLst>
          </p:cNvPr>
          <p:cNvSpPr txBox="1"/>
          <p:nvPr/>
        </p:nvSpPr>
        <p:spPr>
          <a:xfrm>
            <a:off x="465666" y="254003"/>
            <a:ext cx="8398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Phi Projection for Eta Slices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82CB906-A804-47A5-A8E7-887069CB16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525" y="1225024"/>
            <a:ext cx="7600950" cy="54578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522121E-A64D-4760-B252-07952598E4A3}"/>
              </a:ext>
            </a:extLst>
          </p:cNvPr>
          <p:cNvSpPr txBox="1"/>
          <p:nvPr/>
        </p:nvSpPr>
        <p:spPr>
          <a:xfrm>
            <a:off x="2726267" y="864756"/>
            <a:ext cx="3208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All Particles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8ACEFA-BB3C-4B72-9D4E-0E85C1F461AD}"/>
              </a:ext>
            </a:extLst>
          </p:cNvPr>
          <p:cNvSpPr txBox="1"/>
          <p:nvPr/>
        </p:nvSpPr>
        <p:spPr>
          <a:xfrm>
            <a:off x="6527801" y="864756"/>
            <a:ext cx="3208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High </a:t>
            </a:r>
            <a:r>
              <a:rPr lang="en-US" dirty="0" err="1">
                <a:solidFill>
                  <a:srgbClr val="FF0000"/>
                </a:solidFill>
              </a:rPr>
              <a:t>pT</a:t>
            </a:r>
            <a:r>
              <a:rPr lang="en-US" dirty="0">
                <a:solidFill>
                  <a:srgbClr val="FF0000"/>
                </a:solidFill>
              </a:rPr>
              <a:t> Particles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B113C10-0394-412D-9501-8C48AC45B1C4}"/>
              </a:ext>
            </a:extLst>
          </p:cNvPr>
          <p:cNvSpPr txBox="1"/>
          <p:nvPr/>
        </p:nvSpPr>
        <p:spPr>
          <a:xfrm>
            <a:off x="10032999" y="2167459"/>
            <a:ext cx="19727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PYTHIA with all beam effects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B36C6F2-A339-40D8-AA91-30DFC1FF19D3}"/>
              </a:ext>
            </a:extLst>
          </p:cNvPr>
          <p:cNvSpPr txBox="1"/>
          <p:nvPr/>
        </p:nvSpPr>
        <p:spPr>
          <a:xfrm>
            <a:off x="355600" y="2649905"/>
            <a:ext cx="2074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Note suppressed 0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8B55801-D846-499E-9185-E542EBF7BE4F}"/>
              </a:ext>
            </a:extLst>
          </p:cNvPr>
          <p:cNvCxnSpPr>
            <a:cxnSpLocks/>
          </p:cNvCxnSpPr>
          <p:nvPr/>
        </p:nvCxnSpPr>
        <p:spPr>
          <a:xfrm>
            <a:off x="1608667" y="3019237"/>
            <a:ext cx="1041400" cy="56216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9FFD3C25-B341-4775-8E50-ED45084C4233}"/>
              </a:ext>
            </a:extLst>
          </p:cNvPr>
          <p:cNvSpPr txBox="1"/>
          <p:nvPr/>
        </p:nvSpPr>
        <p:spPr>
          <a:xfrm>
            <a:off x="2726267" y="4351867"/>
            <a:ext cx="701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Obvious from previous plots that anisotropy in phi is concentrated at large eta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At backward eta phi distribution is flat</a:t>
            </a:r>
          </a:p>
        </p:txBody>
      </p:sp>
    </p:spTree>
    <p:extLst>
      <p:ext uri="{BB962C8B-B14F-4D97-AF65-F5344CB8AC3E}">
        <p14:creationId xmlns:p14="http://schemas.microsoft.com/office/powerpoint/2010/main" val="2999818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D43B02-E265-4EC5-A9D0-6D48040CD1C0}"/>
              </a:ext>
            </a:extLst>
          </p:cNvPr>
          <p:cNvSpPr txBox="1"/>
          <p:nvPr/>
        </p:nvSpPr>
        <p:spPr>
          <a:xfrm>
            <a:off x="465666" y="254003"/>
            <a:ext cx="8398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Energy (</a:t>
            </a:r>
            <a:r>
              <a:rPr lang="en-US" sz="3200" dirty="0" err="1"/>
              <a:t>Pz</a:t>
            </a:r>
            <a:r>
              <a:rPr lang="en-US" sz="3200" dirty="0"/>
              <a:t>) Variation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B51FB33-4D92-4F6E-98BC-536DC68B95A7}"/>
              </a:ext>
            </a:extLst>
          </p:cNvPr>
          <p:cNvSpPr txBox="1"/>
          <p:nvPr/>
        </p:nvSpPr>
        <p:spPr>
          <a:xfrm>
            <a:off x="465666" y="1109133"/>
            <a:ext cx="10972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Pythia </a:t>
            </a:r>
            <a:r>
              <a:rPr lang="en-US" dirty="0" err="1"/>
              <a:t>BeamShape</a:t>
            </a:r>
            <a:r>
              <a:rPr lang="en-US" dirty="0"/>
              <a:t> class allows variation in z-component of beam momentum (assume change is small enough that physics processes or cross sections do not appreciably change)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Δ</a:t>
            </a:r>
            <a:r>
              <a:rPr lang="en-US" dirty="0" err="1"/>
              <a:t>Pz</a:t>
            </a:r>
            <a:r>
              <a:rPr lang="en-US" dirty="0"/>
              <a:t> = (Beam </a:t>
            </a:r>
            <a:r>
              <a:rPr lang="en-US" dirty="0" err="1"/>
              <a:t>Pz</a:t>
            </a:r>
            <a:r>
              <a:rPr lang="en-US" dirty="0"/>
              <a:t>)*sigma*</a:t>
            </a:r>
            <a:r>
              <a:rPr lang="en-US" dirty="0" err="1"/>
              <a:t>randomGauss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Sigma is taken as 10</a:t>
            </a:r>
            <a:r>
              <a:rPr lang="en-US" baseline="30000" dirty="0"/>
              <a:t>-4</a:t>
            </a:r>
            <a:r>
              <a:rPr lang="en-US" dirty="0"/>
              <a:t> and </a:t>
            </a:r>
            <a:r>
              <a:rPr lang="en-US" dirty="0" err="1"/>
              <a:t>randomGauss</a:t>
            </a:r>
            <a:r>
              <a:rPr lang="en-US" dirty="0"/>
              <a:t> is a random number from a gaussian distribution centered at zero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Actually, it looks like from table 3.3 in CDR that </a:t>
            </a:r>
            <a:r>
              <a:rPr lang="en-US" dirty="0" err="1"/>
              <a:t>deltaP</a:t>
            </a:r>
            <a:r>
              <a:rPr lang="en-US" dirty="0"/>
              <a:t>/P is 6.8 / 10.1 x 10^-4 for hadron / lepton – will add this in next iteration</a:t>
            </a:r>
          </a:p>
        </p:txBody>
      </p:sp>
    </p:spTree>
    <p:extLst>
      <p:ext uri="{BB962C8B-B14F-4D97-AF65-F5344CB8AC3E}">
        <p14:creationId xmlns:p14="http://schemas.microsoft.com/office/powerpoint/2010/main" val="7645219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F2E7A11-A220-4713-988C-59ADDB504C64}"/>
              </a:ext>
            </a:extLst>
          </p:cNvPr>
          <p:cNvSpPr txBox="1"/>
          <p:nvPr/>
        </p:nvSpPr>
        <p:spPr>
          <a:xfrm>
            <a:off x="465666" y="254003"/>
            <a:ext cx="8398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Phi and Eta Projections</a:t>
            </a:r>
          </a:p>
        </p:txBody>
      </p:sp>
      <p:pic>
        <p:nvPicPr>
          <p:cNvPr id="5" name="Picture 4" descr="Chart, histogram&#10;&#10;Description automatically generated">
            <a:extLst>
              <a:ext uri="{FF2B5EF4-FFF2-40B4-BE49-F238E27FC236}">
                <a16:creationId xmlns:a16="http://schemas.microsoft.com/office/drawing/2014/main" id="{D19A44DC-37FB-4493-966D-AF29B84758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525" y="1225020"/>
            <a:ext cx="7600950" cy="545782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285E58F-B0EE-4C61-B2F0-E44B50B6FDE4}"/>
              </a:ext>
            </a:extLst>
          </p:cNvPr>
          <p:cNvSpPr txBox="1"/>
          <p:nvPr/>
        </p:nvSpPr>
        <p:spPr>
          <a:xfrm>
            <a:off x="128016" y="4178808"/>
            <a:ext cx="23317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There are roughly 2.25 times more particles above 1 GeV in the All Effects sample compared to default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0D47862-D558-4F1D-8C32-FBFA9F4CB35A}"/>
              </a:ext>
            </a:extLst>
          </p:cNvPr>
          <p:cNvSpPr txBox="1"/>
          <p:nvPr/>
        </p:nvSpPr>
        <p:spPr>
          <a:xfrm>
            <a:off x="9896475" y="2377440"/>
            <a:ext cx="216750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Large increase in particle concentration around eta of 4.5 being fed by redistribution of higher eta particles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Spectra at lower eta values match almost exactly</a:t>
            </a:r>
          </a:p>
        </p:txBody>
      </p:sp>
    </p:spTree>
    <p:extLst>
      <p:ext uri="{BB962C8B-B14F-4D97-AF65-F5344CB8AC3E}">
        <p14:creationId xmlns:p14="http://schemas.microsoft.com/office/powerpoint/2010/main" val="30124436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F2E7A11-A220-4713-988C-59ADDB504C64}"/>
              </a:ext>
            </a:extLst>
          </p:cNvPr>
          <p:cNvSpPr txBox="1"/>
          <p:nvPr/>
        </p:nvSpPr>
        <p:spPr>
          <a:xfrm>
            <a:off x="465666" y="254003"/>
            <a:ext cx="8398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Transverse Momentum Kick</a:t>
            </a:r>
          </a:p>
        </p:txBody>
      </p:sp>
      <p:pic>
        <p:nvPicPr>
          <p:cNvPr id="5" name="Picture 4" descr="Chart, histogram&#10;&#10;Description automatically generated">
            <a:extLst>
              <a:ext uri="{FF2B5EF4-FFF2-40B4-BE49-F238E27FC236}">
                <a16:creationId xmlns:a16="http://schemas.microsoft.com/office/drawing/2014/main" id="{F00108DB-F094-4B8E-A4CE-8128BEAC9B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525" y="1225026"/>
            <a:ext cx="7600950" cy="54578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34C7B25-6525-40F8-A87D-2D33F5D3405E}"/>
              </a:ext>
            </a:extLst>
          </p:cNvPr>
          <p:cNvSpPr txBox="1"/>
          <p:nvPr/>
        </p:nvSpPr>
        <p:spPr>
          <a:xfrm>
            <a:off x="2724912" y="855694"/>
            <a:ext cx="3200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Unaltered PYTHIA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5B5AC5C-6244-4ED2-9382-FD8D3D22FFE3}"/>
              </a:ext>
            </a:extLst>
          </p:cNvPr>
          <p:cNvSpPr txBox="1"/>
          <p:nvPr/>
        </p:nvSpPr>
        <p:spPr>
          <a:xfrm>
            <a:off x="6528816" y="838778"/>
            <a:ext cx="3200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All Effects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373D027-C818-474A-BCD1-F3878D964CFA}"/>
              </a:ext>
            </a:extLst>
          </p:cNvPr>
          <p:cNvSpPr txBox="1"/>
          <p:nvPr/>
        </p:nvSpPr>
        <p:spPr>
          <a:xfrm>
            <a:off x="9896475" y="1783080"/>
            <a:ext cx="21553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Excess of particles at eta = 4.5 also show an excess in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F70BB9-47D1-4E9E-8F14-48721B9AA353}"/>
              </a:ext>
            </a:extLst>
          </p:cNvPr>
          <p:cNvSpPr txBox="1"/>
          <p:nvPr/>
        </p:nvSpPr>
        <p:spPr>
          <a:xfrm>
            <a:off x="256032" y="4242816"/>
            <a:ext cx="2112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Excess of particles with </a:t>
            </a:r>
            <a:r>
              <a:rPr lang="en-US" dirty="0" err="1"/>
              <a:t>pT</a:t>
            </a:r>
            <a:r>
              <a:rPr lang="en-US" dirty="0"/>
              <a:t> between 1 and 7 GeV seen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D38EBB7-73BB-4EE2-BD76-1A416B618BDD}"/>
              </a:ext>
            </a:extLst>
          </p:cNvPr>
          <p:cNvSpPr txBox="1"/>
          <p:nvPr/>
        </p:nvSpPr>
        <p:spPr>
          <a:xfrm>
            <a:off x="9610344" y="4828032"/>
            <a:ext cx="24414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pT</a:t>
            </a:r>
            <a:r>
              <a:rPr lang="en-US" dirty="0"/>
              <a:t> spectra of Default and All Effects samples match for eta &lt; 3.5 and match full Default sample for </a:t>
            </a:r>
            <a:r>
              <a:rPr lang="en-US" dirty="0" err="1"/>
              <a:t>pT</a:t>
            </a:r>
            <a:r>
              <a:rPr lang="en-US" dirty="0"/>
              <a:t> &gt; 1.5 GeV</a:t>
            </a:r>
          </a:p>
        </p:txBody>
      </p:sp>
    </p:spTree>
    <p:extLst>
      <p:ext uri="{BB962C8B-B14F-4D97-AF65-F5344CB8AC3E}">
        <p14:creationId xmlns:p14="http://schemas.microsoft.com/office/powerpoint/2010/main" val="3165093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D43B02-E265-4EC5-A9D0-6D48040CD1C0}"/>
              </a:ext>
            </a:extLst>
          </p:cNvPr>
          <p:cNvSpPr txBox="1"/>
          <p:nvPr/>
        </p:nvSpPr>
        <p:spPr>
          <a:xfrm>
            <a:off x="465666" y="254003"/>
            <a:ext cx="8398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Crossing Angle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B51FB33-4D92-4F6E-98BC-536DC68B95A7}"/>
              </a:ext>
            </a:extLst>
          </p:cNvPr>
          <p:cNvSpPr txBox="1"/>
          <p:nvPr/>
        </p:nvSpPr>
        <p:spPr>
          <a:xfrm>
            <a:off x="465666" y="1109133"/>
            <a:ext cx="10972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lepton and hadron beams will cross at an angle (use 25 milliradian) w.r.t each other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Take lepton beam as z-axis as it will align with the center of the detector and apply momentum modifications to hadron beam only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Assume crossing angle imparts momentum kick only in x (horizontal) direction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Δ</a:t>
            </a:r>
            <a:r>
              <a:rPr lang="en-US" dirty="0"/>
              <a:t>Px = (Beam </a:t>
            </a:r>
            <a:r>
              <a:rPr lang="en-US" dirty="0" err="1"/>
              <a:t>Pz</a:t>
            </a:r>
            <a:r>
              <a:rPr lang="en-US" dirty="0"/>
              <a:t> + </a:t>
            </a:r>
            <a:r>
              <a:rPr lang="en-US" dirty="0" err="1"/>
              <a:t>PzSmear</a:t>
            </a:r>
            <a:r>
              <a:rPr lang="en-US" dirty="0"/>
              <a:t>)*Sin(Crossing Angle)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Δ</a:t>
            </a:r>
            <a:r>
              <a:rPr lang="en-US" dirty="0" err="1"/>
              <a:t>Pz</a:t>
            </a:r>
            <a:r>
              <a:rPr lang="en-US" dirty="0"/>
              <a:t> = (Beam </a:t>
            </a:r>
            <a:r>
              <a:rPr lang="en-US" dirty="0" err="1"/>
              <a:t>Pz</a:t>
            </a:r>
            <a:r>
              <a:rPr lang="en-US" dirty="0"/>
              <a:t> + </a:t>
            </a:r>
            <a:r>
              <a:rPr lang="en-US" dirty="0" err="1"/>
              <a:t>PzSmear</a:t>
            </a:r>
            <a:r>
              <a:rPr lang="en-US" dirty="0"/>
              <a:t>)*Cos(Crossing Angle) – (Beam </a:t>
            </a:r>
            <a:r>
              <a:rPr lang="en-US" dirty="0" err="1"/>
              <a:t>Pz</a:t>
            </a:r>
            <a:r>
              <a:rPr lang="en-US" dirty="0"/>
              <a:t>)    (Here </a:t>
            </a:r>
            <a:r>
              <a:rPr lang="en-US" dirty="0" err="1"/>
              <a:t>PzSmear</a:t>
            </a:r>
            <a:r>
              <a:rPr lang="en-US" dirty="0"/>
              <a:t> is </a:t>
            </a:r>
            <a:r>
              <a:rPr lang="en-US" dirty="0" err="1"/>
              <a:t>Pz</a:t>
            </a:r>
            <a:r>
              <a:rPr lang="en-US" dirty="0"/>
              <a:t> variation of the beam)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CE94753F-7A6E-4634-8CA1-1F3B1326005C}"/>
              </a:ext>
            </a:extLst>
          </p:cNvPr>
          <p:cNvCxnSpPr/>
          <p:nvPr/>
        </p:nvCxnSpPr>
        <p:spPr>
          <a:xfrm flipH="1">
            <a:off x="2920999" y="5791200"/>
            <a:ext cx="53594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2493E2E-1B24-4B99-93C6-1DBA0B7FE4DB}"/>
              </a:ext>
            </a:extLst>
          </p:cNvPr>
          <p:cNvCxnSpPr/>
          <p:nvPr/>
        </p:nvCxnSpPr>
        <p:spPr>
          <a:xfrm flipV="1">
            <a:off x="4645572" y="4424855"/>
            <a:ext cx="3634827" cy="188135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179154C2-47F4-48D6-9753-F8A3D2E37C7F}"/>
              </a:ext>
            </a:extLst>
          </p:cNvPr>
          <p:cNvSpPr txBox="1"/>
          <p:nvPr/>
        </p:nvSpPr>
        <p:spPr>
          <a:xfrm>
            <a:off x="2396359" y="4918841"/>
            <a:ext cx="24068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Lepton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BFFE909-F860-4F71-BE2B-BC1F86643DB9}"/>
              </a:ext>
            </a:extLst>
          </p:cNvPr>
          <p:cNvSpPr txBox="1"/>
          <p:nvPr/>
        </p:nvSpPr>
        <p:spPr>
          <a:xfrm>
            <a:off x="5108028" y="6306207"/>
            <a:ext cx="1996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Hadron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A79B982-F650-4245-8467-EC3256D677C1}"/>
              </a:ext>
            </a:extLst>
          </p:cNvPr>
          <p:cNvCxnSpPr>
            <a:cxnSpLocks/>
          </p:cNvCxnSpPr>
          <p:nvPr/>
        </p:nvCxnSpPr>
        <p:spPr>
          <a:xfrm>
            <a:off x="3762703" y="5087005"/>
            <a:ext cx="121920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FDA76FD-8492-4D25-8D3D-6D25B34368ED}"/>
              </a:ext>
            </a:extLst>
          </p:cNvPr>
          <p:cNvCxnSpPr>
            <a:cxnSpLocks/>
          </p:cNvCxnSpPr>
          <p:nvPr/>
        </p:nvCxnSpPr>
        <p:spPr>
          <a:xfrm flipV="1">
            <a:off x="3762703" y="3941379"/>
            <a:ext cx="0" cy="114562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60E0C95-C196-4C43-95B1-7F8436EBE479}"/>
              </a:ext>
            </a:extLst>
          </p:cNvPr>
          <p:cNvCxnSpPr/>
          <p:nvPr/>
        </p:nvCxnSpPr>
        <p:spPr>
          <a:xfrm flipV="1">
            <a:off x="8280399" y="4540469"/>
            <a:ext cx="0" cy="1250731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153A5FB6-02FD-4CFB-8B7D-771CE22250D8}"/>
              </a:ext>
            </a:extLst>
          </p:cNvPr>
          <p:cNvCxnSpPr>
            <a:cxnSpLocks/>
          </p:cNvCxnSpPr>
          <p:nvPr/>
        </p:nvCxnSpPr>
        <p:spPr>
          <a:xfrm flipV="1">
            <a:off x="5731641" y="5927834"/>
            <a:ext cx="2548758" cy="1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61236864-C611-49DE-AA6D-9A08ED9F1DF0}"/>
              </a:ext>
            </a:extLst>
          </p:cNvPr>
          <p:cNvSpPr txBox="1"/>
          <p:nvPr/>
        </p:nvSpPr>
        <p:spPr>
          <a:xfrm>
            <a:off x="3361264" y="3828151"/>
            <a:ext cx="287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21AAB86-9EA9-4C9C-992F-DEA931D901B9}"/>
              </a:ext>
            </a:extLst>
          </p:cNvPr>
          <p:cNvSpPr txBox="1"/>
          <p:nvPr/>
        </p:nvSpPr>
        <p:spPr>
          <a:xfrm>
            <a:off x="4782502" y="5060788"/>
            <a:ext cx="287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246EF79-C9E7-4724-8864-20859EF04ABA}"/>
              </a:ext>
            </a:extLst>
          </p:cNvPr>
          <p:cNvSpPr txBox="1"/>
          <p:nvPr/>
        </p:nvSpPr>
        <p:spPr>
          <a:xfrm>
            <a:off x="6462985" y="5377969"/>
            <a:ext cx="287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θ</a:t>
            </a:r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6CDDD40-7ECA-44CE-A2FE-6D561B512129}"/>
              </a:ext>
            </a:extLst>
          </p:cNvPr>
          <p:cNvSpPr txBox="1"/>
          <p:nvPr/>
        </p:nvSpPr>
        <p:spPr>
          <a:xfrm>
            <a:off x="3880066" y="4391661"/>
            <a:ext cx="1248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Lab Frame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24E5A0C-76F6-48F6-8729-8B722ED19166}"/>
              </a:ext>
            </a:extLst>
          </p:cNvPr>
          <p:cNvSpPr txBox="1"/>
          <p:nvPr/>
        </p:nvSpPr>
        <p:spPr>
          <a:xfrm rot="19930038">
            <a:off x="5770058" y="4728406"/>
            <a:ext cx="2026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Beam </a:t>
            </a:r>
            <a:r>
              <a:rPr lang="en-US" dirty="0" err="1">
                <a:solidFill>
                  <a:srgbClr val="FF0000"/>
                </a:solidFill>
              </a:rPr>
              <a:t>Pz</a:t>
            </a:r>
            <a:r>
              <a:rPr lang="en-US" dirty="0">
                <a:solidFill>
                  <a:srgbClr val="FF0000"/>
                </a:solidFill>
              </a:rPr>
              <a:t> + </a:t>
            </a:r>
            <a:r>
              <a:rPr lang="en-US" dirty="0" err="1">
                <a:solidFill>
                  <a:srgbClr val="FF0000"/>
                </a:solidFill>
              </a:rPr>
              <a:t>PzSmear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DFF6860-7CA7-456D-A26E-E43082BE0FDA}"/>
              </a:ext>
            </a:extLst>
          </p:cNvPr>
          <p:cNvSpPr txBox="1"/>
          <p:nvPr/>
        </p:nvSpPr>
        <p:spPr>
          <a:xfrm>
            <a:off x="8397912" y="4981168"/>
            <a:ext cx="614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Δ</a:t>
            </a:r>
            <a:r>
              <a:rPr lang="en-US" dirty="0"/>
              <a:t>Px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3C86DCA-3DFE-418D-88C9-FA5AAC51666F}"/>
              </a:ext>
            </a:extLst>
          </p:cNvPr>
          <p:cNvSpPr txBox="1"/>
          <p:nvPr/>
        </p:nvSpPr>
        <p:spPr>
          <a:xfrm>
            <a:off x="6809686" y="6005645"/>
            <a:ext cx="614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Δ</a:t>
            </a:r>
            <a:r>
              <a:rPr lang="en-US" dirty="0" err="1"/>
              <a:t>Pz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91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D43B02-E265-4EC5-A9D0-6D48040CD1C0}"/>
              </a:ext>
            </a:extLst>
          </p:cNvPr>
          <p:cNvSpPr txBox="1"/>
          <p:nvPr/>
        </p:nvSpPr>
        <p:spPr>
          <a:xfrm>
            <a:off x="465666" y="254003"/>
            <a:ext cx="8398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Beam Divergence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B51FB33-4D92-4F6E-98BC-536DC68B95A7}"/>
              </a:ext>
            </a:extLst>
          </p:cNvPr>
          <p:cNvSpPr txBox="1"/>
          <p:nvPr/>
        </p:nvSpPr>
        <p:spPr>
          <a:xfrm>
            <a:off x="465666" y="1109133"/>
            <a:ext cx="1122680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Will get transverse momentum kicks from beam angular divergence in horizontal and vertical directions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 angular divergence (</a:t>
            </a:r>
            <a:r>
              <a:rPr lang="el-GR" dirty="0"/>
              <a:t>Δθ</a:t>
            </a:r>
            <a:r>
              <a:rPr lang="en-US" dirty="0"/>
              <a:t>) from table 3.3 in CDR: h/v 150/150 (Hadron) and 202/187 (Lepton)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Assume that momentum kicks in the horizontal and vertical direction are with respect to the beam. The beam will be rotated in the x direction due to the crossing angle – need to translate transverse momentum kick in horizontal direction into lab frame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Δ</a:t>
            </a:r>
            <a:r>
              <a:rPr lang="en-US" dirty="0"/>
              <a:t>Px += (Beam </a:t>
            </a:r>
            <a:r>
              <a:rPr lang="en-US" dirty="0" err="1"/>
              <a:t>Pz</a:t>
            </a:r>
            <a:r>
              <a:rPr lang="en-US" dirty="0"/>
              <a:t> + </a:t>
            </a:r>
            <a:r>
              <a:rPr lang="en-US" dirty="0" err="1"/>
              <a:t>PzSmear</a:t>
            </a:r>
            <a:r>
              <a:rPr lang="en-US" dirty="0"/>
              <a:t>)*Sin(Divergence </a:t>
            </a:r>
            <a:r>
              <a:rPr lang="en-US" dirty="0" err="1"/>
              <a:t>Angle_h</a:t>
            </a:r>
            <a:r>
              <a:rPr lang="en-US" dirty="0"/>
              <a:t>)*Cos(Crossing Angle) (Hadron Beam only, lepton beam has no </a:t>
            </a:r>
            <a:r>
              <a:rPr lang="en-US" dirty="0" err="1"/>
              <a:t>xing</a:t>
            </a:r>
            <a:r>
              <a:rPr lang="en-US" dirty="0"/>
              <a:t> angle)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Δ</a:t>
            </a:r>
            <a:r>
              <a:rPr lang="en-US" dirty="0" err="1"/>
              <a:t>Py</a:t>
            </a:r>
            <a:r>
              <a:rPr lang="en-US" dirty="0"/>
              <a:t> += (Beam </a:t>
            </a:r>
            <a:r>
              <a:rPr lang="en-US" dirty="0" err="1"/>
              <a:t>Pz</a:t>
            </a:r>
            <a:r>
              <a:rPr lang="en-US" dirty="0"/>
              <a:t> + </a:t>
            </a:r>
            <a:r>
              <a:rPr lang="en-US" dirty="0" err="1"/>
              <a:t>PzSmear</a:t>
            </a:r>
            <a:r>
              <a:rPr lang="en-US" dirty="0"/>
              <a:t>)*Sin(Divergence </a:t>
            </a:r>
            <a:r>
              <a:rPr lang="en-US" dirty="0" err="1"/>
              <a:t>Angle_v</a:t>
            </a:r>
            <a:r>
              <a:rPr lang="en-US" dirty="0"/>
              <a:t>)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52F1E72-5BEC-4420-B5AE-8FECC1B02CAE}"/>
              </a:ext>
            </a:extLst>
          </p:cNvPr>
          <p:cNvCxnSpPr/>
          <p:nvPr/>
        </p:nvCxnSpPr>
        <p:spPr>
          <a:xfrm flipV="1">
            <a:off x="5985933" y="3793067"/>
            <a:ext cx="0" cy="262466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660A6F3-C7C2-41DB-8A8D-F476D6587BF3}"/>
              </a:ext>
            </a:extLst>
          </p:cNvPr>
          <p:cNvCxnSpPr>
            <a:cxnSpLocks/>
          </p:cNvCxnSpPr>
          <p:nvPr/>
        </p:nvCxnSpPr>
        <p:spPr>
          <a:xfrm>
            <a:off x="5985933" y="6426199"/>
            <a:ext cx="5020734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C6C4328-4B60-4AB1-A09F-1B3EDF94498C}"/>
              </a:ext>
            </a:extLst>
          </p:cNvPr>
          <p:cNvCxnSpPr/>
          <p:nvPr/>
        </p:nvCxnSpPr>
        <p:spPr>
          <a:xfrm flipV="1">
            <a:off x="5985933" y="3878317"/>
            <a:ext cx="3084495" cy="253941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2F5482CF-3FDB-4242-9289-22A306FE422E}"/>
              </a:ext>
            </a:extLst>
          </p:cNvPr>
          <p:cNvSpPr txBox="1"/>
          <p:nvPr/>
        </p:nvSpPr>
        <p:spPr>
          <a:xfrm>
            <a:off x="6704723" y="5953808"/>
            <a:ext cx="1157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Θ</a:t>
            </a:r>
            <a:r>
              <a:rPr lang="en-US" dirty="0"/>
              <a:t>_c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F497CCA-2C0A-47C9-A0AC-13EB89557B7A}"/>
              </a:ext>
            </a:extLst>
          </p:cNvPr>
          <p:cNvSpPr txBox="1"/>
          <p:nvPr/>
        </p:nvSpPr>
        <p:spPr>
          <a:xfrm>
            <a:off x="6057465" y="3608401"/>
            <a:ext cx="935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X_lab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033853A-FA54-4C04-A1EC-CDA6BEDC2C26}"/>
              </a:ext>
            </a:extLst>
          </p:cNvPr>
          <p:cNvSpPr txBox="1"/>
          <p:nvPr/>
        </p:nvSpPr>
        <p:spPr>
          <a:xfrm>
            <a:off x="10718804" y="6417733"/>
            <a:ext cx="863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Z_lab</a:t>
            </a:r>
            <a:endParaRPr lang="en-US" dirty="0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0F34B6D-740A-42F4-8F87-97B63769B8F3}"/>
              </a:ext>
            </a:extLst>
          </p:cNvPr>
          <p:cNvCxnSpPr>
            <a:cxnSpLocks/>
          </p:cNvCxnSpPr>
          <p:nvPr/>
        </p:nvCxnSpPr>
        <p:spPr>
          <a:xfrm flipV="1">
            <a:off x="7147035" y="4645572"/>
            <a:ext cx="2753710" cy="809297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E291170C-0BD7-44B8-A372-F6627AF68F2C}"/>
              </a:ext>
            </a:extLst>
          </p:cNvPr>
          <p:cNvSpPr txBox="1"/>
          <p:nvPr/>
        </p:nvSpPr>
        <p:spPr>
          <a:xfrm>
            <a:off x="7807871" y="4795866"/>
            <a:ext cx="1157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Θ</a:t>
            </a:r>
            <a:r>
              <a:rPr lang="en-US" dirty="0"/>
              <a:t>_d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E01D8FD-209B-4BCE-8D5D-241F240D986E}"/>
              </a:ext>
            </a:extLst>
          </p:cNvPr>
          <p:cNvSpPr txBox="1"/>
          <p:nvPr/>
        </p:nvSpPr>
        <p:spPr>
          <a:xfrm rot="20598778">
            <a:off x="6992270" y="5297595"/>
            <a:ext cx="2026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Beam </a:t>
            </a:r>
            <a:r>
              <a:rPr lang="en-US" dirty="0" err="1">
                <a:solidFill>
                  <a:srgbClr val="0070C0"/>
                </a:solidFill>
              </a:rPr>
              <a:t>Pz</a:t>
            </a:r>
            <a:r>
              <a:rPr lang="en-US" dirty="0">
                <a:solidFill>
                  <a:srgbClr val="0070C0"/>
                </a:solidFill>
              </a:rPr>
              <a:t> + </a:t>
            </a:r>
            <a:r>
              <a:rPr lang="en-US" dirty="0" err="1">
                <a:solidFill>
                  <a:srgbClr val="0070C0"/>
                </a:solidFill>
              </a:rPr>
              <a:t>PzSmear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66FD420-A847-4FC1-90EE-33B50D8298F8}"/>
              </a:ext>
            </a:extLst>
          </p:cNvPr>
          <p:cNvCxnSpPr>
            <a:cxnSpLocks/>
          </p:cNvCxnSpPr>
          <p:nvPr/>
        </p:nvCxnSpPr>
        <p:spPr>
          <a:xfrm>
            <a:off x="8891316" y="4056994"/>
            <a:ext cx="757181" cy="680460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80718176-2CF1-4418-B67D-A67162A461E2}"/>
              </a:ext>
            </a:extLst>
          </p:cNvPr>
          <p:cNvSpPr txBox="1"/>
          <p:nvPr/>
        </p:nvSpPr>
        <p:spPr>
          <a:xfrm>
            <a:off x="9141959" y="3802162"/>
            <a:ext cx="31212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(Beam </a:t>
            </a:r>
            <a:r>
              <a:rPr lang="en-US" dirty="0" err="1"/>
              <a:t>Pz</a:t>
            </a:r>
            <a:r>
              <a:rPr lang="en-US" dirty="0"/>
              <a:t> + </a:t>
            </a:r>
            <a:r>
              <a:rPr lang="en-US" dirty="0" err="1"/>
              <a:t>PzSmear</a:t>
            </a:r>
            <a:r>
              <a:rPr lang="en-US" dirty="0"/>
              <a:t>)*Sin(</a:t>
            </a:r>
            <a:r>
              <a:rPr lang="el-GR" dirty="0"/>
              <a:t>θ</a:t>
            </a:r>
            <a:r>
              <a:rPr lang="en-US" dirty="0"/>
              <a:t>_d)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31D4CC0-4933-4D88-8CCC-296505397550}"/>
              </a:ext>
            </a:extLst>
          </p:cNvPr>
          <p:cNvCxnSpPr>
            <a:cxnSpLocks/>
          </p:cNvCxnSpPr>
          <p:nvPr/>
        </p:nvCxnSpPr>
        <p:spPr>
          <a:xfrm flipH="1">
            <a:off x="9515362" y="4171494"/>
            <a:ext cx="1187227" cy="33179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A3425AFF-62CF-4215-91DC-1483B139458B}"/>
              </a:ext>
            </a:extLst>
          </p:cNvPr>
          <p:cNvCxnSpPr>
            <a:cxnSpLocks/>
          </p:cNvCxnSpPr>
          <p:nvPr/>
        </p:nvCxnSpPr>
        <p:spPr>
          <a:xfrm flipH="1" flipV="1">
            <a:off x="8882590" y="3608403"/>
            <a:ext cx="33959" cy="1109942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5486126E-A933-4AAA-ADE6-D7C59018D5DB}"/>
              </a:ext>
            </a:extLst>
          </p:cNvPr>
          <p:cNvCxnSpPr>
            <a:cxnSpLocks/>
          </p:cNvCxnSpPr>
          <p:nvPr/>
        </p:nvCxnSpPr>
        <p:spPr>
          <a:xfrm flipV="1">
            <a:off x="8913082" y="4718345"/>
            <a:ext cx="2359569" cy="1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88FAABC8-0D2A-45D4-9DE7-ABCA1D1CA387}"/>
              </a:ext>
            </a:extLst>
          </p:cNvPr>
          <p:cNvSpPr txBox="1"/>
          <p:nvPr/>
        </p:nvSpPr>
        <p:spPr>
          <a:xfrm>
            <a:off x="8880842" y="4257065"/>
            <a:ext cx="42995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 dirty="0"/>
              <a:t>Θ</a:t>
            </a:r>
            <a:r>
              <a:rPr lang="en-US" sz="1000" dirty="0"/>
              <a:t>_c</a:t>
            </a:r>
          </a:p>
        </p:txBody>
      </p:sp>
      <p:sp>
        <p:nvSpPr>
          <p:cNvPr id="34" name="Left Brace 33">
            <a:extLst>
              <a:ext uri="{FF2B5EF4-FFF2-40B4-BE49-F238E27FC236}">
                <a16:creationId xmlns:a16="http://schemas.microsoft.com/office/drawing/2014/main" id="{78458813-9798-4C33-948D-7175163C4A35}"/>
              </a:ext>
            </a:extLst>
          </p:cNvPr>
          <p:cNvSpPr/>
          <p:nvPr/>
        </p:nvSpPr>
        <p:spPr>
          <a:xfrm>
            <a:off x="8543146" y="4056994"/>
            <a:ext cx="321453" cy="661351"/>
          </a:xfrm>
          <a:prstGeom prst="leftBrace">
            <a:avLst>
              <a:gd name="adj1" fmla="val 8333"/>
              <a:gd name="adj2" fmla="val 7066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F4D2F45E-D049-45BF-8A5D-3E1BF46D6BC0}"/>
              </a:ext>
            </a:extLst>
          </p:cNvPr>
          <p:cNvCxnSpPr>
            <a:cxnSpLocks/>
            <a:stCxn id="34" idx="1"/>
          </p:cNvCxnSpPr>
          <p:nvPr/>
        </p:nvCxnSpPr>
        <p:spPr>
          <a:xfrm flipH="1">
            <a:off x="4832554" y="4524305"/>
            <a:ext cx="3710592" cy="1478389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1FA50609-57BB-4FF9-8BB3-42AD4B354F60}"/>
              </a:ext>
            </a:extLst>
          </p:cNvPr>
          <p:cNvSpPr txBox="1"/>
          <p:nvPr/>
        </p:nvSpPr>
        <p:spPr>
          <a:xfrm rot="10800000" flipV="1">
            <a:off x="871072" y="5943974"/>
            <a:ext cx="4160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(Beam </a:t>
            </a:r>
            <a:r>
              <a:rPr lang="en-US" dirty="0" err="1"/>
              <a:t>Pz</a:t>
            </a:r>
            <a:r>
              <a:rPr lang="en-US" dirty="0"/>
              <a:t> + </a:t>
            </a:r>
            <a:r>
              <a:rPr lang="en-US" dirty="0" err="1"/>
              <a:t>PzSmear</a:t>
            </a:r>
            <a:r>
              <a:rPr lang="en-US" dirty="0"/>
              <a:t>)*Sin(</a:t>
            </a:r>
            <a:r>
              <a:rPr lang="el-GR" dirty="0"/>
              <a:t>θ</a:t>
            </a:r>
            <a:r>
              <a:rPr lang="en-US" dirty="0"/>
              <a:t>_d)*Cos(</a:t>
            </a:r>
            <a:r>
              <a:rPr lang="el-GR" dirty="0"/>
              <a:t>θ</a:t>
            </a:r>
            <a:r>
              <a:rPr lang="en-US" dirty="0"/>
              <a:t>_c)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335072C-3F6F-4829-9420-BA36599060F8}"/>
              </a:ext>
            </a:extLst>
          </p:cNvPr>
          <p:cNvSpPr txBox="1"/>
          <p:nvPr/>
        </p:nvSpPr>
        <p:spPr>
          <a:xfrm>
            <a:off x="465666" y="4343400"/>
            <a:ext cx="53094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Δ</a:t>
            </a:r>
            <a:r>
              <a:rPr lang="en-US" dirty="0" err="1"/>
              <a:t>Pz</a:t>
            </a:r>
            <a:r>
              <a:rPr lang="en-US" dirty="0"/>
              <a:t> += (Beam </a:t>
            </a:r>
            <a:r>
              <a:rPr lang="en-US" dirty="0" err="1"/>
              <a:t>Pz</a:t>
            </a:r>
            <a:r>
              <a:rPr lang="en-US" dirty="0"/>
              <a:t> + </a:t>
            </a:r>
            <a:r>
              <a:rPr lang="en-US" dirty="0" err="1"/>
              <a:t>PzSmear</a:t>
            </a:r>
            <a:r>
              <a:rPr lang="en-US" dirty="0"/>
              <a:t>)*Sin(Divergence </a:t>
            </a:r>
            <a:r>
              <a:rPr lang="en-US" dirty="0" err="1"/>
              <a:t>Angle_h</a:t>
            </a:r>
            <a:r>
              <a:rPr lang="en-US" dirty="0"/>
              <a:t>)*Sin(Crossing Angle) (For hadron beam only; for horizontal (x) divergence only as crossing is purely in x direction)</a:t>
            </a:r>
          </a:p>
        </p:txBody>
      </p:sp>
    </p:spTree>
    <p:extLst>
      <p:ext uri="{BB962C8B-B14F-4D97-AF65-F5344CB8AC3E}">
        <p14:creationId xmlns:p14="http://schemas.microsoft.com/office/powerpoint/2010/main" val="662615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119B116-3E6D-43DD-A89F-7E49AD2B8660}"/>
              </a:ext>
            </a:extLst>
          </p:cNvPr>
          <p:cNvSpPr txBox="1"/>
          <p:nvPr/>
        </p:nvSpPr>
        <p:spPr>
          <a:xfrm>
            <a:off x="465666" y="254003"/>
            <a:ext cx="8398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Crabbing Effects on Vertex Position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CBFFB1B-DE43-4B71-B4AD-1F2376D4D270}"/>
              </a:ext>
            </a:extLst>
          </p:cNvPr>
          <p:cNvSpPr txBox="1"/>
          <p:nvPr/>
        </p:nvSpPr>
        <p:spPr>
          <a:xfrm>
            <a:off x="465666" y="1109133"/>
            <a:ext cx="109728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Determine the x, y, and z vertex of the collision along with the time of collision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Assume each bunch is rotated through half the beam crossing angle and assume it stays in a fixed orientation throughout the colliding region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Assume particles in bunch are distributed along z as a gaussian with a sigma of the RMS bunch length cited in CDR table 3.3, 3.4. Correct collision distribution should follow automatically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Assume particles in bunch are distributed in </a:t>
            </a:r>
            <a:r>
              <a:rPr lang="en-US" dirty="0" err="1"/>
              <a:t>x,y</a:t>
            </a:r>
            <a:r>
              <a:rPr lang="en-US" dirty="0"/>
              <a:t> as a gaussian with sigma given by Sqrt(RMS emittance x beta*) as given in CDR table 3.3, 3.4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Procedure: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Chose z (in in-bunch coordinates) of colliding particle in hadron and lepton bunch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Propagate bunches until colliding particles overlap – this sets collision z, t, and a central x offset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Randomly sample an x value according to beam widths and add to central x offset. Randomly sample a y value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Rotate system from ‘accelerator frame’ into ‘detector frame’</a:t>
            </a:r>
          </a:p>
        </p:txBody>
      </p:sp>
    </p:spTree>
    <p:extLst>
      <p:ext uri="{BB962C8B-B14F-4D97-AF65-F5344CB8AC3E}">
        <p14:creationId xmlns:p14="http://schemas.microsoft.com/office/powerpoint/2010/main" val="3964406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0EC18CD-C157-44C7-A3CC-537984E4F7EE}"/>
              </a:ext>
            </a:extLst>
          </p:cNvPr>
          <p:cNvCxnSpPr>
            <a:cxnSpLocks/>
          </p:cNvCxnSpPr>
          <p:nvPr/>
        </p:nvCxnSpPr>
        <p:spPr>
          <a:xfrm flipH="1" flipV="1">
            <a:off x="618068" y="685800"/>
            <a:ext cx="10955865" cy="54779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B485A1B-D419-4746-8523-B710495D7AF0}"/>
              </a:ext>
            </a:extLst>
          </p:cNvPr>
          <p:cNvCxnSpPr>
            <a:cxnSpLocks/>
          </p:cNvCxnSpPr>
          <p:nvPr/>
        </p:nvCxnSpPr>
        <p:spPr>
          <a:xfrm flipH="1">
            <a:off x="618068" y="685800"/>
            <a:ext cx="10955864" cy="547793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7A0AC546-3858-44CB-A86C-830373FA24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4135" y="4553683"/>
            <a:ext cx="1871634" cy="49381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2F37B93-A1BC-46C9-A712-981F530660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067" y="4343354"/>
            <a:ext cx="5505165" cy="914479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A1629BF0-3F03-4FF0-BD57-23E1B7FDEB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44135" y="4553682"/>
            <a:ext cx="1871634" cy="49381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7B6F5C8-D926-4BAB-931D-8A82976E587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8067" y="4343353"/>
            <a:ext cx="5505165" cy="91447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BCE1281-FFA1-4C81-85D9-6412E6594A5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07555" y="1735393"/>
            <a:ext cx="1783134" cy="180948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0DE544E-9F18-45DD-8294-E174BE7CADC2}"/>
              </a:ext>
            </a:extLst>
          </p:cNvPr>
          <p:cNvSpPr txBox="1"/>
          <p:nvPr/>
        </p:nvSpPr>
        <p:spPr>
          <a:xfrm>
            <a:off x="5184648" y="31016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dirty="0"/>
              <a:t>θ</a:t>
            </a:r>
            <a:r>
              <a:rPr lang="en-US" sz="3600" dirty="0"/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C1A26F-074B-4950-A20D-0787D4FD8061}"/>
              </a:ext>
            </a:extLst>
          </p:cNvPr>
          <p:cNvSpPr txBox="1"/>
          <p:nvPr/>
        </p:nvSpPr>
        <p:spPr>
          <a:xfrm>
            <a:off x="3370649" y="192024"/>
            <a:ext cx="594708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Crab Cavities rotate proton and electron bunches through half the crossing angle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Assume orientation of bunches is constant through course of bunch interaction – Think they rotate somewhat, but ignore this for now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4121424-1BA9-4AC0-BD32-AB51DBE0E519}"/>
              </a:ext>
            </a:extLst>
          </p:cNvPr>
          <p:cNvCxnSpPr/>
          <p:nvPr/>
        </p:nvCxnSpPr>
        <p:spPr>
          <a:xfrm flipH="1">
            <a:off x="1984248" y="4791456"/>
            <a:ext cx="138640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0B64842-20DB-4796-B17B-44C1ABE1F6AE}"/>
              </a:ext>
            </a:extLst>
          </p:cNvPr>
          <p:cNvCxnSpPr>
            <a:cxnSpLocks/>
          </p:cNvCxnSpPr>
          <p:nvPr/>
        </p:nvCxnSpPr>
        <p:spPr>
          <a:xfrm flipH="1" flipV="1">
            <a:off x="1991576" y="4800592"/>
            <a:ext cx="257848" cy="5303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54D13E62-0345-4D85-A826-415C2DF2844B}"/>
              </a:ext>
            </a:extLst>
          </p:cNvPr>
          <p:cNvSpPr txBox="1"/>
          <p:nvPr/>
        </p:nvSpPr>
        <p:spPr>
          <a:xfrm>
            <a:off x="1792224" y="3607623"/>
            <a:ext cx="1289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In-bunch z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93537B5-0DB1-4CB1-B8E9-14187C4020F0}"/>
              </a:ext>
            </a:extLst>
          </p:cNvPr>
          <p:cNvCxnSpPr>
            <a:stCxn id="17" idx="2"/>
          </p:cNvCxnSpPr>
          <p:nvPr/>
        </p:nvCxnSpPr>
        <p:spPr>
          <a:xfrm>
            <a:off x="2436876" y="3976955"/>
            <a:ext cx="240572" cy="80536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or: Elbow 20">
            <a:extLst>
              <a:ext uri="{FF2B5EF4-FFF2-40B4-BE49-F238E27FC236}">
                <a16:creationId xmlns:a16="http://schemas.microsoft.com/office/drawing/2014/main" id="{27E32C19-6B8E-42AA-AC1F-9A17258E9098}"/>
              </a:ext>
            </a:extLst>
          </p:cNvPr>
          <p:cNvCxnSpPr>
            <a:cxnSpLocks/>
          </p:cNvCxnSpPr>
          <p:nvPr/>
        </p:nvCxnSpPr>
        <p:spPr>
          <a:xfrm rot="10800000">
            <a:off x="2127067" y="4949072"/>
            <a:ext cx="1243582" cy="782029"/>
          </a:xfrm>
          <a:prstGeom prst="bentConnector3">
            <a:avLst>
              <a:gd name="adj1" fmla="val 49265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769E031D-F448-42D8-B2F8-C0FD99EEACFC}"/>
              </a:ext>
            </a:extLst>
          </p:cNvPr>
          <p:cNvSpPr txBox="1"/>
          <p:nvPr/>
        </p:nvSpPr>
        <p:spPr>
          <a:xfrm>
            <a:off x="3538728" y="5568696"/>
            <a:ext cx="3483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</a:t>
            </a:r>
            <a:r>
              <a:rPr lang="el-GR" dirty="0"/>
              <a:t>θ</a:t>
            </a:r>
            <a:r>
              <a:rPr lang="en-US" dirty="0"/>
              <a:t>/2k)*sin(</a:t>
            </a:r>
            <a:r>
              <a:rPr lang="en-US" dirty="0" err="1"/>
              <a:t>kz</a:t>
            </a:r>
            <a:r>
              <a:rPr lang="en-US" dirty="0"/>
              <a:t>) = (</a:t>
            </a:r>
            <a:r>
              <a:rPr lang="el-GR" dirty="0"/>
              <a:t>θ</a:t>
            </a:r>
            <a:r>
              <a:rPr lang="en-US" dirty="0"/>
              <a:t>/2)*z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3A681CF-65D9-484E-A6B2-854AB86BEC51}"/>
              </a:ext>
            </a:extLst>
          </p:cNvPr>
          <p:cNvSpPr txBox="1"/>
          <p:nvPr/>
        </p:nvSpPr>
        <p:spPr>
          <a:xfrm>
            <a:off x="8458200" y="2688336"/>
            <a:ext cx="3481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Choose random position in z of each bunch to collide. Assume gaussian distribution with sigma = RMS bunch length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0BD1CF1B-2D3B-4153-BD16-D11284D33DF7}"/>
              </a:ext>
            </a:extLst>
          </p:cNvPr>
          <p:cNvCxnSpPr>
            <a:cxnSpLocks/>
          </p:cNvCxnSpPr>
          <p:nvPr/>
        </p:nvCxnSpPr>
        <p:spPr>
          <a:xfrm flipH="1">
            <a:off x="8458200" y="3888665"/>
            <a:ext cx="960122" cy="82963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3CE7348C-77CC-413F-83E6-2A8CEF97ED47}"/>
              </a:ext>
            </a:extLst>
          </p:cNvPr>
          <p:cNvCxnSpPr/>
          <p:nvPr/>
        </p:nvCxnSpPr>
        <p:spPr>
          <a:xfrm flipV="1">
            <a:off x="6665976" y="1444752"/>
            <a:ext cx="3149793" cy="157276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Picture 36">
            <a:extLst>
              <a:ext uri="{FF2B5EF4-FFF2-40B4-BE49-F238E27FC236}">
                <a16:creationId xmlns:a16="http://schemas.microsoft.com/office/drawing/2014/main" id="{0CA42251-A89D-4471-8A9E-6AFC2678EF0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3987935">
            <a:off x="2200515" y="1371527"/>
            <a:ext cx="3255546" cy="1682642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7F722D3C-D6CA-4FC2-A78E-1B7276A3A383}"/>
              </a:ext>
            </a:extLst>
          </p:cNvPr>
          <p:cNvSpPr txBox="1"/>
          <p:nvPr/>
        </p:nvSpPr>
        <p:spPr>
          <a:xfrm rot="20035533">
            <a:off x="6775678" y="1880854"/>
            <a:ext cx="2724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Increasing Time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F3FEFC8-7C3F-4BAD-91AF-2D70B2912774}"/>
              </a:ext>
            </a:extLst>
          </p:cNvPr>
          <p:cNvSpPr txBox="1"/>
          <p:nvPr/>
        </p:nvSpPr>
        <p:spPr>
          <a:xfrm rot="1575315">
            <a:off x="2785846" y="1914382"/>
            <a:ext cx="2724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Increasing Time</a:t>
            </a:r>
          </a:p>
        </p:txBody>
      </p:sp>
    </p:spTree>
    <p:extLst>
      <p:ext uri="{BB962C8B-B14F-4D97-AF65-F5344CB8AC3E}">
        <p14:creationId xmlns:p14="http://schemas.microsoft.com/office/powerpoint/2010/main" val="1229504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0EC18CD-C157-44C7-A3CC-537984E4F7EE}"/>
              </a:ext>
            </a:extLst>
          </p:cNvPr>
          <p:cNvCxnSpPr>
            <a:cxnSpLocks/>
          </p:cNvCxnSpPr>
          <p:nvPr/>
        </p:nvCxnSpPr>
        <p:spPr>
          <a:xfrm flipH="1" flipV="1">
            <a:off x="618068" y="685800"/>
            <a:ext cx="10955865" cy="54779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B485A1B-D419-4746-8523-B710495D7AF0}"/>
              </a:ext>
            </a:extLst>
          </p:cNvPr>
          <p:cNvCxnSpPr>
            <a:cxnSpLocks/>
          </p:cNvCxnSpPr>
          <p:nvPr/>
        </p:nvCxnSpPr>
        <p:spPr>
          <a:xfrm flipH="1">
            <a:off x="618068" y="685800"/>
            <a:ext cx="10955864" cy="547793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7A0AC546-3858-44CB-A86C-830373FA24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4953" y="4096445"/>
            <a:ext cx="1871634" cy="49381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2F37B93-A1BC-46C9-A712-981F530660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7603" y="3886116"/>
            <a:ext cx="5505165" cy="914479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21256310-0A9F-4E7B-B704-84A97AC671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95129" y="4096445"/>
            <a:ext cx="1871634" cy="49381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ECB41D0-5AAB-4789-BD45-397892E9B5D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17603" y="3886114"/>
            <a:ext cx="5505165" cy="91447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7B55301-39FD-4B14-A588-EB4F7907F0B5}"/>
              </a:ext>
            </a:extLst>
          </p:cNvPr>
          <p:cNvSpPr txBox="1"/>
          <p:nvPr/>
        </p:nvSpPr>
        <p:spPr>
          <a:xfrm>
            <a:off x="1965960" y="347472"/>
            <a:ext cx="82844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Once interacting particle positions are chosen, determine time of collision, x y &amp; z of collision, and z of center of hadron bunch at time of collision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Solve set of equations below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E53A28-D04D-4B2A-81E1-141A68FBB5B1}"/>
              </a:ext>
            </a:extLst>
          </p:cNvPr>
          <p:cNvSpPr txBox="1"/>
          <p:nvPr/>
        </p:nvSpPr>
        <p:spPr>
          <a:xfrm>
            <a:off x="3364992" y="5212080"/>
            <a:ext cx="55015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Z_hpart</a:t>
            </a:r>
            <a:r>
              <a:rPr lang="en-US" dirty="0"/>
              <a:t> = Cos(</a:t>
            </a:r>
            <a:r>
              <a:rPr lang="el-GR" dirty="0"/>
              <a:t>θ</a:t>
            </a:r>
            <a:r>
              <a:rPr lang="en-US" dirty="0"/>
              <a:t>/2)*t + </a:t>
            </a:r>
            <a:r>
              <a:rPr lang="en-US" dirty="0" err="1"/>
              <a:t>Z_hbunch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Z_lpart</a:t>
            </a:r>
            <a:r>
              <a:rPr lang="en-US" dirty="0"/>
              <a:t> = -Cos(</a:t>
            </a:r>
            <a:r>
              <a:rPr lang="el-GR" dirty="0"/>
              <a:t>θ</a:t>
            </a:r>
            <a:r>
              <a:rPr lang="en-US" dirty="0"/>
              <a:t>/2)*t + </a:t>
            </a:r>
            <a:r>
              <a:rPr lang="en-US" dirty="0" err="1"/>
              <a:t>Z_lbunch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79B01D4-39B7-46F7-9D16-D8757B1C4355}"/>
              </a:ext>
            </a:extLst>
          </p:cNvPr>
          <p:cNvCxnSpPr/>
          <p:nvPr/>
        </p:nvCxnSpPr>
        <p:spPr>
          <a:xfrm>
            <a:off x="2880360" y="4352544"/>
            <a:ext cx="13898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778225C-46E7-4763-9DB7-4E697CE2E42A}"/>
              </a:ext>
            </a:extLst>
          </p:cNvPr>
          <p:cNvCxnSpPr>
            <a:cxnSpLocks/>
          </p:cNvCxnSpPr>
          <p:nvPr/>
        </p:nvCxnSpPr>
        <p:spPr>
          <a:xfrm flipV="1">
            <a:off x="2880059" y="3419856"/>
            <a:ext cx="0" cy="9235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7748F4C-26DF-43DA-A383-8A89EB7AECF0}"/>
              </a:ext>
            </a:extLst>
          </p:cNvPr>
          <p:cNvCxnSpPr>
            <a:cxnSpLocks/>
          </p:cNvCxnSpPr>
          <p:nvPr/>
        </p:nvCxnSpPr>
        <p:spPr>
          <a:xfrm flipV="1">
            <a:off x="2880360" y="3419856"/>
            <a:ext cx="3215640" cy="60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C4B26DE4-1910-4EE6-9CE5-5AC49E09BECE}"/>
              </a:ext>
            </a:extLst>
          </p:cNvPr>
          <p:cNvSpPr txBox="1"/>
          <p:nvPr/>
        </p:nvSpPr>
        <p:spPr>
          <a:xfrm>
            <a:off x="3300984" y="3026664"/>
            <a:ext cx="1956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Z_hpart</a:t>
            </a:r>
            <a:endParaRPr lang="en-US" dirty="0"/>
          </a:p>
        </p:txBody>
      </p:sp>
      <p:sp>
        <p:nvSpPr>
          <p:cNvPr id="17" name="Right Brace 16">
            <a:extLst>
              <a:ext uri="{FF2B5EF4-FFF2-40B4-BE49-F238E27FC236}">
                <a16:creationId xmlns:a16="http://schemas.microsoft.com/office/drawing/2014/main" id="{99A64D45-9663-4667-A254-CA27D0C35DE0}"/>
              </a:ext>
            </a:extLst>
          </p:cNvPr>
          <p:cNvSpPr/>
          <p:nvPr/>
        </p:nvSpPr>
        <p:spPr>
          <a:xfrm rot="3732687">
            <a:off x="5085000" y="3071358"/>
            <a:ext cx="344149" cy="1978004"/>
          </a:xfrm>
          <a:prstGeom prst="rightBrace">
            <a:avLst>
              <a:gd name="adj1" fmla="val 45900"/>
              <a:gd name="adj2" fmla="val 56626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5DA59FA-AC5F-4459-B77A-AEA3D36700A8}"/>
              </a:ext>
            </a:extLst>
          </p:cNvPr>
          <p:cNvSpPr txBox="1"/>
          <p:nvPr/>
        </p:nvSpPr>
        <p:spPr>
          <a:xfrm>
            <a:off x="5210991" y="4292316"/>
            <a:ext cx="667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0310705-AC50-472B-8B24-57A543988466}"/>
              </a:ext>
            </a:extLst>
          </p:cNvPr>
          <p:cNvSpPr txBox="1"/>
          <p:nvPr/>
        </p:nvSpPr>
        <p:spPr>
          <a:xfrm>
            <a:off x="2999232" y="3977640"/>
            <a:ext cx="1170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Z_hbunch</a:t>
            </a:r>
            <a:endParaRPr lang="en-US" dirty="0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77F619C-C0A4-41B7-91FB-D14D872E02CC}"/>
              </a:ext>
            </a:extLst>
          </p:cNvPr>
          <p:cNvCxnSpPr/>
          <p:nvPr/>
        </p:nvCxnSpPr>
        <p:spPr>
          <a:xfrm flipV="1">
            <a:off x="6665976" y="1444752"/>
            <a:ext cx="3149793" cy="157276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>
            <a:extLst>
              <a:ext uri="{FF2B5EF4-FFF2-40B4-BE49-F238E27FC236}">
                <a16:creationId xmlns:a16="http://schemas.microsoft.com/office/drawing/2014/main" id="{8EB8576D-5552-434A-82D6-29FE9CBEFF2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3987935">
            <a:off x="2200515" y="1371527"/>
            <a:ext cx="3255546" cy="1682642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AE578C85-B550-4F20-A2DA-B452EFCDD250}"/>
              </a:ext>
            </a:extLst>
          </p:cNvPr>
          <p:cNvSpPr txBox="1"/>
          <p:nvPr/>
        </p:nvSpPr>
        <p:spPr>
          <a:xfrm rot="20035533">
            <a:off x="6775678" y="1880854"/>
            <a:ext cx="2724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Increasing Time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2D2EC24-FF04-471C-BD99-CA49D10AE15A}"/>
              </a:ext>
            </a:extLst>
          </p:cNvPr>
          <p:cNvSpPr txBox="1"/>
          <p:nvPr/>
        </p:nvSpPr>
        <p:spPr>
          <a:xfrm rot="1575315">
            <a:off x="2785846" y="1914382"/>
            <a:ext cx="2724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Increasing Time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09F6AD11-DDC9-42A8-A4E9-8C46120C263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07555" y="1735393"/>
            <a:ext cx="1783134" cy="1809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242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99A1427-109E-4DD4-8E34-9DD5AD04AFA4}"/>
              </a:ext>
            </a:extLst>
          </p:cNvPr>
          <p:cNvSpPr txBox="1"/>
          <p:nvPr/>
        </p:nvSpPr>
        <p:spPr>
          <a:xfrm>
            <a:off x="465666" y="254003"/>
            <a:ext cx="8398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Hadron Beam Momentum: 18x275 25mRad</a:t>
            </a:r>
          </a:p>
        </p:txBody>
      </p:sp>
      <p:pic>
        <p:nvPicPr>
          <p:cNvPr id="4" name="Picture 3" descr="Graphical user interface&#10;&#10;Description automatically generated">
            <a:extLst>
              <a:ext uri="{FF2B5EF4-FFF2-40B4-BE49-F238E27FC236}">
                <a16:creationId xmlns:a16="http://schemas.microsoft.com/office/drawing/2014/main" id="{71F3520A-3622-4512-BF1F-0AA24E749F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525" y="1098021"/>
            <a:ext cx="7600950" cy="545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266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15749</TotalTime>
  <Words>1455</Words>
  <Application>Microsoft Office PowerPoint</Application>
  <PresentationFormat>Widescreen</PresentationFormat>
  <Paragraphs>159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Calibri</vt:lpstr>
      <vt:lpstr>Calibri Light</vt:lpstr>
      <vt:lpstr>Office Theme</vt:lpstr>
      <vt:lpstr>Beam Shape Effects in Pythia8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Page, Brian</dc:creator>
  <cp:lastModifiedBy>Page, Brian</cp:lastModifiedBy>
  <cp:revision>38</cp:revision>
  <dcterms:created xsi:type="dcterms:W3CDTF">2021-03-16T04:53:00Z</dcterms:created>
  <dcterms:modified xsi:type="dcterms:W3CDTF">2021-05-11T20:22:32Z</dcterms:modified>
</cp:coreProperties>
</file>