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  <p:sldId id="286" r:id="rId13"/>
    <p:sldId id="266" r:id="rId14"/>
    <p:sldId id="289" r:id="rId15"/>
    <p:sldId id="290" r:id="rId16"/>
    <p:sldId id="291" r:id="rId17"/>
    <p:sldId id="292" r:id="rId18"/>
    <p:sldId id="282" r:id="rId19"/>
    <p:sldId id="287" r:id="rId20"/>
    <p:sldId id="288" r:id="rId21"/>
    <p:sldId id="275" r:id="rId22"/>
    <p:sldId id="274" r:id="rId23"/>
    <p:sldId id="273" r:id="rId24"/>
    <p:sldId id="272" r:id="rId25"/>
    <p:sldId id="271" r:id="rId26"/>
    <p:sldId id="270" r:id="rId27"/>
    <p:sldId id="269" r:id="rId28"/>
    <p:sldId id="268" r:id="rId29"/>
    <p:sldId id="267" r:id="rId30"/>
    <p:sldId id="27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E5E2484C-1B90-4460-AA4B-7A077D08103F}"/>
    <pc:docChg chg="undo custSel addSld delSld modSld sldOrd">
      <pc:chgData name="Brian Page" userId="eb54c15eaa303302" providerId="LiveId" clId="{E5E2484C-1B90-4460-AA4B-7A077D08103F}" dt="2021-04-27T21:08:55.453" v="8743" actId="688"/>
      <pc:docMkLst>
        <pc:docMk/>
      </pc:docMkLst>
      <pc:sldChg chg="modSp mod">
        <pc:chgData name="Brian Page" userId="eb54c15eaa303302" providerId="LiveId" clId="{E5E2484C-1B90-4460-AA4B-7A077D08103F}" dt="2021-04-21T15:12:27.567" v="4357" actId="20577"/>
        <pc:sldMkLst>
          <pc:docMk/>
          <pc:sldMk cId="2061941027" sldId="256"/>
        </pc:sldMkLst>
        <pc:spChg chg="mod">
          <ac:chgData name="Brian Page" userId="eb54c15eaa303302" providerId="LiveId" clId="{E5E2484C-1B90-4460-AA4B-7A077D08103F}" dt="2021-04-21T15:12:27.567" v="4357" actId="20577"/>
          <ac:spMkLst>
            <pc:docMk/>
            <pc:sldMk cId="2061941027" sldId="256"/>
            <ac:spMk id="2" creationId="{56CD906B-9662-4BE2-8E1D-B1C25D29E06F}"/>
          </ac:spMkLst>
        </pc:spChg>
      </pc:sldChg>
      <pc:sldChg chg="addSp delSp modSp mod">
        <pc:chgData name="Brian Page" userId="eb54c15eaa303302" providerId="LiveId" clId="{E5E2484C-1B90-4460-AA4B-7A077D08103F}" dt="2021-04-21T15:43:46.499" v="5658" actId="478"/>
        <pc:sldMkLst>
          <pc:docMk/>
          <pc:sldMk cId="4232763208" sldId="257"/>
        </pc:sldMkLst>
        <pc:spChg chg="add mod">
          <ac:chgData name="Brian Page" userId="eb54c15eaa303302" providerId="LiveId" clId="{E5E2484C-1B90-4460-AA4B-7A077D08103F}" dt="2021-04-21T15:15:10.981" v="4376" actId="20577"/>
          <ac:spMkLst>
            <pc:docMk/>
            <pc:sldMk cId="4232763208" sldId="257"/>
            <ac:spMk id="20" creationId="{4BC63152-D8D2-45A2-80B0-6D76EA7860A2}"/>
          </ac:spMkLst>
        </pc:spChg>
        <pc:spChg chg="add mod">
          <ac:chgData name="Brian Page" userId="eb54c15eaa303302" providerId="LiveId" clId="{E5E2484C-1B90-4460-AA4B-7A077D08103F}" dt="2021-04-21T15:39:36.783" v="5629" actId="1076"/>
          <ac:spMkLst>
            <pc:docMk/>
            <pc:sldMk cId="4232763208" sldId="257"/>
            <ac:spMk id="21" creationId="{F287F080-D8D8-44D8-B9ED-2420D24D8E32}"/>
          </ac:spMkLst>
        </pc:spChg>
        <pc:picChg chg="add del">
          <ac:chgData name="Brian Page" userId="eb54c15eaa303302" providerId="LiveId" clId="{E5E2484C-1B90-4460-AA4B-7A077D08103F}" dt="2021-04-21T15:43:46.499" v="5658" actId="478"/>
          <ac:picMkLst>
            <pc:docMk/>
            <pc:sldMk cId="4232763208" sldId="257"/>
            <ac:picMk id="19" creationId="{BE87FAA1-EB38-48B1-A8E9-99C76144D297}"/>
          </ac:picMkLst>
        </pc:picChg>
      </pc:sldChg>
      <pc:sldChg chg="addSp delSp modSp mod">
        <pc:chgData name="Brian Page" userId="eb54c15eaa303302" providerId="LiveId" clId="{E5E2484C-1B90-4460-AA4B-7A077D08103F}" dt="2021-04-22T14:49:52.136" v="6914" actId="478"/>
        <pc:sldMkLst>
          <pc:docMk/>
          <pc:sldMk cId="4135036686" sldId="260"/>
        </pc:sldMkLst>
        <pc:spChg chg="add mod">
          <ac:chgData name="Brian Page" userId="eb54c15eaa303302" providerId="LiveId" clId="{E5E2484C-1B90-4460-AA4B-7A077D08103F}" dt="2021-04-20T02:58:07.955" v="2814" actId="20577"/>
          <ac:spMkLst>
            <pc:docMk/>
            <pc:sldMk cId="4135036686" sldId="260"/>
            <ac:spMk id="13" creationId="{8ECAF346-BCD0-4343-9BB3-17FA116EB73D}"/>
          </ac:spMkLst>
        </pc:spChg>
        <pc:spChg chg="add mod">
          <ac:chgData name="Brian Page" userId="eb54c15eaa303302" providerId="LiveId" clId="{E5E2484C-1B90-4460-AA4B-7A077D08103F}" dt="2021-04-21T15:14:28.274" v="4374" actId="20577"/>
          <ac:spMkLst>
            <pc:docMk/>
            <pc:sldMk cId="4135036686" sldId="260"/>
            <ac:spMk id="16" creationId="{3DF6F87C-D659-4104-82AC-D59F974BE9F7}"/>
          </ac:spMkLst>
        </pc:spChg>
        <pc:spChg chg="add mod">
          <ac:chgData name="Brian Page" userId="eb54c15eaa303302" providerId="LiveId" clId="{E5E2484C-1B90-4460-AA4B-7A077D08103F}" dt="2021-04-20T03:28:45.254" v="2962" actId="14100"/>
          <ac:spMkLst>
            <pc:docMk/>
            <pc:sldMk cId="4135036686" sldId="260"/>
            <ac:spMk id="17" creationId="{F66CD7F3-2E80-4841-B12E-921982BD44FD}"/>
          </ac:spMkLst>
        </pc:spChg>
        <pc:spChg chg="add mod">
          <ac:chgData name="Brian Page" userId="eb54c15eaa303302" providerId="LiveId" clId="{E5E2484C-1B90-4460-AA4B-7A077D08103F}" dt="2021-04-20T03:29:09.857" v="2972" actId="20577"/>
          <ac:spMkLst>
            <pc:docMk/>
            <pc:sldMk cId="4135036686" sldId="260"/>
            <ac:spMk id="18" creationId="{A8581245-9279-4743-A6A7-E79899C1A2BF}"/>
          </ac:spMkLst>
        </pc:spChg>
        <pc:picChg chg="add del mod">
          <ac:chgData name="Brian Page" userId="eb54c15eaa303302" providerId="LiveId" clId="{E5E2484C-1B90-4460-AA4B-7A077D08103F}" dt="2021-04-19T00:33:45.317" v="1137" actId="478"/>
          <ac:picMkLst>
            <pc:docMk/>
            <pc:sldMk cId="4135036686" sldId="260"/>
            <ac:picMk id="4" creationId="{AF31EF6A-4307-40D1-BF8F-F27DF40BE10E}"/>
          </ac:picMkLst>
        </pc:picChg>
        <pc:picChg chg="add del mod">
          <ac:chgData name="Brian Page" userId="eb54c15eaa303302" providerId="LiveId" clId="{E5E2484C-1B90-4460-AA4B-7A077D08103F}" dt="2021-04-19T04:45:07.391" v="1461" actId="478"/>
          <ac:picMkLst>
            <pc:docMk/>
            <pc:sldMk cId="4135036686" sldId="260"/>
            <ac:picMk id="9" creationId="{E8A1DB83-9572-4760-8CE7-2C471A04F120}"/>
          </ac:picMkLst>
        </pc:picChg>
        <pc:picChg chg="add del mod">
          <ac:chgData name="Brian Page" userId="eb54c15eaa303302" providerId="LiveId" clId="{E5E2484C-1B90-4460-AA4B-7A077D08103F}" dt="2021-04-19T04:44:49.609" v="1458" actId="478"/>
          <ac:picMkLst>
            <pc:docMk/>
            <pc:sldMk cId="4135036686" sldId="260"/>
            <ac:picMk id="12" creationId="{AC7061F3-F7CD-4140-AAC6-E83BA39A370F}"/>
          </ac:picMkLst>
        </pc:picChg>
        <pc:picChg chg="add del mod">
          <ac:chgData name="Brian Page" userId="eb54c15eaa303302" providerId="LiveId" clId="{E5E2484C-1B90-4460-AA4B-7A077D08103F}" dt="2021-04-22T14:49:52.136" v="6914" actId="478"/>
          <ac:picMkLst>
            <pc:docMk/>
            <pc:sldMk cId="4135036686" sldId="260"/>
            <ac:picMk id="22" creationId="{CB81DF07-0BEC-4519-BCBC-393B0BE92142}"/>
          </ac:picMkLst>
        </pc:picChg>
        <pc:cxnChg chg="add del">
          <ac:chgData name="Brian Page" userId="eb54c15eaa303302" providerId="LiveId" clId="{E5E2484C-1B90-4460-AA4B-7A077D08103F}" dt="2021-04-19T04:45:02.034" v="1460" actId="478"/>
          <ac:cxnSpMkLst>
            <pc:docMk/>
            <pc:sldMk cId="4135036686" sldId="260"/>
            <ac:cxnSpMk id="8" creationId="{CB812FA8-22DB-43FC-9B27-774D47F8A884}"/>
          </ac:cxnSpMkLst>
        </pc:cxnChg>
        <pc:cxnChg chg="add del mod">
          <ac:chgData name="Brian Page" userId="eb54c15eaa303302" providerId="LiveId" clId="{E5E2484C-1B90-4460-AA4B-7A077D08103F}" dt="2021-04-19T04:44:53.946" v="1459" actId="478"/>
          <ac:cxnSpMkLst>
            <pc:docMk/>
            <pc:sldMk cId="4135036686" sldId="260"/>
            <ac:cxnSpMk id="11" creationId="{924D0835-8D52-4350-BA4C-72B7A2D902E3}"/>
          </ac:cxnSpMkLst>
        </pc:cxnChg>
        <pc:cxnChg chg="add del mod">
          <ac:chgData name="Brian Page" userId="eb54c15eaa303302" providerId="LiveId" clId="{E5E2484C-1B90-4460-AA4B-7A077D08103F}" dt="2021-04-22T14:49:46.567" v="6913" actId="478"/>
          <ac:cxnSpMkLst>
            <pc:docMk/>
            <pc:sldMk cId="4135036686" sldId="260"/>
            <ac:cxnSpMk id="20" creationId="{769FB335-76E3-4843-92A9-76B90BED1AF9}"/>
          </ac:cxnSpMkLst>
        </pc:cxnChg>
      </pc:sldChg>
      <pc:sldChg chg="addSp delSp modSp mod">
        <pc:chgData name="Brian Page" userId="eb54c15eaa303302" providerId="LiveId" clId="{E5E2484C-1B90-4460-AA4B-7A077D08103F}" dt="2021-04-19T04:49:30.456" v="1573" actId="478"/>
        <pc:sldMkLst>
          <pc:docMk/>
          <pc:sldMk cId="434461636" sldId="261"/>
        </pc:sldMkLst>
        <pc:spChg chg="del">
          <ac:chgData name="Brian Page" userId="eb54c15eaa303302" providerId="LiveId" clId="{E5E2484C-1B90-4460-AA4B-7A077D08103F}" dt="2021-04-19T04:09:44.640" v="1344" actId="478"/>
          <ac:spMkLst>
            <pc:docMk/>
            <pc:sldMk cId="434461636" sldId="261"/>
            <ac:spMk id="4" creationId="{7EF28BEF-AD12-410B-8220-187636531A9C}"/>
          </ac:spMkLst>
        </pc:spChg>
        <pc:picChg chg="add del mod">
          <ac:chgData name="Brian Page" userId="eb54c15eaa303302" providerId="LiveId" clId="{E5E2484C-1B90-4460-AA4B-7A077D08103F}" dt="2021-04-19T04:09:39.933" v="1343" actId="478"/>
          <ac:picMkLst>
            <pc:docMk/>
            <pc:sldMk cId="434461636" sldId="261"/>
            <ac:picMk id="16" creationId="{D4189A8B-C5FB-4ACB-9086-C35B2157F026}"/>
          </ac:picMkLst>
        </pc:picChg>
        <pc:picChg chg="add del mod">
          <ac:chgData name="Brian Page" userId="eb54c15eaa303302" providerId="LiveId" clId="{E5E2484C-1B90-4460-AA4B-7A077D08103F}" dt="2021-04-19T04:49:27.695" v="1572" actId="478"/>
          <ac:picMkLst>
            <pc:docMk/>
            <pc:sldMk cId="434461636" sldId="261"/>
            <ac:picMk id="17" creationId="{D63C3E5B-D050-4134-B1C4-FFFA344D10E2}"/>
          </ac:picMkLst>
        </pc:picChg>
        <pc:picChg chg="add del mod">
          <ac:chgData name="Brian Page" userId="eb54c15eaa303302" providerId="LiveId" clId="{E5E2484C-1B90-4460-AA4B-7A077D08103F}" dt="2021-04-19T04:49:24.589" v="1571" actId="478"/>
          <ac:picMkLst>
            <pc:docMk/>
            <pc:sldMk cId="434461636" sldId="261"/>
            <ac:picMk id="20" creationId="{C240F500-005A-49A2-A304-F6126E9C1158}"/>
          </ac:picMkLst>
        </pc:picChg>
        <pc:cxnChg chg="del mod">
          <ac:chgData name="Brian Page" userId="eb54c15eaa303302" providerId="LiveId" clId="{E5E2484C-1B90-4460-AA4B-7A077D08103F}" dt="2021-04-19T04:09:47.986" v="1345" actId="478"/>
          <ac:cxnSpMkLst>
            <pc:docMk/>
            <pc:sldMk cId="434461636" sldId="261"/>
            <ac:cxnSpMk id="8" creationId="{FA6A5E01-AA8F-4890-BC5A-F938D6B53313}"/>
          </ac:cxnSpMkLst>
        </pc:cxnChg>
        <pc:cxnChg chg="add del mod">
          <ac:chgData name="Brian Page" userId="eb54c15eaa303302" providerId="LiveId" clId="{E5E2484C-1B90-4460-AA4B-7A077D08103F}" dt="2021-04-19T04:09:37.614" v="1342" actId="478"/>
          <ac:cxnSpMkLst>
            <pc:docMk/>
            <pc:sldMk cId="434461636" sldId="261"/>
            <ac:cxnSpMk id="13" creationId="{D2C6B586-40A9-4602-BAF8-E9F2C1C4D2F6}"/>
          </ac:cxnSpMkLst>
        </pc:cxnChg>
        <pc:cxnChg chg="add del mod">
          <ac:chgData name="Brian Page" userId="eb54c15eaa303302" providerId="LiveId" clId="{E5E2484C-1B90-4460-AA4B-7A077D08103F}" dt="2021-04-19T04:49:30.456" v="1573" actId="478"/>
          <ac:cxnSpMkLst>
            <pc:docMk/>
            <pc:sldMk cId="434461636" sldId="261"/>
            <ac:cxnSpMk id="19" creationId="{17FE06E8-37A1-44DD-9192-F3A973E9A8BE}"/>
          </ac:cxnSpMkLst>
        </pc:cxnChg>
      </pc:sldChg>
      <pc:sldChg chg="addSp modSp mod">
        <pc:chgData name="Brian Page" userId="eb54c15eaa303302" providerId="LiveId" clId="{E5E2484C-1B90-4460-AA4B-7A077D08103F}" dt="2021-04-20T03:11:50.021" v="2862"/>
        <pc:sldMkLst>
          <pc:docMk/>
          <pc:sldMk cId="642242758" sldId="264"/>
        </pc:sldMkLst>
        <pc:spChg chg="add mod">
          <ac:chgData name="Brian Page" userId="eb54c15eaa303302" providerId="LiveId" clId="{E5E2484C-1B90-4460-AA4B-7A077D08103F}" dt="2021-04-20T02:31:47.567" v="2572" actId="20577"/>
          <ac:spMkLst>
            <pc:docMk/>
            <pc:sldMk cId="642242758" sldId="264"/>
            <ac:spMk id="4" creationId="{37B55301-39FD-4B14-A588-EB4F7907F0B5}"/>
          </ac:spMkLst>
        </pc:spChg>
        <pc:spChg chg="add mod">
          <ac:chgData name="Brian Page" userId="eb54c15eaa303302" providerId="LiveId" clId="{E5E2484C-1B90-4460-AA4B-7A077D08103F}" dt="2021-04-20T02:43:00.001" v="2637" actId="20577"/>
          <ac:spMkLst>
            <pc:docMk/>
            <pc:sldMk cId="642242758" sldId="264"/>
            <ac:spMk id="6" creationId="{FCE53A28-D04D-4B2A-81E1-141A68FBB5B1}"/>
          </ac:spMkLst>
        </pc:spChg>
        <pc:spChg chg="add mod">
          <ac:chgData name="Brian Page" userId="eb54c15eaa303302" providerId="LiveId" clId="{E5E2484C-1B90-4460-AA4B-7A077D08103F}" dt="2021-04-20T02:46:48.310" v="2659" actId="122"/>
          <ac:spMkLst>
            <pc:docMk/>
            <pc:sldMk cId="642242758" sldId="264"/>
            <ac:spMk id="13" creationId="{C4B26DE4-1910-4EE6-9CE5-5AC49E09BECE}"/>
          </ac:spMkLst>
        </pc:spChg>
        <pc:spChg chg="add mod">
          <ac:chgData name="Brian Page" userId="eb54c15eaa303302" providerId="LiveId" clId="{E5E2484C-1B90-4460-AA4B-7A077D08103F}" dt="2021-04-20T02:49:09.811" v="2722" actId="14100"/>
          <ac:spMkLst>
            <pc:docMk/>
            <pc:sldMk cId="642242758" sldId="264"/>
            <ac:spMk id="17" creationId="{99A64D45-9663-4667-A254-CA27D0C35DE0}"/>
          </ac:spMkLst>
        </pc:spChg>
        <pc:spChg chg="add mod">
          <ac:chgData name="Brian Page" userId="eb54c15eaa303302" providerId="LiveId" clId="{E5E2484C-1B90-4460-AA4B-7A077D08103F}" dt="2021-04-20T02:49:13.793" v="2723" actId="1076"/>
          <ac:spMkLst>
            <pc:docMk/>
            <pc:sldMk cId="642242758" sldId="264"/>
            <ac:spMk id="18" creationId="{E5DA59FA-AC5F-4459-B77A-AEA3D36700A8}"/>
          </ac:spMkLst>
        </pc:spChg>
        <pc:spChg chg="add mod">
          <ac:chgData name="Brian Page" userId="eb54c15eaa303302" providerId="LiveId" clId="{E5E2484C-1B90-4460-AA4B-7A077D08103F}" dt="2021-04-20T02:49:34.919" v="2732" actId="20577"/>
          <ac:spMkLst>
            <pc:docMk/>
            <pc:sldMk cId="642242758" sldId="264"/>
            <ac:spMk id="19" creationId="{70310705-AC50-472B-8B24-57A543988466}"/>
          </ac:spMkLst>
        </pc:spChg>
        <pc:spChg chg="add mod">
          <ac:chgData name="Brian Page" userId="eb54c15eaa303302" providerId="LiveId" clId="{E5E2484C-1B90-4460-AA4B-7A077D08103F}" dt="2021-04-20T02:56:05.241" v="2733"/>
          <ac:spMkLst>
            <pc:docMk/>
            <pc:sldMk cId="642242758" sldId="264"/>
            <ac:spMk id="22" creationId="{AE578C85-B550-4F20-A2DA-B452EFCDD250}"/>
          </ac:spMkLst>
        </pc:spChg>
        <pc:spChg chg="add mod">
          <ac:chgData name="Brian Page" userId="eb54c15eaa303302" providerId="LiveId" clId="{E5E2484C-1B90-4460-AA4B-7A077D08103F}" dt="2021-04-20T02:56:05.241" v="2733"/>
          <ac:spMkLst>
            <pc:docMk/>
            <pc:sldMk cId="642242758" sldId="264"/>
            <ac:spMk id="23" creationId="{92D2EC24-FF04-471C-BD99-CA49D10AE15A}"/>
          </ac:spMkLst>
        </pc:spChg>
        <pc:picChg chg="add mod">
          <ac:chgData name="Brian Page" userId="eb54c15eaa303302" providerId="LiveId" clId="{E5E2484C-1B90-4460-AA4B-7A077D08103F}" dt="2021-04-20T02:56:05.241" v="2733"/>
          <ac:picMkLst>
            <pc:docMk/>
            <pc:sldMk cId="642242758" sldId="264"/>
            <ac:picMk id="21" creationId="{8EB8576D-5552-434A-82D6-29FE9CBEFF2B}"/>
          </ac:picMkLst>
        </pc:picChg>
        <pc:picChg chg="add mod">
          <ac:chgData name="Brian Page" userId="eb54c15eaa303302" providerId="LiveId" clId="{E5E2484C-1B90-4460-AA4B-7A077D08103F}" dt="2021-04-20T03:11:50.021" v="2862"/>
          <ac:picMkLst>
            <pc:docMk/>
            <pc:sldMk cId="642242758" sldId="264"/>
            <ac:picMk id="24" creationId="{09F6AD11-DDC9-42A8-A4E9-8C46120C263D}"/>
          </ac:picMkLst>
        </pc:picChg>
        <pc:cxnChg chg="add mod">
          <ac:chgData name="Brian Page" userId="eb54c15eaa303302" providerId="LiveId" clId="{E5E2484C-1B90-4460-AA4B-7A077D08103F}" dt="2021-04-20T02:44:05.744" v="2640" actId="1582"/>
          <ac:cxnSpMkLst>
            <pc:docMk/>
            <pc:sldMk cId="642242758" sldId="264"/>
            <ac:cxnSpMk id="9" creationId="{079B01D4-39B7-46F7-9D16-D8757B1C4355}"/>
          </ac:cxnSpMkLst>
        </pc:cxnChg>
        <pc:cxnChg chg="add mod">
          <ac:chgData name="Brian Page" userId="eb54c15eaa303302" providerId="LiveId" clId="{E5E2484C-1B90-4460-AA4B-7A077D08103F}" dt="2021-04-20T02:44:35.523" v="2647" actId="1035"/>
          <ac:cxnSpMkLst>
            <pc:docMk/>
            <pc:sldMk cId="642242758" sldId="264"/>
            <ac:cxnSpMk id="12" creationId="{4778225C-46E7-4763-9DB7-4E697CE2E42A}"/>
          </ac:cxnSpMkLst>
        </pc:cxnChg>
        <pc:cxnChg chg="add mod">
          <ac:chgData name="Brian Page" userId="eb54c15eaa303302" providerId="LiveId" clId="{E5E2484C-1B90-4460-AA4B-7A077D08103F}" dt="2021-04-20T02:44:58.554" v="2650" actId="14100"/>
          <ac:cxnSpMkLst>
            <pc:docMk/>
            <pc:sldMk cId="642242758" sldId="264"/>
            <ac:cxnSpMk id="16" creationId="{77748F4C-26DF-43DA-A383-8A89EB7AECF0}"/>
          </ac:cxnSpMkLst>
        </pc:cxnChg>
        <pc:cxnChg chg="add mod">
          <ac:chgData name="Brian Page" userId="eb54c15eaa303302" providerId="LiveId" clId="{E5E2484C-1B90-4460-AA4B-7A077D08103F}" dt="2021-04-20T02:56:05.241" v="2733"/>
          <ac:cxnSpMkLst>
            <pc:docMk/>
            <pc:sldMk cId="642242758" sldId="264"/>
            <ac:cxnSpMk id="20" creationId="{877F619C-C0A4-41B7-91FB-D14D872E02CC}"/>
          </ac:cxnSpMkLst>
        </pc:cxnChg>
      </pc:sldChg>
      <pc:sldChg chg="addSp delSp modSp mod">
        <pc:chgData name="Brian Page" userId="eb54c15eaa303302" providerId="LiveId" clId="{E5E2484C-1B90-4460-AA4B-7A077D08103F}" dt="2021-04-22T13:58:41.257" v="6666" actId="1035"/>
        <pc:sldMkLst>
          <pc:docMk/>
          <pc:sldMk cId="1229504735" sldId="265"/>
        </pc:sldMkLst>
        <pc:spChg chg="add mod">
          <ac:chgData name="Brian Page" userId="eb54c15eaa303302" providerId="LiveId" clId="{E5E2484C-1B90-4460-AA4B-7A077D08103F}" dt="2021-04-19T20:15:59.819" v="1676" actId="1076"/>
          <ac:spMkLst>
            <pc:docMk/>
            <pc:sldMk cId="1229504735" sldId="265"/>
            <ac:spMk id="6" creationId="{D0DE544E-9F18-45DD-8294-E174BE7CADC2}"/>
          </ac:spMkLst>
        </pc:spChg>
        <pc:spChg chg="add mod">
          <ac:chgData name="Brian Page" userId="eb54c15eaa303302" providerId="LiveId" clId="{E5E2484C-1B90-4460-AA4B-7A077D08103F}" dt="2021-04-22T13:58:41.257" v="6666" actId="1035"/>
          <ac:spMkLst>
            <pc:docMk/>
            <pc:sldMk cId="1229504735" sldId="265"/>
            <ac:spMk id="8" creationId="{F4C1A26F-074B-4950-A20D-0787D4FD8061}"/>
          </ac:spMkLst>
        </pc:spChg>
        <pc:spChg chg="add mod">
          <ac:chgData name="Brian Page" userId="eb54c15eaa303302" providerId="LiveId" clId="{E5E2484C-1B90-4460-AA4B-7A077D08103F}" dt="2021-04-19T21:16:39.460" v="1887" actId="1076"/>
          <ac:spMkLst>
            <pc:docMk/>
            <pc:sldMk cId="1229504735" sldId="265"/>
            <ac:spMk id="17" creationId="{54D13E62-0345-4D85-A826-415C2DF2844B}"/>
          </ac:spMkLst>
        </pc:spChg>
        <pc:spChg chg="add mod">
          <ac:chgData name="Brian Page" userId="eb54c15eaa303302" providerId="LiveId" clId="{E5E2484C-1B90-4460-AA4B-7A077D08103F}" dt="2021-04-19T21:22:56.153" v="1926" actId="20577"/>
          <ac:spMkLst>
            <pc:docMk/>
            <pc:sldMk cId="1229504735" sldId="265"/>
            <ac:spMk id="27" creationId="{769E031D-F448-42D8-B2F8-C0FD99EEACFC}"/>
          </ac:spMkLst>
        </pc:spChg>
        <pc:spChg chg="add mod">
          <ac:chgData name="Brian Page" userId="eb54c15eaa303302" providerId="LiveId" clId="{E5E2484C-1B90-4460-AA4B-7A077D08103F}" dt="2021-04-19T21:27:59.829" v="2041" actId="20577"/>
          <ac:spMkLst>
            <pc:docMk/>
            <pc:sldMk cId="1229504735" sldId="265"/>
            <ac:spMk id="28" creationId="{73A681CF-65D9-484E-A6B2-854AB86BEC51}"/>
          </ac:spMkLst>
        </pc:spChg>
        <pc:spChg chg="add mod">
          <ac:chgData name="Brian Page" userId="eb54c15eaa303302" providerId="LiveId" clId="{E5E2484C-1B90-4460-AA4B-7A077D08103F}" dt="2021-04-19T22:55:59.228" v="2217" actId="1036"/>
          <ac:spMkLst>
            <pc:docMk/>
            <pc:sldMk cId="1229504735" sldId="265"/>
            <ac:spMk id="38" creationId="{7F722D3C-D6CA-4FC2-A78E-1B7276A3A383}"/>
          </ac:spMkLst>
        </pc:spChg>
        <pc:spChg chg="add mod">
          <ac:chgData name="Brian Page" userId="eb54c15eaa303302" providerId="LiveId" clId="{E5E2484C-1B90-4460-AA4B-7A077D08103F}" dt="2021-04-19T22:56:38.594" v="2305" actId="207"/>
          <ac:spMkLst>
            <pc:docMk/>
            <pc:sldMk cId="1229504735" sldId="265"/>
            <ac:spMk id="39" creationId="{AF3FEFC8-7C3F-4BAD-91AF-2D70B2912774}"/>
          </ac:spMkLst>
        </pc:spChg>
        <pc:picChg chg="add mod">
          <ac:chgData name="Brian Page" userId="eb54c15eaa303302" providerId="LiveId" clId="{E5E2484C-1B90-4460-AA4B-7A077D08103F}" dt="2021-04-19T20:10:03.704" v="1649" actId="1036"/>
          <ac:picMkLst>
            <pc:docMk/>
            <pc:sldMk cId="1229504735" sldId="265"/>
            <ac:picMk id="4" creationId="{9BCE1281-FFA1-4C81-85D9-6412E6594A56}"/>
          </ac:picMkLst>
        </pc:picChg>
        <pc:picChg chg="add mod">
          <ac:chgData name="Brian Page" userId="eb54c15eaa303302" providerId="LiveId" clId="{E5E2484C-1B90-4460-AA4B-7A077D08103F}" dt="2021-04-19T21:31:26.648" v="2168" actId="1037"/>
          <ac:picMkLst>
            <pc:docMk/>
            <pc:sldMk cId="1229504735" sldId="265"/>
            <ac:picMk id="37" creationId="{0CA42251-A89D-4471-8A9E-6AFC2678EF0D}"/>
          </ac:picMkLst>
        </pc:picChg>
        <pc:cxnChg chg="add mod">
          <ac:chgData name="Brian Page" userId="eb54c15eaa303302" providerId="LiveId" clId="{E5E2484C-1B90-4460-AA4B-7A077D08103F}" dt="2021-04-19T20:24:13.659" v="1860" actId="1582"/>
          <ac:cxnSpMkLst>
            <pc:docMk/>
            <pc:sldMk cId="1229504735" sldId="265"/>
            <ac:cxnSpMk id="10" creationId="{44121424-1BA9-4AC0-BD32-AB51DBE0E519}"/>
          </ac:cxnSpMkLst>
        </pc:cxnChg>
        <pc:cxnChg chg="add mod">
          <ac:chgData name="Brian Page" userId="eb54c15eaa303302" providerId="LiveId" clId="{E5E2484C-1B90-4460-AA4B-7A077D08103F}" dt="2021-04-19T20:25:05.929" v="1866" actId="14100"/>
          <ac:cxnSpMkLst>
            <pc:docMk/>
            <pc:sldMk cId="1229504735" sldId="265"/>
            <ac:cxnSpMk id="13" creationId="{A0B64842-20DB-4796-B17B-44C1ABE1F6AE}"/>
          </ac:cxnSpMkLst>
        </pc:cxnChg>
        <pc:cxnChg chg="add mod">
          <ac:chgData name="Brian Page" userId="eb54c15eaa303302" providerId="LiveId" clId="{E5E2484C-1B90-4460-AA4B-7A077D08103F}" dt="2021-04-19T21:17:16.509" v="1890" actId="208"/>
          <ac:cxnSpMkLst>
            <pc:docMk/>
            <pc:sldMk cId="1229504735" sldId="265"/>
            <ac:cxnSpMk id="19" creationId="{693537B5-0DB1-4CB1-B8E9-14187C4020F0}"/>
          </ac:cxnSpMkLst>
        </pc:cxnChg>
        <pc:cxnChg chg="add mod">
          <ac:chgData name="Brian Page" userId="eb54c15eaa303302" providerId="LiveId" clId="{E5E2484C-1B90-4460-AA4B-7A077D08103F}" dt="2021-04-19T21:19:59.754" v="1901" actId="1582"/>
          <ac:cxnSpMkLst>
            <pc:docMk/>
            <pc:sldMk cId="1229504735" sldId="265"/>
            <ac:cxnSpMk id="21" creationId="{27E32C19-6B8E-42AA-AC1F-9A17258E9098}"/>
          </ac:cxnSpMkLst>
        </pc:cxnChg>
        <pc:cxnChg chg="add mod">
          <ac:chgData name="Brian Page" userId="eb54c15eaa303302" providerId="LiveId" clId="{E5E2484C-1B90-4460-AA4B-7A077D08103F}" dt="2021-04-19T21:28:59.549" v="2048" actId="14100"/>
          <ac:cxnSpMkLst>
            <pc:docMk/>
            <pc:sldMk cId="1229504735" sldId="265"/>
            <ac:cxnSpMk id="30" creationId="{0BD1CF1B-2D3B-4153-BD16-D11284D33DF7}"/>
          </ac:cxnSpMkLst>
        </pc:cxnChg>
        <pc:cxnChg chg="add mod">
          <ac:chgData name="Brian Page" userId="eb54c15eaa303302" providerId="LiveId" clId="{E5E2484C-1B90-4460-AA4B-7A077D08103F}" dt="2021-04-19T21:30:20.644" v="2052" actId="1582"/>
          <ac:cxnSpMkLst>
            <pc:docMk/>
            <pc:sldMk cId="1229504735" sldId="265"/>
            <ac:cxnSpMk id="35" creationId="{3CE7348C-77CC-413F-83E6-2A8CEF97ED47}"/>
          </ac:cxnSpMkLst>
        </pc:cxnChg>
        <pc:cxnChg chg="add del mod">
          <ac:chgData name="Brian Page" userId="eb54c15eaa303302" providerId="LiveId" clId="{E5E2484C-1B90-4460-AA4B-7A077D08103F}" dt="2021-04-19T21:31:32.134" v="2169" actId="478"/>
          <ac:cxnSpMkLst>
            <pc:docMk/>
            <pc:sldMk cId="1229504735" sldId="265"/>
            <ac:cxnSpMk id="36" creationId="{565447FF-0C56-45BB-AF22-81761BC5ED2B}"/>
          </ac:cxnSpMkLst>
        </pc:cxnChg>
      </pc:sldChg>
      <pc:sldChg chg="addSp delSp modSp mod">
        <pc:chgData name="Brian Page" userId="eb54c15eaa303302" providerId="LiveId" clId="{E5E2484C-1B90-4460-AA4B-7A077D08103F}" dt="2021-04-22T06:44:09.639" v="6432" actId="1038"/>
        <pc:sldMkLst>
          <pc:docMk/>
          <pc:sldMk cId="3940517496" sldId="266"/>
        </pc:sldMkLst>
        <pc:spChg chg="add mod">
          <ac:chgData name="Brian Page" userId="eb54c15eaa303302" providerId="LiveId" clId="{E5E2484C-1B90-4460-AA4B-7A077D08103F}" dt="2021-04-22T06:37:27.323" v="6103" actId="20577"/>
          <ac:spMkLst>
            <pc:docMk/>
            <pc:sldMk cId="3940517496" sldId="266"/>
            <ac:spMk id="3" creationId="{F7A8EB39-8557-4E5B-B0DD-2831274606F8}"/>
          </ac:spMkLst>
        </pc:spChg>
        <pc:spChg chg="add mod">
          <ac:chgData name="Brian Page" userId="eb54c15eaa303302" providerId="LiveId" clId="{E5E2484C-1B90-4460-AA4B-7A077D08103F}" dt="2021-04-22T06:43:21.404" v="6392" actId="20577"/>
          <ac:spMkLst>
            <pc:docMk/>
            <pc:sldMk cId="3940517496" sldId="266"/>
            <ac:spMk id="8" creationId="{BDF0D7E3-E8F0-4528-AB59-FD5636BA73DA}"/>
          </ac:spMkLst>
        </pc:spChg>
        <pc:spChg chg="add mod">
          <ac:chgData name="Brian Page" userId="eb54c15eaa303302" providerId="LiveId" clId="{E5E2484C-1B90-4460-AA4B-7A077D08103F}" dt="2021-04-22T06:44:09.639" v="6432" actId="1038"/>
          <ac:spMkLst>
            <pc:docMk/>
            <pc:sldMk cId="3940517496" sldId="266"/>
            <ac:spMk id="9" creationId="{A8ECE131-6858-42FF-88D7-07F7FF248B44}"/>
          </ac:spMkLst>
        </pc:spChg>
        <pc:picChg chg="add del">
          <ac:chgData name="Brian Page" userId="eb54c15eaa303302" providerId="LiveId" clId="{E5E2484C-1B90-4460-AA4B-7A077D08103F}" dt="2021-04-22T06:36:14.079" v="6049" actId="478"/>
          <ac:picMkLst>
            <pc:docMk/>
            <pc:sldMk cId="3940517496" sldId="266"/>
            <ac:picMk id="2" creationId="{AA27A9FA-7877-4692-9A23-D8D809CDB06C}"/>
          </ac:picMkLst>
        </pc:picChg>
        <pc:picChg chg="add mod">
          <ac:chgData name="Brian Page" userId="eb54c15eaa303302" providerId="LiveId" clId="{E5E2484C-1B90-4460-AA4B-7A077D08103F}" dt="2021-04-22T06:38:40.322" v="6116" actId="1035"/>
          <ac:picMkLst>
            <pc:docMk/>
            <pc:sldMk cId="3940517496" sldId="266"/>
            <ac:picMk id="5" creationId="{81F82F0F-D85D-4897-AF26-D341E4ED422F}"/>
          </ac:picMkLst>
        </pc:picChg>
        <pc:picChg chg="add mod">
          <ac:chgData name="Brian Page" userId="eb54c15eaa303302" providerId="LiveId" clId="{E5E2484C-1B90-4460-AA4B-7A077D08103F}" dt="2021-04-22T06:39:23.143" v="6119" actId="1076"/>
          <ac:picMkLst>
            <pc:docMk/>
            <pc:sldMk cId="3940517496" sldId="266"/>
            <ac:picMk id="6" creationId="{39BDD5C3-D266-4750-994C-F35C89E9AF88}"/>
          </ac:picMkLst>
        </pc:picChg>
        <pc:picChg chg="add mod">
          <ac:chgData name="Brian Page" userId="eb54c15eaa303302" providerId="LiveId" clId="{E5E2484C-1B90-4460-AA4B-7A077D08103F}" dt="2021-04-22T06:40:19.279" v="6131" actId="1035"/>
          <ac:picMkLst>
            <pc:docMk/>
            <pc:sldMk cId="3940517496" sldId="266"/>
            <ac:picMk id="7" creationId="{10045B15-71F2-4FE6-8ED5-4DD4564DCDE7}"/>
          </ac:picMkLst>
        </pc:picChg>
      </pc:sldChg>
      <pc:sldChg chg="ord">
        <pc:chgData name="Brian Page" userId="eb54c15eaa303302" providerId="LiveId" clId="{E5E2484C-1B90-4460-AA4B-7A077D08103F}" dt="2021-04-21T16:23:55.284" v="6046"/>
        <pc:sldMkLst>
          <pc:docMk/>
          <pc:sldMk cId="150517716" sldId="268"/>
        </pc:sldMkLst>
      </pc:sldChg>
      <pc:sldChg chg="ord">
        <pc:chgData name="Brian Page" userId="eb54c15eaa303302" providerId="LiveId" clId="{E5E2484C-1B90-4460-AA4B-7A077D08103F}" dt="2021-04-21T16:23:53.513" v="6044"/>
        <pc:sldMkLst>
          <pc:docMk/>
          <pc:sldMk cId="2322856877" sldId="269"/>
        </pc:sldMkLst>
      </pc:sldChg>
      <pc:sldChg chg="ord">
        <pc:chgData name="Brian Page" userId="eb54c15eaa303302" providerId="LiveId" clId="{E5E2484C-1B90-4460-AA4B-7A077D08103F}" dt="2021-04-21T16:23:51.608" v="6042"/>
        <pc:sldMkLst>
          <pc:docMk/>
          <pc:sldMk cId="2202193251" sldId="270"/>
        </pc:sldMkLst>
      </pc:sldChg>
      <pc:sldChg chg="ord">
        <pc:chgData name="Brian Page" userId="eb54c15eaa303302" providerId="LiveId" clId="{E5E2484C-1B90-4460-AA4B-7A077D08103F}" dt="2021-04-21T16:23:47.982" v="6040"/>
        <pc:sldMkLst>
          <pc:docMk/>
          <pc:sldMk cId="3749731519" sldId="271"/>
        </pc:sldMkLst>
      </pc:sldChg>
      <pc:sldChg chg="ord">
        <pc:chgData name="Brian Page" userId="eb54c15eaa303302" providerId="LiveId" clId="{E5E2484C-1B90-4460-AA4B-7A077D08103F}" dt="2021-04-21T16:23:42.080" v="6038"/>
        <pc:sldMkLst>
          <pc:docMk/>
          <pc:sldMk cId="3753160126" sldId="272"/>
        </pc:sldMkLst>
      </pc:sldChg>
      <pc:sldChg chg="ord">
        <pc:chgData name="Brian Page" userId="eb54c15eaa303302" providerId="LiveId" clId="{E5E2484C-1B90-4460-AA4B-7A077D08103F}" dt="2021-04-21T16:23:34.715" v="6036"/>
        <pc:sldMkLst>
          <pc:docMk/>
          <pc:sldMk cId="133001044" sldId="273"/>
        </pc:sldMkLst>
      </pc:sldChg>
      <pc:sldChg chg="ord">
        <pc:chgData name="Brian Page" userId="eb54c15eaa303302" providerId="LiveId" clId="{E5E2484C-1B90-4460-AA4B-7A077D08103F}" dt="2021-04-21T16:23:29.019" v="6034"/>
        <pc:sldMkLst>
          <pc:docMk/>
          <pc:sldMk cId="937367597" sldId="274"/>
        </pc:sldMkLst>
      </pc:sldChg>
      <pc:sldChg chg="ord">
        <pc:chgData name="Brian Page" userId="eb54c15eaa303302" providerId="LiveId" clId="{E5E2484C-1B90-4460-AA4B-7A077D08103F}" dt="2021-04-21T16:23:23.021" v="6032"/>
        <pc:sldMkLst>
          <pc:docMk/>
          <pc:sldMk cId="1173052905" sldId="275"/>
        </pc:sldMkLst>
      </pc:sldChg>
      <pc:sldChg chg="del">
        <pc:chgData name="Brian Page" userId="eb54c15eaa303302" providerId="LiveId" clId="{E5E2484C-1B90-4460-AA4B-7A077D08103F}" dt="2021-04-21T04:24:57.507" v="4340" actId="47"/>
        <pc:sldMkLst>
          <pc:docMk/>
          <pc:sldMk cId="2210493481" sldId="277"/>
        </pc:sldMkLst>
      </pc:sldChg>
      <pc:sldChg chg="del">
        <pc:chgData name="Brian Page" userId="eb54c15eaa303302" providerId="LiveId" clId="{E5E2484C-1B90-4460-AA4B-7A077D08103F}" dt="2021-04-21T04:24:58.239" v="4341" actId="47"/>
        <pc:sldMkLst>
          <pc:docMk/>
          <pc:sldMk cId="3846904855" sldId="278"/>
        </pc:sldMkLst>
      </pc:sldChg>
      <pc:sldChg chg="del">
        <pc:chgData name="Brian Page" userId="eb54c15eaa303302" providerId="LiveId" clId="{E5E2484C-1B90-4460-AA4B-7A077D08103F}" dt="2021-04-21T04:24:59.540" v="4342" actId="47"/>
        <pc:sldMkLst>
          <pc:docMk/>
          <pc:sldMk cId="2790005014" sldId="279"/>
        </pc:sldMkLst>
      </pc:sldChg>
      <pc:sldChg chg="del">
        <pc:chgData name="Brian Page" userId="eb54c15eaa303302" providerId="LiveId" clId="{E5E2484C-1B90-4460-AA4B-7A077D08103F}" dt="2021-04-21T04:25:00.331" v="4343" actId="47"/>
        <pc:sldMkLst>
          <pc:docMk/>
          <pc:sldMk cId="383200542" sldId="280"/>
        </pc:sldMkLst>
      </pc:sldChg>
      <pc:sldChg chg="del">
        <pc:chgData name="Brian Page" userId="eb54c15eaa303302" providerId="LiveId" clId="{E5E2484C-1B90-4460-AA4B-7A077D08103F}" dt="2021-04-21T04:25:01.119" v="4344" actId="47"/>
        <pc:sldMkLst>
          <pc:docMk/>
          <pc:sldMk cId="3145310549" sldId="281"/>
        </pc:sldMkLst>
      </pc:sldChg>
      <pc:sldChg chg="addSp modSp new mod">
        <pc:chgData name="Brian Page" userId="eb54c15eaa303302" providerId="LiveId" clId="{E5E2484C-1B90-4460-AA4B-7A077D08103F}" dt="2021-04-21T15:43:14.480" v="5653" actId="20577"/>
        <pc:sldMkLst>
          <pc:docMk/>
          <pc:sldMk cId="4273032574" sldId="282"/>
        </pc:sldMkLst>
        <pc:spChg chg="add mod">
          <ac:chgData name="Brian Page" userId="eb54c15eaa303302" providerId="LiveId" clId="{E5E2484C-1B90-4460-AA4B-7A077D08103F}" dt="2021-04-21T15:43:14.480" v="5653" actId="20577"/>
          <ac:spMkLst>
            <pc:docMk/>
            <pc:sldMk cId="4273032574" sldId="282"/>
            <ac:spMk id="2" creationId="{D5BCE2A8-E960-4785-9BDC-AA002F567B89}"/>
          </ac:spMkLst>
        </pc:spChg>
      </pc:sldChg>
      <pc:sldChg chg="addSp delSp modSp del mod">
        <pc:chgData name="Brian Page" userId="eb54c15eaa303302" providerId="LiveId" clId="{E5E2484C-1B90-4460-AA4B-7A077D08103F}" dt="2021-04-21T04:24:19.524" v="4338" actId="47"/>
        <pc:sldMkLst>
          <pc:docMk/>
          <pc:sldMk cId="2470264139" sldId="283"/>
        </pc:sldMkLst>
        <pc:spChg chg="del">
          <ac:chgData name="Brian Page" userId="eb54c15eaa303302" providerId="LiveId" clId="{E5E2484C-1B90-4460-AA4B-7A077D08103F}" dt="2021-04-18T21:09:10.788" v="131" actId="478"/>
          <ac:spMkLst>
            <pc:docMk/>
            <pc:sldMk cId="2470264139" sldId="283"/>
            <ac:spMk id="4" creationId="{7EF28BEF-AD12-410B-8220-187636531A9C}"/>
          </ac:spMkLst>
        </pc:spChg>
        <pc:spChg chg="add del mod">
          <ac:chgData name="Brian Page" userId="eb54c15eaa303302" providerId="LiveId" clId="{E5E2484C-1B90-4460-AA4B-7A077D08103F}" dt="2021-04-18T21:16:00.157" v="331" actId="478"/>
          <ac:spMkLst>
            <pc:docMk/>
            <pc:sldMk cId="2470264139" sldId="283"/>
            <ac:spMk id="16" creationId="{F5813ED6-D574-408B-9959-304D3FA4B21F}"/>
          </ac:spMkLst>
        </pc:spChg>
        <pc:spChg chg="add del mod">
          <ac:chgData name="Brian Page" userId="eb54c15eaa303302" providerId="LiveId" clId="{E5E2484C-1B90-4460-AA4B-7A077D08103F}" dt="2021-04-18T21:16:04.241" v="333" actId="478"/>
          <ac:spMkLst>
            <pc:docMk/>
            <pc:sldMk cId="2470264139" sldId="283"/>
            <ac:spMk id="17" creationId="{EBBC826F-1199-4A88-A492-19C568722C4D}"/>
          </ac:spMkLst>
        </pc:spChg>
        <pc:picChg chg="del">
          <ac:chgData name="Brian Page" userId="eb54c15eaa303302" providerId="LiveId" clId="{E5E2484C-1B90-4460-AA4B-7A077D08103F}" dt="2021-04-18T21:08:56.477" v="128" actId="478"/>
          <ac:picMkLst>
            <pc:docMk/>
            <pc:sldMk cId="2470264139" sldId="283"/>
            <ac:picMk id="2" creationId="{FE496643-99F6-4EB4-8B0D-AFCFA87B85DF}"/>
          </ac:picMkLst>
        </pc:picChg>
        <pc:picChg chg="ord">
          <ac:chgData name="Brian Page" userId="eb54c15eaa303302" providerId="LiveId" clId="{E5E2484C-1B90-4460-AA4B-7A077D08103F}" dt="2021-04-18T21:08:50.801" v="127" actId="167"/>
          <ac:picMkLst>
            <pc:docMk/>
            <pc:sldMk cId="2470264139" sldId="283"/>
            <ac:picMk id="3" creationId="{185CD229-D850-4FDB-9BA3-83A43FAB644B}"/>
          </ac:picMkLst>
        </pc:picChg>
        <pc:picChg chg="del">
          <ac:chgData name="Brian Page" userId="eb54c15eaa303302" providerId="LiveId" clId="{E5E2484C-1B90-4460-AA4B-7A077D08103F}" dt="2021-04-18T21:09:07.030" v="130" actId="478"/>
          <ac:picMkLst>
            <pc:docMk/>
            <pc:sldMk cId="2470264139" sldId="283"/>
            <ac:picMk id="14" creationId="{7A0AC546-3858-44CB-A86C-830373FA2428}"/>
          </ac:picMkLst>
        </pc:picChg>
        <pc:picChg chg="ord">
          <ac:chgData name="Brian Page" userId="eb54c15eaa303302" providerId="LiveId" clId="{E5E2484C-1B90-4460-AA4B-7A077D08103F}" dt="2021-04-18T21:09:04.285" v="129" actId="167"/>
          <ac:picMkLst>
            <pc:docMk/>
            <pc:sldMk cId="2470264139" sldId="283"/>
            <ac:picMk id="15" creationId="{22F37B93-A1BC-46C9-A712-981F530660D8}"/>
          </ac:picMkLst>
        </pc:picChg>
        <pc:picChg chg="add mod">
          <ac:chgData name="Brian Page" userId="eb54c15eaa303302" providerId="LiveId" clId="{E5E2484C-1B90-4460-AA4B-7A077D08103F}" dt="2021-04-18T21:16:16.292" v="334" actId="1076"/>
          <ac:picMkLst>
            <pc:docMk/>
            <pc:sldMk cId="2470264139" sldId="283"/>
            <ac:picMk id="18" creationId="{60B46EC8-E196-40FE-A381-FF11CA495D72}"/>
          </ac:picMkLst>
        </pc:picChg>
        <pc:picChg chg="add del mod">
          <ac:chgData name="Brian Page" userId="eb54c15eaa303302" providerId="LiveId" clId="{E5E2484C-1B90-4460-AA4B-7A077D08103F}" dt="2021-04-18T21:25:02.784" v="348" actId="478"/>
          <ac:picMkLst>
            <pc:docMk/>
            <pc:sldMk cId="2470264139" sldId="283"/>
            <ac:picMk id="21" creationId="{5F81B56A-9E10-4EF9-BF8F-349C1FAB3CBE}"/>
          </ac:picMkLst>
        </pc:picChg>
        <pc:cxnChg chg="mod">
          <ac:chgData name="Brian Page" userId="eb54c15eaa303302" providerId="LiveId" clId="{E5E2484C-1B90-4460-AA4B-7A077D08103F}" dt="2021-04-18T21:27:40.997" v="361" actId="14100"/>
          <ac:cxnSpMkLst>
            <pc:docMk/>
            <pc:sldMk cId="2470264139" sldId="283"/>
            <ac:cxnSpMk id="8" creationId="{FA6A5E01-AA8F-4890-BC5A-F938D6B53313}"/>
          </ac:cxnSpMkLst>
        </pc:cxnChg>
        <pc:cxnChg chg="add del mod">
          <ac:chgData name="Brian Page" userId="eb54c15eaa303302" providerId="LiveId" clId="{E5E2484C-1B90-4460-AA4B-7A077D08103F}" dt="2021-04-18T21:15:58.130" v="329" actId="478"/>
          <ac:cxnSpMkLst>
            <pc:docMk/>
            <pc:sldMk cId="2470264139" sldId="283"/>
            <ac:cxnSpMk id="11" creationId="{5A2201E6-8FC9-4A04-914C-A67DFB074A75}"/>
          </ac:cxnSpMkLst>
        </pc:cxnChg>
        <pc:cxnChg chg="add del mod">
          <ac:chgData name="Brian Page" userId="eb54c15eaa303302" providerId="LiveId" clId="{E5E2484C-1B90-4460-AA4B-7A077D08103F}" dt="2021-04-18T21:16:02.445" v="332" actId="478"/>
          <ac:cxnSpMkLst>
            <pc:docMk/>
            <pc:sldMk cId="2470264139" sldId="283"/>
            <ac:cxnSpMk id="13" creationId="{0F813C6B-5C0C-4E5B-A3B3-A4CC8B91453A}"/>
          </ac:cxnSpMkLst>
        </pc:cxnChg>
        <pc:cxnChg chg="add mod">
          <ac:chgData name="Brian Page" userId="eb54c15eaa303302" providerId="LiveId" clId="{E5E2484C-1B90-4460-AA4B-7A077D08103F}" dt="2021-04-18T21:28:07.057" v="366" actId="14100"/>
          <ac:cxnSpMkLst>
            <pc:docMk/>
            <pc:sldMk cId="2470264139" sldId="283"/>
            <ac:cxnSpMk id="23" creationId="{A79C3934-9509-4A9F-AAEE-21394E80FBBF}"/>
          </ac:cxnSpMkLst>
        </pc:cxnChg>
      </pc:sldChg>
      <pc:sldChg chg="addSp delSp modSp del mod">
        <pc:chgData name="Brian Page" userId="eb54c15eaa303302" providerId="LiveId" clId="{E5E2484C-1B90-4460-AA4B-7A077D08103F}" dt="2021-04-21T04:24:22.048" v="4339" actId="47"/>
        <pc:sldMkLst>
          <pc:docMk/>
          <pc:sldMk cId="1216536908" sldId="284"/>
        </pc:sldMkLst>
        <pc:picChg chg="add mod">
          <ac:chgData name="Brian Page" userId="eb54c15eaa303302" providerId="LiveId" clId="{E5E2484C-1B90-4460-AA4B-7A077D08103F}" dt="2021-04-18T21:33:32.003" v="375" actId="1076"/>
          <ac:picMkLst>
            <pc:docMk/>
            <pc:sldMk cId="1216536908" sldId="284"/>
            <ac:picMk id="4" creationId="{02D9159A-E8B7-40CB-9D7C-F545D576960D}"/>
          </ac:picMkLst>
        </pc:picChg>
        <pc:picChg chg="del">
          <ac:chgData name="Brian Page" userId="eb54c15eaa303302" providerId="LiveId" clId="{E5E2484C-1B90-4460-AA4B-7A077D08103F}" dt="2021-04-18T21:30:45.443" v="367" actId="478"/>
          <ac:picMkLst>
            <pc:docMk/>
            <pc:sldMk cId="1216536908" sldId="284"/>
            <ac:picMk id="17" creationId="{B7FD64C9-8B3E-49EE-A00C-4B42F1EBA531}"/>
          </ac:picMkLst>
        </pc:picChg>
        <pc:cxnChg chg="add mod">
          <ac:chgData name="Brian Page" userId="eb54c15eaa303302" providerId="LiveId" clId="{E5E2484C-1B90-4460-AA4B-7A077D08103F}" dt="2021-04-18T23:51:22.715" v="913" actId="1035"/>
          <ac:cxnSpMkLst>
            <pc:docMk/>
            <pc:sldMk cId="1216536908" sldId="284"/>
            <ac:cxnSpMk id="3" creationId="{565B3B65-15D1-43AA-905A-BBE356D53F74}"/>
          </ac:cxnSpMkLst>
        </pc:cxnChg>
      </pc:sldChg>
      <pc:sldChg chg="addSp modSp new mod">
        <pc:chgData name="Brian Page" userId="eb54c15eaa303302" providerId="LiveId" clId="{E5E2484C-1B90-4460-AA4B-7A077D08103F}" dt="2021-04-21T16:20:08.986" v="5945" actId="20577"/>
        <pc:sldMkLst>
          <pc:docMk/>
          <pc:sldMk cId="3964406980" sldId="285"/>
        </pc:sldMkLst>
        <pc:spChg chg="add mod">
          <ac:chgData name="Brian Page" userId="eb54c15eaa303302" providerId="LiveId" clId="{E5E2484C-1B90-4460-AA4B-7A077D08103F}" dt="2021-04-21T15:19:21.028" v="4434" actId="20577"/>
          <ac:spMkLst>
            <pc:docMk/>
            <pc:sldMk cId="3964406980" sldId="285"/>
            <ac:spMk id="2" creationId="{9119B116-3E6D-43DD-A89F-7E49AD2B8660}"/>
          </ac:spMkLst>
        </pc:spChg>
        <pc:spChg chg="add mod">
          <ac:chgData name="Brian Page" userId="eb54c15eaa303302" providerId="LiveId" clId="{E5E2484C-1B90-4460-AA4B-7A077D08103F}" dt="2021-04-21T16:20:08.986" v="5945" actId="20577"/>
          <ac:spMkLst>
            <pc:docMk/>
            <pc:sldMk cId="3964406980" sldId="285"/>
            <ac:spMk id="3" creationId="{5CBFFB1B-DE43-4B71-B4AD-1F2376D4D270}"/>
          </ac:spMkLst>
        </pc:spChg>
      </pc:sldChg>
      <pc:sldChg chg="addSp delSp modSp mod">
        <pc:chgData name="Brian Page" userId="eb54c15eaa303302" providerId="LiveId" clId="{E5E2484C-1B90-4460-AA4B-7A077D08103F}" dt="2021-04-27T21:08:55.453" v="8743" actId="688"/>
        <pc:sldMkLst>
          <pc:docMk/>
          <pc:sldMk cId="287529062" sldId="286"/>
        </pc:sldMkLst>
        <pc:spChg chg="add del mod">
          <ac:chgData name="Brian Page" userId="eb54c15eaa303302" providerId="LiveId" clId="{E5E2484C-1B90-4460-AA4B-7A077D08103F}" dt="2021-04-20T04:29:10.055" v="3395" actId="478"/>
          <ac:spMkLst>
            <pc:docMk/>
            <pc:sldMk cId="287529062" sldId="286"/>
            <ac:spMk id="4" creationId="{EA331586-0599-4C05-AF79-2103D79DF8DC}"/>
          </ac:spMkLst>
        </pc:spChg>
        <pc:spChg chg="add del mod">
          <ac:chgData name="Brian Page" userId="eb54c15eaa303302" providerId="LiveId" clId="{E5E2484C-1B90-4460-AA4B-7A077D08103F}" dt="2021-04-20T04:30:41.204" v="3403" actId="478"/>
          <ac:spMkLst>
            <pc:docMk/>
            <pc:sldMk cId="287529062" sldId="286"/>
            <ac:spMk id="6" creationId="{8848C895-374F-4CDF-B9D4-16B301712F26}"/>
          </ac:spMkLst>
        </pc:spChg>
        <pc:spChg chg="add mod">
          <ac:chgData name="Brian Page" userId="eb54c15eaa303302" providerId="LiveId" clId="{E5E2484C-1B90-4460-AA4B-7A077D08103F}" dt="2021-04-20T04:43:02.469" v="3809" actId="1076"/>
          <ac:spMkLst>
            <pc:docMk/>
            <pc:sldMk cId="287529062" sldId="286"/>
            <ac:spMk id="10" creationId="{C4346761-25A6-482D-B2C4-875033B4ADA5}"/>
          </ac:spMkLst>
        </pc:spChg>
        <pc:spChg chg="add mod">
          <ac:chgData name="Brian Page" userId="eb54c15eaa303302" providerId="LiveId" clId="{E5E2484C-1B90-4460-AA4B-7A077D08103F}" dt="2021-04-21T04:23:54.121" v="4337" actId="1038"/>
          <ac:spMkLst>
            <pc:docMk/>
            <pc:sldMk cId="287529062" sldId="286"/>
            <ac:spMk id="11" creationId="{883F9DDE-AE68-4A2A-BA78-ABDA7B5C4384}"/>
          </ac:spMkLst>
        </pc:spChg>
        <pc:spChg chg="add mod">
          <ac:chgData name="Brian Page" userId="eb54c15eaa303302" providerId="LiveId" clId="{E5E2484C-1B90-4460-AA4B-7A077D08103F}" dt="2021-04-21T04:23:42.791" v="4245" actId="1037"/>
          <ac:spMkLst>
            <pc:docMk/>
            <pc:sldMk cId="287529062" sldId="286"/>
            <ac:spMk id="12" creationId="{B53E81B4-8858-4740-ABD2-153043B87188}"/>
          </ac:spMkLst>
        </pc:spChg>
        <pc:spChg chg="del">
          <ac:chgData name="Brian Page" userId="eb54c15eaa303302" providerId="LiveId" clId="{E5E2484C-1B90-4460-AA4B-7A077D08103F}" dt="2021-04-20T03:50:30.356" v="2975" actId="478"/>
          <ac:spMkLst>
            <pc:docMk/>
            <pc:sldMk cId="287529062" sldId="286"/>
            <ac:spMk id="13" creationId="{8ECAF346-BCD0-4343-9BB3-17FA116EB73D}"/>
          </ac:spMkLst>
        </pc:spChg>
        <pc:spChg chg="del">
          <ac:chgData name="Brian Page" userId="eb54c15eaa303302" providerId="LiveId" clId="{E5E2484C-1B90-4460-AA4B-7A077D08103F}" dt="2021-04-20T03:50:34.607" v="2976" actId="478"/>
          <ac:spMkLst>
            <pc:docMk/>
            <pc:sldMk cId="287529062" sldId="286"/>
            <ac:spMk id="16" creationId="{3DF6F87C-D659-4104-82AC-D59F974BE9F7}"/>
          </ac:spMkLst>
        </pc:spChg>
        <pc:spChg chg="del">
          <ac:chgData name="Brian Page" userId="eb54c15eaa303302" providerId="LiveId" clId="{E5E2484C-1B90-4460-AA4B-7A077D08103F}" dt="2021-04-20T03:48:33.015" v="2974" actId="478"/>
          <ac:spMkLst>
            <pc:docMk/>
            <pc:sldMk cId="287529062" sldId="286"/>
            <ac:spMk id="17" creationId="{F66CD7F3-2E80-4841-B12E-921982BD44FD}"/>
          </ac:spMkLst>
        </pc:spChg>
        <pc:spChg chg="del">
          <ac:chgData name="Brian Page" userId="eb54c15eaa303302" providerId="LiveId" clId="{E5E2484C-1B90-4460-AA4B-7A077D08103F}" dt="2021-04-20T03:48:29.761" v="2973" actId="478"/>
          <ac:spMkLst>
            <pc:docMk/>
            <pc:sldMk cId="287529062" sldId="286"/>
            <ac:spMk id="18" creationId="{A8581245-9279-4743-A6A7-E79899C1A2BF}"/>
          </ac:spMkLst>
        </pc:spChg>
        <pc:spChg chg="add mod">
          <ac:chgData name="Brian Page" userId="eb54c15eaa303302" providerId="LiveId" clId="{E5E2484C-1B90-4460-AA4B-7A077D08103F}" dt="2021-04-20T04:45:47.445" v="3863" actId="1036"/>
          <ac:spMkLst>
            <pc:docMk/>
            <pc:sldMk cId="287529062" sldId="286"/>
            <ac:spMk id="19" creationId="{190007B1-90E7-4CE6-8240-DB6745945E8F}"/>
          </ac:spMkLst>
        </pc:spChg>
        <pc:picChg chg="del">
          <ac:chgData name="Brian Page" userId="eb54c15eaa303302" providerId="LiveId" clId="{E5E2484C-1B90-4460-AA4B-7A077D08103F}" dt="2021-04-20T03:51:08.804" v="2978" actId="478"/>
          <ac:picMkLst>
            <pc:docMk/>
            <pc:sldMk cId="287529062" sldId="286"/>
            <ac:picMk id="2" creationId="{959B41F8-C902-422F-AAD9-6C2E3F84390E}"/>
          </ac:picMkLst>
        </pc:picChg>
        <pc:picChg chg="ord">
          <ac:chgData name="Brian Page" userId="eb54c15eaa303302" providerId="LiveId" clId="{E5E2484C-1B90-4460-AA4B-7A077D08103F}" dt="2021-04-20T03:51:21.833" v="2980" actId="167"/>
          <ac:picMkLst>
            <pc:docMk/>
            <pc:sldMk cId="287529062" sldId="286"/>
            <ac:picMk id="3" creationId="{CE499160-3753-4296-A1B9-7A7AEDC0834E}"/>
          </ac:picMkLst>
        </pc:picChg>
        <pc:picChg chg="add mod">
          <ac:chgData name="Brian Page" userId="eb54c15eaa303302" providerId="LiveId" clId="{E5E2484C-1B90-4460-AA4B-7A077D08103F}" dt="2021-04-21T04:23:54.121" v="4337" actId="1038"/>
          <ac:picMkLst>
            <pc:docMk/>
            <pc:sldMk cId="287529062" sldId="286"/>
            <ac:picMk id="8" creationId="{31354BF9-CCEE-4604-A275-1D8ECCF49ECF}"/>
          </ac:picMkLst>
        </pc:picChg>
        <pc:picChg chg="add mod">
          <ac:chgData name="Brian Page" userId="eb54c15eaa303302" providerId="LiveId" clId="{E5E2484C-1B90-4460-AA4B-7A077D08103F}" dt="2021-04-27T21:08:55.453" v="8743" actId="688"/>
          <ac:picMkLst>
            <pc:docMk/>
            <pc:sldMk cId="287529062" sldId="286"/>
            <ac:picMk id="9" creationId="{1B581F2B-5426-43BF-ABFD-EC87C417A9A3}"/>
          </ac:picMkLst>
        </pc:picChg>
        <pc:picChg chg="del">
          <ac:chgData name="Brian Page" userId="eb54c15eaa303302" providerId="LiveId" clId="{E5E2484C-1B90-4460-AA4B-7A077D08103F}" dt="2021-04-20T03:51:25.145" v="2981" actId="478"/>
          <ac:picMkLst>
            <pc:docMk/>
            <pc:sldMk cId="287529062" sldId="286"/>
            <ac:picMk id="14" creationId="{7A0AC546-3858-44CB-A86C-830373FA2428}"/>
          </ac:picMkLst>
        </pc:picChg>
        <pc:picChg chg="ord">
          <ac:chgData name="Brian Page" userId="eb54c15eaa303302" providerId="LiveId" clId="{E5E2484C-1B90-4460-AA4B-7A077D08103F}" dt="2021-04-20T03:51:15.875" v="2979" actId="167"/>
          <ac:picMkLst>
            <pc:docMk/>
            <pc:sldMk cId="287529062" sldId="286"/>
            <ac:picMk id="15" creationId="{22F37B93-A1BC-46C9-A712-981F530660D8}"/>
          </ac:picMkLst>
        </pc:picChg>
      </pc:sldChg>
      <pc:sldChg chg="addSp delSp modSp new mod">
        <pc:chgData name="Brian Page" userId="eb54c15eaa303302" providerId="LiveId" clId="{E5E2484C-1B90-4460-AA4B-7A077D08103F}" dt="2021-04-21T16:15:36.536" v="5944" actId="14100"/>
        <pc:sldMkLst>
          <pc:docMk/>
          <pc:sldMk cId="1080104544" sldId="287"/>
        </pc:sldMkLst>
        <pc:spChg chg="add mod">
          <ac:chgData name="Brian Page" userId="eb54c15eaa303302" providerId="LiveId" clId="{E5E2484C-1B90-4460-AA4B-7A077D08103F}" dt="2021-04-21T15:50:34.750" v="5735" actId="14100"/>
          <ac:spMkLst>
            <pc:docMk/>
            <pc:sldMk cId="1080104544" sldId="287"/>
            <ac:spMk id="10" creationId="{2126A4F0-38AF-4F9F-BAE6-5E10181EF024}"/>
          </ac:spMkLst>
        </pc:spChg>
        <pc:spChg chg="add mod">
          <ac:chgData name="Brian Page" userId="eb54c15eaa303302" providerId="LiveId" clId="{E5E2484C-1B90-4460-AA4B-7A077D08103F}" dt="2021-04-21T15:47:37.731" v="5696" actId="1076"/>
          <ac:spMkLst>
            <pc:docMk/>
            <pc:sldMk cId="1080104544" sldId="287"/>
            <ac:spMk id="11" creationId="{FDFD2EB7-A957-4323-AC72-5D35E8F5F40A}"/>
          </ac:spMkLst>
        </pc:spChg>
        <pc:spChg chg="add mod">
          <ac:chgData name="Brian Page" userId="eb54c15eaa303302" providerId="LiveId" clId="{E5E2484C-1B90-4460-AA4B-7A077D08103F}" dt="2021-04-21T15:49:22.321" v="5723" actId="1582"/>
          <ac:spMkLst>
            <pc:docMk/>
            <pc:sldMk cId="1080104544" sldId="287"/>
            <ac:spMk id="12" creationId="{FEBE97C7-3E1C-4DCF-8A2E-D13DE0689A18}"/>
          </ac:spMkLst>
        </pc:spChg>
        <pc:spChg chg="add mod">
          <ac:chgData name="Brian Page" userId="eb54c15eaa303302" providerId="LiveId" clId="{E5E2484C-1B90-4460-AA4B-7A077D08103F}" dt="2021-04-21T15:49:37.752" v="5727" actId="20577"/>
          <ac:spMkLst>
            <pc:docMk/>
            <pc:sldMk cId="1080104544" sldId="287"/>
            <ac:spMk id="13" creationId="{2AC3801F-ECD1-4C3D-89C7-807725B0C656}"/>
          </ac:spMkLst>
        </pc:spChg>
        <pc:spChg chg="add mod">
          <ac:chgData name="Brian Page" userId="eb54c15eaa303302" providerId="LiveId" clId="{E5E2484C-1B90-4460-AA4B-7A077D08103F}" dt="2021-04-21T15:50:26.781" v="5733" actId="255"/>
          <ac:spMkLst>
            <pc:docMk/>
            <pc:sldMk cId="1080104544" sldId="287"/>
            <ac:spMk id="14" creationId="{F65BD516-36D2-4F14-A837-AFFCD15D649E}"/>
          </ac:spMkLst>
        </pc:spChg>
        <pc:spChg chg="add mod">
          <ac:chgData name="Brian Page" userId="eb54c15eaa303302" providerId="LiveId" clId="{E5E2484C-1B90-4460-AA4B-7A077D08103F}" dt="2021-04-21T15:53:19.213" v="5777" actId="255"/>
          <ac:spMkLst>
            <pc:docMk/>
            <pc:sldMk cId="1080104544" sldId="287"/>
            <ac:spMk id="15" creationId="{04AA0F78-5239-476A-80CC-B7BF5AE4C5D3}"/>
          </ac:spMkLst>
        </pc:spChg>
        <pc:spChg chg="add mod">
          <ac:chgData name="Brian Page" userId="eb54c15eaa303302" providerId="LiveId" clId="{E5E2484C-1B90-4460-AA4B-7A077D08103F}" dt="2021-04-21T16:08:34.321" v="5811" actId="20577"/>
          <ac:spMkLst>
            <pc:docMk/>
            <pc:sldMk cId="1080104544" sldId="287"/>
            <ac:spMk id="16" creationId="{368E9679-C724-4C14-A572-070709DEC5BE}"/>
          </ac:spMkLst>
        </pc:spChg>
        <pc:spChg chg="add mod">
          <ac:chgData name="Brian Page" userId="eb54c15eaa303302" providerId="LiveId" clId="{E5E2484C-1B90-4460-AA4B-7A077D08103F}" dt="2021-04-21T16:15:36.536" v="5944" actId="14100"/>
          <ac:spMkLst>
            <pc:docMk/>
            <pc:sldMk cId="1080104544" sldId="287"/>
            <ac:spMk id="17" creationId="{6C1DCB3A-D4A9-47FB-B8D9-8D497F6B4288}"/>
          </ac:spMkLst>
        </pc:spChg>
        <pc:picChg chg="add del">
          <ac:chgData name="Brian Page" userId="eb54c15eaa303302" providerId="LiveId" clId="{E5E2484C-1B90-4460-AA4B-7A077D08103F}" dt="2021-04-21T15:43:35.214" v="5656" actId="478"/>
          <ac:picMkLst>
            <pc:docMk/>
            <pc:sldMk cId="1080104544" sldId="287"/>
            <ac:picMk id="2" creationId="{D16020D9-0526-4DE3-A9F7-288D2FD9C760}"/>
          </ac:picMkLst>
        </pc:picChg>
        <pc:picChg chg="add mod">
          <ac:chgData name="Brian Page" userId="eb54c15eaa303302" providerId="LiveId" clId="{E5E2484C-1B90-4460-AA4B-7A077D08103F}" dt="2021-04-21T15:43:59.076" v="5660" actId="1076"/>
          <ac:picMkLst>
            <pc:docMk/>
            <pc:sldMk cId="1080104544" sldId="287"/>
            <ac:picMk id="3" creationId="{70EDBC12-B56C-4E56-AB53-2672028D21E0}"/>
          </ac:picMkLst>
        </pc:picChg>
        <pc:cxnChg chg="add mod">
          <ac:chgData name="Brian Page" userId="eb54c15eaa303302" providerId="LiveId" clId="{E5E2484C-1B90-4460-AA4B-7A077D08103F}" dt="2021-04-21T15:44:32.592" v="5663" actId="1582"/>
          <ac:cxnSpMkLst>
            <pc:docMk/>
            <pc:sldMk cId="1080104544" sldId="287"/>
            <ac:cxnSpMk id="5" creationId="{689F1F60-8D95-47C3-9658-5DDB5F030083}"/>
          </ac:cxnSpMkLst>
        </pc:cxnChg>
        <pc:cxnChg chg="add mod">
          <ac:chgData name="Brian Page" userId="eb54c15eaa303302" providerId="LiveId" clId="{E5E2484C-1B90-4460-AA4B-7A077D08103F}" dt="2021-04-21T15:45:35.116" v="5666" actId="1582"/>
          <ac:cxnSpMkLst>
            <pc:docMk/>
            <pc:sldMk cId="1080104544" sldId="287"/>
            <ac:cxnSpMk id="7" creationId="{431B88C0-1CC3-4B37-9B82-18E00E72F02D}"/>
          </ac:cxnSpMkLst>
        </pc:cxnChg>
        <pc:cxnChg chg="add mod">
          <ac:chgData name="Brian Page" userId="eb54c15eaa303302" providerId="LiveId" clId="{E5E2484C-1B90-4460-AA4B-7A077D08103F}" dt="2021-04-21T15:46:10.347" v="5669" actId="1582"/>
          <ac:cxnSpMkLst>
            <pc:docMk/>
            <pc:sldMk cId="1080104544" sldId="287"/>
            <ac:cxnSpMk id="9" creationId="{D963AADD-0C92-4A47-BA47-320B4E528EAD}"/>
          </ac:cxnSpMkLst>
        </pc:cxnChg>
      </pc:sldChg>
      <pc:sldChg chg="addSp modSp new mod">
        <pc:chgData name="Brian Page" userId="eb54c15eaa303302" providerId="LiveId" clId="{E5E2484C-1B90-4460-AA4B-7A077D08103F}" dt="2021-04-21T16:23:12.505" v="6030" actId="20577"/>
        <pc:sldMkLst>
          <pc:docMk/>
          <pc:sldMk cId="3874382441" sldId="288"/>
        </pc:sldMkLst>
        <pc:spChg chg="add mod">
          <ac:chgData name="Brian Page" userId="eb54c15eaa303302" providerId="LiveId" clId="{E5E2484C-1B90-4460-AA4B-7A077D08103F}" dt="2021-04-21T16:23:12.505" v="6030" actId="20577"/>
          <ac:spMkLst>
            <pc:docMk/>
            <pc:sldMk cId="3874382441" sldId="288"/>
            <ac:spMk id="2" creationId="{DFA338D8-A917-4E0D-A4C4-2AA61ED33187}"/>
          </ac:spMkLst>
        </pc:spChg>
      </pc:sldChg>
      <pc:sldChg chg="addSp delSp modSp new mod">
        <pc:chgData name="Brian Page" userId="eb54c15eaa303302" providerId="LiveId" clId="{E5E2484C-1B90-4460-AA4B-7A077D08103F}" dt="2021-04-22T15:30:48.070" v="7156" actId="20577"/>
        <pc:sldMkLst>
          <pc:docMk/>
          <pc:sldMk cId="1916741682" sldId="289"/>
        </pc:sldMkLst>
        <pc:spChg chg="add mod">
          <ac:chgData name="Brian Page" userId="eb54c15eaa303302" providerId="LiveId" clId="{E5E2484C-1B90-4460-AA4B-7A077D08103F}" dt="2021-04-22T14:25:11.184" v="6679" actId="20577"/>
          <ac:spMkLst>
            <pc:docMk/>
            <pc:sldMk cId="1916741682" sldId="289"/>
            <ac:spMk id="4" creationId="{95510CC9-A8CD-4FAA-8871-B4B7953E2B14}"/>
          </ac:spMkLst>
        </pc:spChg>
        <pc:spChg chg="add mod">
          <ac:chgData name="Brian Page" userId="eb54c15eaa303302" providerId="LiveId" clId="{E5E2484C-1B90-4460-AA4B-7A077D08103F}" dt="2021-04-22T14:29:26.468" v="6895" actId="313"/>
          <ac:spMkLst>
            <pc:docMk/>
            <pc:sldMk cId="1916741682" sldId="289"/>
            <ac:spMk id="9" creationId="{69B9F048-F0EF-4855-A511-FA58753B66C7}"/>
          </ac:spMkLst>
        </pc:spChg>
        <pc:spChg chg="add mod">
          <ac:chgData name="Brian Page" userId="eb54c15eaa303302" providerId="LiveId" clId="{E5E2484C-1B90-4460-AA4B-7A077D08103F}" dt="2021-04-22T14:29:18.345" v="6891" actId="20577"/>
          <ac:spMkLst>
            <pc:docMk/>
            <pc:sldMk cId="1916741682" sldId="289"/>
            <ac:spMk id="10" creationId="{F8836F77-C435-453A-BB67-87AF659A3FCD}"/>
          </ac:spMkLst>
        </pc:spChg>
        <pc:spChg chg="add mod">
          <ac:chgData name="Brian Page" userId="eb54c15eaa303302" providerId="LiveId" clId="{E5E2484C-1B90-4460-AA4B-7A077D08103F}" dt="2021-04-22T15:30:48.070" v="7156" actId="20577"/>
          <ac:spMkLst>
            <pc:docMk/>
            <pc:sldMk cId="1916741682" sldId="289"/>
            <ac:spMk id="11" creationId="{5D63AC13-A454-4A63-8979-7AF96645634D}"/>
          </ac:spMkLst>
        </pc:spChg>
        <pc:picChg chg="add del mod">
          <ac:chgData name="Brian Page" userId="eb54c15eaa303302" providerId="LiveId" clId="{E5E2484C-1B90-4460-AA4B-7A077D08103F}" dt="2021-04-22T06:54:14.940" v="6480" actId="478"/>
          <ac:picMkLst>
            <pc:docMk/>
            <pc:sldMk cId="1916741682" sldId="289"/>
            <ac:picMk id="3" creationId="{1667590B-F112-4C61-A38C-2D4249BB99D2}"/>
          </ac:picMkLst>
        </pc:picChg>
        <pc:picChg chg="add mod">
          <ac:chgData name="Brian Page" userId="eb54c15eaa303302" providerId="LiveId" clId="{E5E2484C-1B90-4460-AA4B-7A077D08103F}" dt="2021-04-22T06:55:58.259" v="6510" actId="1076"/>
          <ac:picMkLst>
            <pc:docMk/>
            <pc:sldMk cId="1916741682" sldId="289"/>
            <ac:picMk id="6" creationId="{F9062C39-C49A-4D7D-86F3-8D7C58AB5A5F}"/>
          </ac:picMkLst>
        </pc:picChg>
        <pc:picChg chg="add mod">
          <ac:chgData name="Brian Page" userId="eb54c15eaa303302" providerId="LiveId" clId="{E5E2484C-1B90-4460-AA4B-7A077D08103F}" dt="2021-04-22T06:56:03.399" v="6511" actId="1076"/>
          <ac:picMkLst>
            <pc:docMk/>
            <pc:sldMk cId="1916741682" sldId="289"/>
            <ac:picMk id="8" creationId="{9E78AEA3-E53A-4826-93AE-9A227FD9712E}"/>
          </ac:picMkLst>
        </pc:picChg>
      </pc:sldChg>
      <pc:sldChg chg="addSp modSp new mod">
        <pc:chgData name="Brian Page" userId="eb54c15eaa303302" providerId="LiveId" clId="{E5E2484C-1B90-4460-AA4B-7A077D08103F}" dt="2021-04-22T16:02:07.031" v="7800" actId="20577"/>
        <pc:sldMkLst>
          <pc:docMk/>
          <pc:sldMk cId="344363328" sldId="290"/>
        </pc:sldMkLst>
        <pc:spChg chg="add mod">
          <ac:chgData name="Brian Page" userId="eb54c15eaa303302" providerId="LiveId" clId="{E5E2484C-1B90-4460-AA4B-7A077D08103F}" dt="2021-04-22T15:32:44.012" v="7169" actId="20577"/>
          <ac:spMkLst>
            <pc:docMk/>
            <pc:sldMk cId="344363328" sldId="290"/>
            <ac:spMk id="2" creationId="{F9D9D52A-5966-4770-AF7C-86925220BFC0}"/>
          </ac:spMkLst>
        </pc:spChg>
        <pc:spChg chg="add mod">
          <ac:chgData name="Brian Page" userId="eb54c15eaa303302" providerId="LiveId" clId="{E5E2484C-1B90-4460-AA4B-7A077D08103F}" dt="2021-04-22T15:51:14.743" v="7301" actId="1076"/>
          <ac:spMkLst>
            <pc:docMk/>
            <pc:sldMk cId="344363328" sldId="290"/>
            <ac:spMk id="9" creationId="{926E6058-DB72-48E8-AE3E-F4BED67D4F33}"/>
          </ac:spMkLst>
        </pc:spChg>
        <pc:spChg chg="add mod">
          <ac:chgData name="Brian Page" userId="eb54c15eaa303302" providerId="LiveId" clId="{E5E2484C-1B90-4460-AA4B-7A077D08103F}" dt="2021-04-22T15:50:15.039" v="7293" actId="1076"/>
          <ac:spMkLst>
            <pc:docMk/>
            <pc:sldMk cId="344363328" sldId="290"/>
            <ac:spMk id="10" creationId="{A3E550CC-5822-47CC-9F28-9099E261A252}"/>
          </ac:spMkLst>
        </pc:spChg>
        <pc:spChg chg="add mod">
          <ac:chgData name="Brian Page" userId="eb54c15eaa303302" providerId="LiveId" clId="{E5E2484C-1B90-4460-AA4B-7A077D08103F}" dt="2021-04-22T15:52:25.651" v="7511" actId="20577"/>
          <ac:spMkLst>
            <pc:docMk/>
            <pc:sldMk cId="344363328" sldId="290"/>
            <ac:spMk id="11" creationId="{C5A3C27D-0AFC-4F51-B897-713222E7F54D}"/>
          </ac:spMkLst>
        </pc:spChg>
        <pc:spChg chg="add mod">
          <ac:chgData name="Brian Page" userId="eb54c15eaa303302" providerId="LiveId" clId="{E5E2484C-1B90-4460-AA4B-7A077D08103F}" dt="2021-04-22T16:02:07.031" v="7800" actId="20577"/>
          <ac:spMkLst>
            <pc:docMk/>
            <pc:sldMk cId="344363328" sldId="290"/>
            <ac:spMk id="12" creationId="{A47C8AC6-08C3-438C-9E9F-76747332A71D}"/>
          </ac:spMkLst>
        </pc:spChg>
        <pc:picChg chg="add mod">
          <ac:chgData name="Brian Page" userId="eb54c15eaa303302" providerId="LiveId" clId="{E5E2484C-1B90-4460-AA4B-7A077D08103F}" dt="2021-04-22T15:42:29.206" v="7225" actId="1038"/>
          <ac:picMkLst>
            <pc:docMk/>
            <pc:sldMk cId="344363328" sldId="290"/>
            <ac:picMk id="4" creationId="{5386B025-7BC3-4437-B86A-96054A162DC5}"/>
          </ac:picMkLst>
        </pc:picChg>
        <pc:picChg chg="add mod">
          <ac:chgData name="Brian Page" userId="eb54c15eaa303302" providerId="LiveId" clId="{E5E2484C-1B90-4460-AA4B-7A077D08103F}" dt="2021-04-22T15:42:36.655" v="7226" actId="1076"/>
          <ac:picMkLst>
            <pc:docMk/>
            <pc:sldMk cId="344363328" sldId="290"/>
            <ac:picMk id="6" creationId="{8CA4D2B1-24C3-489F-8373-223EA75B8442}"/>
          </ac:picMkLst>
        </pc:picChg>
        <pc:picChg chg="add mod">
          <ac:chgData name="Brian Page" userId="eb54c15eaa303302" providerId="LiveId" clId="{E5E2484C-1B90-4460-AA4B-7A077D08103F}" dt="2021-04-22T15:42:29.206" v="7225" actId="1038"/>
          <ac:picMkLst>
            <pc:docMk/>
            <pc:sldMk cId="344363328" sldId="290"/>
            <ac:picMk id="8" creationId="{17EE972A-5D32-4B67-B219-76A9AB91A6B4}"/>
          </ac:picMkLst>
        </pc:picChg>
      </pc:sldChg>
      <pc:sldChg chg="addSp delSp modSp mod">
        <pc:chgData name="Brian Page" userId="eb54c15eaa303302" providerId="LiveId" clId="{E5E2484C-1B90-4460-AA4B-7A077D08103F}" dt="2021-04-22T17:45:41.157" v="8160" actId="20577"/>
        <pc:sldMkLst>
          <pc:docMk/>
          <pc:sldMk cId="3532869176" sldId="291"/>
        </pc:sldMkLst>
        <pc:spChg chg="mod">
          <ac:chgData name="Brian Page" userId="eb54c15eaa303302" providerId="LiveId" clId="{E5E2484C-1B90-4460-AA4B-7A077D08103F}" dt="2021-04-22T16:04:05.494" v="7847" actId="20577"/>
          <ac:spMkLst>
            <pc:docMk/>
            <pc:sldMk cId="3532869176" sldId="291"/>
            <ac:spMk id="2" creationId="{F9D9D52A-5966-4770-AF7C-86925220BFC0}"/>
          </ac:spMkLst>
        </pc:spChg>
        <pc:spChg chg="mod">
          <ac:chgData name="Brian Page" userId="eb54c15eaa303302" providerId="LiveId" clId="{E5E2484C-1B90-4460-AA4B-7A077D08103F}" dt="2021-04-22T17:45:41.157" v="8160" actId="20577"/>
          <ac:spMkLst>
            <pc:docMk/>
            <pc:sldMk cId="3532869176" sldId="291"/>
            <ac:spMk id="12" creationId="{A47C8AC6-08C3-438C-9E9F-76747332A71D}"/>
          </ac:spMkLst>
        </pc:spChg>
        <pc:picChg chg="del">
          <ac:chgData name="Brian Page" userId="eb54c15eaa303302" providerId="LiveId" clId="{E5E2484C-1B90-4460-AA4B-7A077D08103F}" dt="2021-04-22T16:02:26.784" v="7802" actId="478"/>
          <ac:picMkLst>
            <pc:docMk/>
            <pc:sldMk cId="3532869176" sldId="291"/>
            <ac:picMk id="4" creationId="{5386B025-7BC3-4437-B86A-96054A162DC5}"/>
          </ac:picMkLst>
        </pc:picChg>
        <pc:picChg chg="add mod">
          <ac:chgData name="Brian Page" userId="eb54c15eaa303302" providerId="LiveId" clId="{E5E2484C-1B90-4460-AA4B-7A077D08103F}" dt="2021-04-22T16:03:51.160" v="7845" actId="1038"/>
          <ac:picMkLst>
            <pc:docMk/>
            <pc:sldMk cId="3532869176" sldId="291"/>
            <ac:picMk id="5" creationId="{7D322135-3BBB-4CAE-BDE2-89313D29F4D7}"/>
          </ac:picMkLst>
        </pc:picChg>
        <pc:picChg chg="del">
          <ac:chgData name="Brian Page" userId="eb54c15eaa303302" providerId="LiveId" clId="{E5E2484C-1B90-4460-AA4B-7A077D08103F}" dt="2021-04-22T16:06:24.049" v="7866" actId="478"/>
          <ac:picMkLst>
            <pc:docMk/>
            <pc:sldMk cId="3532869176" sldId="291"/>
            <ac:picMk id="6" creationId="{8CA4D2B1-24C3-489F-8373-223EA75B8442}"/>
          </ac:picMkLst>
        </pc:picChg>
        <pc:picChg chg="del">
          <ac:chgData name="Brian Page" userId="eb54c15eaa303302" providerId="LiveId" clId="{E5E2484C-1B90-4460-AA4B-7A077D08103F}" dt="2021-04-22T16:02:24.181" v="7801" actId="478"/>
          <ac:picMkLst>
            <pc:docMk/>
            <pc:sldMk cId="3532869176" sldId="291"/>
            <ac:picMk id="8" creationId="{17EE972A-5D32-4B67-B219-76A9AB91A6B4}"/>
          </ac:picMkLst>
        </pc:picChg>
        <pc:picChg chg="add mod">
          <ac:chgData name="Brian Page" userId="eb54c15eaa303302" providerId="LiveId" clId="{E5E2484C-1B90-4460-AA4B-7A077D08103F}" dt="2021-04-22T16:05:38.598" v="7865" actId="1036"/>
          <ac:picMkLst>
            <pc:docMk/>
            <pc:sldMk cId="3532869176" sldId="291"/>
            <ac:picMk id="13" creationId="{328F7A11-430D-4BE4-8E5D-D0AC7C2C298B}"/>
          </ac:picMkLst>
        </pc:picChg>
        <pc:picChg chg="add mod">
          <ac:chgData name="Brian Page" userId="eb54c15eaa303302" providerId="LiveId" clId="{E5E2484C-1B90-4460-AA4B-7A077D08103F}" dt="2021-04-22T16:07:13.484" v="7871" actId="1076"/>
          <ac:picMkLst>
            <pc:docMk/>
            <pc:sldMk cId="3532869176" sldId="291"/>
            <ac:picMk id="15" creationId="{CB213C5F-398E-45D1-BCE3-2B1FC67C8377}"/>
          </ac:picMkLst>
        </pc:picChg>
      </pc:sldChg>
      <pc:sldChg chg="addSp delSp modSp mod">
        <pc:chgData name="Brian Page" userId="eb54c15eaa303302" providerId="LiveId" clId="{E5E2484C-1B90-4460-AA4B-7A077D08103F}" dt="2021-04-22T18:22:23.552" v="8741" actId="20577"/>
        <pc:sldMkLst>
          <pc:docMk/>
          <pc:sldMk cId="1538706677" sldId="292"/>
        </pc:sldMkLst>
        <pc:spChg chg="mod">
          <ac:chgData name="Brian Page" userId="eb54c15eaa303302" providerId="LiveId" clId="{E5E2484C-1B90-4460-AA4B-7A077D08103F}" dt="2021-04-22T18:10:12.142" v="8235" actId="20577"/>
          <ac:spMkLst>
            <pc:docMk/>
            <pc:sldMk cId="1538706677" sldId="292"/>
            <ac:spMk id="2" creationId="{F9D9D52A-5966-4770-AF7C-86925220BFC0}"/>
          </ac:spMkLst>
        </pc:spChg>
        <pc:spChg chg="del">
          <ac:chgData name="Brian Page" userId="eb54c15eaa303302" providerId="LiveId" clId="{E5E2484C-1B90-4460-AA4B-7A077D08103F}" dt="2021-04-22T17:59:25.743" v="8162" actId="478"/>
          <ac:spMkLst>
            <pc:docMk/>
            <pc:sldMk cId="1538706677" sldId="292"/>
            <ac:spMk id="9" creationId="{926E6058-DB72-48E8-AE3E-F4BED67D4F33}"/>
          </ac:spMkLst>
        </pc:spChg>
        <pc:spChg chg="del">
          <ac:chgData name="Brian Page" userId="eb54c15eaa303302" providerId="LiveId" clId="{E5E2484C-1B90-4460-AA4B-7A077D08103F}" dt="2021-04-22T17:59:26.972" v="8163" actId="478"/>
          <ac:spMkLst>
            <pc:docMk/>
            <pc:sldMk cId="1538706677" sldId="292"/>
            <ac:spMk id="10" creationId="{A3E550CC-5822-47CC-9F28-9099E261A252}"/>
          </ac:spMkLst>
        </pc:spChg>
        <pc:spChg chg="del">
          <ac:chgData name="Brian Page" userId="eb54c15eaa303302" providerId="LiveId" clId="{E5E2484C-1B90-4460-AA4B-7A077D08103F}" dt="2021-04-22T18:11:20.654" v="8237" actId="478"/>
          <ac:spMkLst>
            <pc:docMk/>
            <pc:sldMk cId="1538706677" sldId="292"/>
            <ac:spMk id="11" creationId="{C5A3C27D-0AFC-4F51-B897-713222E7F54D}"/>
          </ac:spMkLst>
        </pc:spChg>
        <pc:spChg chg="mod">
          <ac:chgData name="Brian Page" userId="eb54c15eaa303302" providerId="LiveId" clId="{E5E2484C-1B90-4460-AA4B-7A077D08103F}" dt="2021-04-22T18:22:23.552" v="8741" actId="20577"/>
          <ac:spMkLst>
            <pc:docMk/>
            <pc:sldMk cId="1538706677" sldId="292"/>
            <ac:spMk id="12" creationId="{A47C8AC6-08C3-438C-9E9F-76747332A71D}"/>
          </ac:spMkLst>
        </pc:spChg>
        <pc:picChg chg="add mod">
          <ac:chgData name="Brian Page" userId="eb54c15eaa303302" providerId="LiveId" clId="{E5E2484C-1B90-4460-AA4B-7A077D08103F}" dt="2021-04-22T18:01:05.649" v="8172" actId="1076"/>
          <ac:picMkLst>
            <pc:docMk/>
            <pc:sldMk cId="1538706677" sldId="292"/>
            <ac:picMk id="4" creationId="{D152FD74-D3D6-4E0C-9B90-BD815D4DDFFA}"/>
          </ac:picMkLst>
        </pc:picChg>
        <pc:picChg chg="mod">
          <ac:chgData name="Brian Page" userId="eb54c15eaa303302" providerId="LiveId" clId="{E5E2484C-1B90-4460-AA4B-7A077D08103F}" dt="2021-04-22T17:59:14.917" v="8161" actId="1076"/>
          <ac:picMkLst>
            <pc:docMk/>
            <pc:sldMk cId="1538706677" sldId="292"/>
            <ac:picMk id="13" creationId="{328F7A11-430D-4BE4-8E5D-D0AC7C2C298B}"/>
          </ac:picMkLst>
        </pc:picChg>
        <pc:picChg chg="del">
          <ac:chgData name="Brian Page" userId="eb54c15eaa303302" providerId="LiveId" clId="{E5E2484C-1B90-4460-AA4B-7A077D08103F}" dt="2021-04-22T18:11:16.580" v="8236" actId="478"/>
          <ac:picMkLst>
            <pc:docMk/>
            <pc:sldMk cId="1538706677" sldId="292"/>
            <ac:picMk id="15" creationId="{CB213C5F-398E-45D1-BCE3-2B1FC67C8377}"/>
          </ac:picMkLst>
        </pc:picChg>
        <pc:cxnChg chg="add mod">
          <ac:chgData name="Brian Page" userId="eb54c15eaa303302" providerId="LiveId" clId="{E5E2484C-1B90-4460-AA4B-7A077D08103F}" dt="2021-04-22T18:14:57.535" v="8320" actId="208"/>
          <ac:cxnSpMkLst>
            <pc:docMk/>
            <pc:sldMk cId="1538706677" sldId="292"/>
            <ac:cxnSpMk id="7" creationId="{EFBD263C-E9BD-46AC-A391-EDE95FFDDF73}"/>
          </ac:cxnSpMkLst>
        </pc:cxnChg>
        <pc:cxnChg chg="add mod">
          <ac:chgData name="Brian Page" userId="eb54c15eaa303302" providerId="LiveId" clId="{E5E2484C-1B90-4460-AA4B-7A077D08103F}" dt="2021-04-22T18:15:26.467" v="8377" actId="1035"/>
          <ac:cxnSpMkLst>
            <pc:docMk/>
            <pc:sldMk cId="1538706677" sldId="292"/>
            <ac:cxnSpMk id="18" creationId="{54280632-DDBA-4F1E-9CED-3510D4EB851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17023-F67B-47E7-901C-7502A0020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0F367-4046-4B86-9C24-A19092641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A4F0C-DF58-400B-A5A2-3C17E95B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3F5BF-ADCD-4037-BF32-EB04CD66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AA49B-C9AC-4330-90DA-7AC78DF5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ACCFA-CCEA-49B1-90BD-B479B373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40E4B-75EF-4EE5-8EE7-357B1241C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DEF1-0C10-48AF-A14C-AC53B6C8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E8CD9-2F07-434D-93DD-915F9C77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14352-82E4-48FA-B257-FC6D524B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DF795-CED9-4ACF-B02B-F0D0FB2AF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61ADB-9AD2-4B79-A207-644C70551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14DBD-C169-4271-AA41-12E65231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A5866-F9CE-4F8E-B3F4-226CEA80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3A2B-30C8-4AB7-84C6-E1BFC6F1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707E5-02F9-4AA1-8781-AD2E43624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5DCE-590C-48EB-8600-93990FB09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A0F32-09B5-49C9-B979-B97616C3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576A3-16F2-45FA-B2B5-01AC0A57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5A166-1305-4CA8-8C72-5D5B6ABC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2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EAC27-ABB2-4844-886F-0C075A5D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E91BE-20F7-42CF-A946-84594752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41CE6-BB8C-4780-AFCC-0A4C0A2E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23971-6F92-430F-856C-225DC9FD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E291-6A3E-47DD-A0D8-D7DCEBD0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9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B9C5-3179-436E-A343-96A5D0C5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869B5-D72B-487A-B453-1D1D418E6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423D2-A110-4CFC-A176-0578B585D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ED7F7-1F56-486E-8333-7343D22E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F8A3B-B13A-4C83-A598-083ABA28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81C4A-4985-45C3-826A-BDCC1ECF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D114-B7A6-4AEE-BCDF-7DC937CB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1CA84-7B01-48F3-A011-DD3C9FA3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A6741-6564-4CEA-AA10-BF13BBDD9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F55DD-40EE-4948-9836-FA39C4C7C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8998F-97CA-463B-BAA8-BF566BCF6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147C3-581B-4A17-823E-98B74E60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31512-0B59-4D6F-8382-70B58AD1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156F0-759F-45EC-87B2-FE348E06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8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41D0A-82A0-435F-A39F-DBEC1124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734F7-8EEE-4E7A-9D9F-1E8D65C2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84C67-9078-4C68-BC5B-3179B95D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6374-B147-4C92-BB1A-ED12594C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5AFDA-CCBE-4858-A86D-E1648D44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D1BE7B-9E00-4D6C-B6CC-F116204C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11DCA-D209-4BEE-81EC-0BF7907D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22C5-CD10-4159-8D79-1F3964EA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5FB27-D939-46C8-94A8-DF82ECA3E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47871-EF2F-4A6C-9A95-952EBF691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1974B-DB5D-4668-B086-E93455E8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F88B8-726E-4C3C-8848-30475D05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4C18B-8E7D-4FDE-A82E-4DACDB8B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8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E31C3-B56D-4E6D-AAA7-2A08A44C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96762-3759-47ED-A78D-04A05202E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29C41-BAF4-4803-942C-05CFA23C8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E9C77-B743-41F6-8459-58F6541D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8E233-A50B-4ED5-A100-733F1C12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B85D3-8EBD-4BDB-842B-C79C148C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1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8FD1-F4B7-46F9-B994-89B9F1CD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4E752-99EF-4E2D-9F1A-0C0259003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F3B9B-EF93-4E85-93F6-FEBE39BC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F55AB-1C44-48D1-8E00-F99D174FB3A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B2D31-AA55-4522-8E6B-B6259DFDF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5FE7-F26F-48C6-A7FB-305F8DDA1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FFFB-4B17-4551-ADC1-F42BBBAB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906B-9662-4BE2-8E1D-B1C25D29E0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Crabbing Effects On Vertex Position and Momentum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7A858-0D5F-484E-A7A9-47DC64224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41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084" y="2271960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151" y="2061629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9AB5594-1024-4D57-AA2F-4051D7D99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084" y="2271960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2EA24A-6A1F-4D92-8ED5-FA10F8647A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9150" y="2057322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0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B7FD64C9-8B3E-49EE-A00C-4B42F1EBA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217" y="1814720"/>
            <a:ext cx="1871634" cy="4938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E87FAA1-EB38-48B1-A8E9-99C76144D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08502"/>
            <a:ext cx="5505165" cy="91447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C63152-D8D2-45A2-80B0-6D76EA7860A2}"/>
              </a:ext>
            </a:extLst>
          </p:cNvPr>
          <p:cNvSpPr txBox="1"/>
          <p:nvPr/>
        </p:nvSpPr>
        <p:spPr>
          <a:xfrm>
            <a:off x="2442972" y="4113177"/>
            <a:ext cx="730605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x position of the collision calculated previously assumes the interacting particle sits along the centerline of the bunch – in principle this actually follows a </a:t>
            </a:r>
            <a:r>
              <a:rPr lang="en-US" dirty="0" err="1"/>
              <a:t>gausian</a:t>
            </a:r>
            <a:r>
              <a:rPr lang="en-US" dirty="0"/>
              <a:t> with a width given by beam emittance and beta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Randomly sample this gaussian and add to calculated x position to get actual x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Sample gaussian to get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87F080-D8D8-44D8-B9ED-2420D24D8E32}"/>
                  </a:ext>
                </a:extLst>
              </p:cNvPr>
              <p:cNvSpPr txBox="1"/>
              <p:nvPr/>
            </p:nvSpPr>
            <p:spPr>
              <a:xfrm>
                <a:off x="8794613" y="3012730"/>
                <a:ext cx="1852880" cy="824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𝑝𝑥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 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87F080-D8D8-44D8-B9ED-2420D24D8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4613" y="3012730"/>
                <a:ext cx="1852880" cy="824072"/>
              </a:xfrm>
              <a:prstGeom prst="rect">
                <a:avLst/>
              </a:prstGeom>
              <a:blipFill>
                <a:blip r:embed="rId4"/>
                <a:stretch>
                  <a:fillRect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76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499160-3753-4296-A1B9-7A7AEDC08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199" y="2733311"/>
            <a:ext cx="5505165" cy="9144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268" y="2733311"/>
            <a:ext cx="5505165" cy="91447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90007B1-90E7-4CE6-8240-DB6745945E8F}"/>
              </a:ext>
            </a:extLst>
          </p:cNvPr>
          <p:cNvSpPr txBox="1"/>
          <p:nvPr/>
        </p:nvSpPr>
        <p:spPr>
          <a:xfrm>
            <a:off x="2442972" y="4588665"/>
            <a:ext cx="73060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now have the x, y, and z position of the collision in the ‘accelerator frame’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Remember that the central detector will be aligned along the lepton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Rotate around y-axis from accelerator frame to detector frame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354BF9-CCEE-4604-A275-1D8ECCF49E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46" y="1744724"/>
            <a:ext cx="1786283" cy="18106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581F2B-5426-43BF-ABFD-EC87C417A9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3556" y="388900"/>
            <a:ext cx="2372524" cy="23811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346761-25A6-482D-B2C4-875033B4ADA5}"/>
                  </a:ext>
                </a:extLst>
              </p:cNvPr>
              <p:cNvSpPr txBox="1"/>
              <p:nvPr/>
            </p:nvSpPr>
            <p:spPr>
              <a:xfrm>
                <a:off x="5184648" y="270027"/>
                <a:ext cx="3166078" cy="13127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𝑆𝑖𝑛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346761-25A6-482D-B2C4-875033B4A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648" y="270027"/>
                <a:ext cx="3166078" cy="13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83F9DDE-AE68-4A2A-BA78-ABDA7B5C4384}"/>
              </a:ext>
            </a:extLst>
          </p:cNvPr>
          <p:cNvSpPr txBox="1"/>
          <p:nvPr/>
        </p:nvSpPr>
        <p:spPr>
          <a:xfrm>
            <a:off x="1024128" y="2093397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Accelerator Frame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3E81B4-8858-4740-ABD2-153043B87188}"/>
              </a:ext>
            </a:extLst>
          </p:cNvPr>
          <p:cNvSpPr txBox="1"/>
          <p:nvPr/>
        </p:nvSpPr>
        <p:spPr>
          <a:xfrm rot="1561174">
            <a:off x="3694176" y="1182096"/>
            <a:ext cx="1377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Detector Frame</a:t>
            </a:r>
          </a:p>
        </p:txBody>
      </p:sp>
    </p:spTree>
    <p:extLst>
      <p:ext uri="{BB962C8B-B14F-4D97-AF65-F5344CB8AC3E}">
        <p14:creationId xmlns:p14="http://schemas.microsoft.com/office/powerpoint/2010/main" val="28752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8EB39-8557-4E5B-B0DD-2831274606F8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Bunch Z Extent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81F82F0F-D85D-4897-AF26-D341E4ED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" y="1148905"/>
            <a:ext cx="6648450" cy="4505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BDD5C3-D266-4750-994C-F35C89E9A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028" y="981936"/>
            <a:ext cx="3497037" cy="5847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045B15-71F2-4FE6-8ED5-4DD4564DC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8551" y="1292114"/>
            <a:ext cx="833353" cy="11808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F0D7E3-E8F0-4528-AB59-FD5636BA73DA}"/>
              </a:ext>
            </a:extLst>
          </p:cNvPr>
          <p:cNvSpPr txBox="1"/>
          <p:nvPr/>
        </p:nvSpPr>
        <p:spPr>
          <a:xfrm>
            <a:off x="7470648" y="2472993"/>
            <a:ext cx="4398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Z-Position of particle within the hadron (x-axis) and lepton (y-axis) bunches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Reconstructed from collision time and z-vertex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Input hadron bunch RMS z = 60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Input lepton bunch RMS z = 9 mm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ECE131-6858-42FF-88D7-07F7FF248B44}"/>
              </a:ext>
            </a:extLst>
          </p:cNvPr>
          <p:cNvSpPr/>
          <p:nvPr/>
        </p:nvSpPr>
        <p:spPr>
          <a:xfrm>
            <a:off x="5605272" y="2093976"/>
            <a:ext cx="1792224" cy="4663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7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510CC9-A8CD-4FAA-8871-B4B7953E2B1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Interaction Vertex Position (X-Y)</a:t>
            </a:r>
          </a:p>
        </p:txBody>
      </p:sp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F9062C39-C49A-4D7D-86F3-8D7C58AB5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31" y="2645775"/>
            <a:ext cx="5466969" cy="3704694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9E78AEA3-E53A-4826-93AE-9A227FD97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902" y="1129849"/>
            <a:ext cx="5466969" cy="37046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9B9F048-F0EF-4855-A511-FA58753B66C7}"/>
              </a:ext>
            </a:extLst>
          </p:cNvPr>
          <p:cNvSpPr txBox="1"/>
          <p:nvPr/>
        </p:nvSpPr>
        <p:spPr>
          <a:xfrm>
            <a:off x="923544" y="1993392"/>
            <a:ext cx="439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Unrotated ‘Accelerator Frame’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836F77-C435-453A-BB67-87AF659A3FCD}"/>
              </a:ext>
            </a:extLst>
          </p:cNvPr>
          <p:cNvSpPr txBox="1"/>
          <p:nvPr/>
        </p:nvSpPr>
        <p:spPr>
          <a:xfrm>
            <a:off x="6882384" y="701040"/>
            <a:ext cx="439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Rotated ‘Detector Frame’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63AC13-A454-4A63-8979-7AF96645634D}"/>
              </a:ext>
            </a:extLst>
          </p:cNvPr>
          <p:cNvSpPr txBox="1"/>
          <p:nvPr/>
        </p:nvSpPr>
        <p:spPr>
          <a:xfrm>
            <a:off x="6419088" y="5010912"/>
            <a:ext cx="5466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Extent of vertex distribution in Y is given purely by spread in bunch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 vertex extent is convolution of bunch X distribution and range over which collisions can occur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Rotation into ‘detector frame’ narrows x distribution</a:t>
            </a:r>
          </a:p>
        </p:txBody>
      </p:sp>
    </p:spTree>
    <p:extLst>
      <p:ext uri="{BB962C8B-B14F-4D97-AF65-F5344CB8AC3E}">
        <p14:creationId xmlns:p14="http://schemas.microsoft.com/office/powerpoint/2010/main" val="191674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D9D52A-5966-4770-AF7C-86925220BF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Interaction Vertex Position (X-Z)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5386B025-7BC3-4437-B86A-96054A162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04" y="166143"/>
            <a:ext cx="4735449" cy="3208979"/>
          </a:xfrm>
          <a:prstGeom prst="rect">
            <a:avLst/>
          </a:prstGeom>
        </p:spPr>
      </p:pic>
      <p:pic>
        <p:nvPicPr>
          <p:cNvPr id="6" name="Picture 5" descr="Chart, bubble chart&#10;&#10;Description automatically generated">
            <a:extLst>
              <a:ext uri="{FF2B5EF4-FFF2-40B4-BE49-F238E27FC236}">
                <a16:creationId xmlns:a16="http://schemas.microsoft.com/office/drawing/2014/main" id="{8CA4D2B1-24C3-489F-8373-223EA75B8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9" y="3429000"/>
            <a:ext cx="4735449" cy="3208979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17EE972A-5D32-4B67-B219-76A9AB91A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03" y="3395017"/>
            <a:ext cx="4735450" cy="3208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6E6058-DB72-48E8-AE3E-F4BED67D4F33}"/>
              </a:ext>
            </a:extLst>
          </p:cNvPr>
          <p:cNvSpPr txBox="1"/>
          <p:nvPr/>
        </p:nvSpPr>
        <p:spPr>
          <a:xfrm rot="16200000">
            <a:off x="4937696" y="1468677"/>
            <a:ext cx="3275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‘Accelerator Frame’ No X Distribution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550CC-5822-47CC-9F28-9099E261A252}"/>
              </a:ext>
            </a:extLst>
          </p:cNvPr>
          <p:cNvSpPr txBox="1"/>
          <p:nvPr/>
        </p:nvSpPr>
        <p:spPr>
          <a:xfrm rot="16200000">
            <a:off x="4821592" y="4814840"/>
            <a:ext cx="353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‘</a:t>
            </a:r>
            <a:r>
              <a:rPr lang="en-US" sz="1600" dirty="0"/>
              <a:t>Accelerator Frame’ With X Distribution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3C27D-0AFC-4F51-B897-713222E7F54D}"/>
              </a:ext>
            </a:extLst>
          </p:cNvPr>
          <p:cNvSpPr txBox="1"/>
          <p:nvPr/>
        </p:nvSpPr>
        <p:spPr>
          <a:xfrm rot="16200000">
            <a:off x="-1317080" y="4820936"/>
            <a:ext cx="353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‘</a:t>
            </a:r>
            <a:r>
              <a:rPr lang="en-US" sz="1600" dirty="0"/>
              <a:t>Detector Frame’ With X Distribution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C8AC6-08C3-438C-9E9F-76747332A71D}"/>
              </a:ext>
            </a:extLst>
          </p:cNvPr>
          <p:cNvSpPr txBox="1"/>
          <p:nvPr/>
        </p:nvSpPr>
        <p:spPr>
          <a:xfrm>
            <a:off x="465666" y="1078992"/>
            <a:ext cx="5487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for bunches with no x width, x and z are not perfectly correlated – width due to time spread of collisions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Rotation to ‘detector frame’ narrows observed vertex x distribution – but breaks x-z correlation</a:t>
            </a:r>
          </a:p>
        </p:txBody>
      </p:sp>
    </p:spTree>
    <p:extLst>
      <p:ext uri="{BB962C8B-B14F-4D97-AF65-F5344CB8AC3E}">
        <p14:creationId xmlns:p14="http://schemas.microsoft.com/office/powerpoint/2010/main" val="34436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D9D52A-5966-4770-AF7C-86925220BF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Interaction Vertex Position (X-T)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6E6058-DB72-48E8-AE3E-F4BED67D4F33}"/>
              </a:ext>
            </a:extLst>
          </p:cNvPr>
          <p:cNvSpPr txBox="1"/>
          <p:nvPr/>
        </p:nvSpPr>
        <p:spPr>
          <a:xfrm rot="16200000">
            <a:off x="4937696" y="1468677"/>
            <a:ext cx="3275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‘Accelerator Frame’ No X Distribution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550CC-5822-47CC-9F28-9099E261A252}"/>
              </a:ext>
            </a:extLst>
          </p:cNvPr>
          <p:cNvSpPr txBox="1"/>
          <p:nvPr/>
        </p:nvSpPr>
        <p:spPr>
          <a:xfrm rot="16200000">
            <a:off x="4821592" y="4814840"/>
            <a:ext cx="353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‘</a:t>
            </a:r>
            <a:r>
              <a:rPr lang="en-US" sz="1600" dirty="0"/>
              <a:t>Accelerator Frame’ With X Distribution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3C27D-0AFC-4F51-B897-713222E7F54D}"/>
              </a:ext>
            </a:extLst>
          </p:cNvPr>
          <p:cNvSpPr txBox="1"/>
          <p:nvPr/>
        </p:nvSpPr>
        <p:spPr>
          <a:xfrm rot="16200000">
            <a:off x="-1317080" y="4820936"/>
            <a:ext cx="353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‘</a:t>
            </a:r>
            <a:r>
              <a:rPr lang="en-US" sz="1600" dirty="0"/>
              <a:t>Detector Frame’ With X Distribution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C8AC6-08C3-438C-9E9F-76747332A71D}"/>
              </a:ext>
            </a:extLst>
          </p:cNvPr>
          <p:cNvSpPr txBox="1"/>
          <p:nvPr/>
        </p:nvSpPr>
        <p:spPr>
          <a:xfrm>
            <a:off x="465666" y="1078992"/>
            <a:ext cx="54870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Assuming no x width of bunch, x position of collision is perfectly correlated with collision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Width of bunch in x is exactly reflected in x vs t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Rotation to ‘detector frame’ narrows observed vertex x distribution – but breaks x-t correlation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7D322135-3BBB-4CAE-BDE2-89313D29F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16" y="165157"/>
            <a:ext cx="4735449" cy="320897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328F7A11-430D-4BE4-8E5D-D0AC7C2C2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859" y="3392425"/>
            <a:ext cx="4737761" cy="3210546"/>
          </a:xfrm>
          <a:prstGeom prst="rect">
            <a:avLst/>
          </a:prstGeom>
        </p:spPr>
      </p:pic>
      <p:pic>
        <p:nvPicPr>
          <p:cNvPr id="15" name="Picture 14" descr="Chart, bubble chart&#10;&#10;Description automatically generated">
            <a:extLst>
              <a:ext uri="{FF2B5EF4-FFF2-40B4-BE49-F238E27FC236}">
                <a16:creationId xmlns:a16="http://schemas.microsoft.com/office/drawing/2014/main" id="{CB213C5F-398E-45D1-BCE3-2B1FC67C83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80" y="3429000"/>
            <a:ext cx="4735449" cy="320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69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D9D52A-5966-4770-AF7C-86925220BF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 Vertex and Timing Resolution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C8AC6-08C3-438C-9E9F-76747332A71D}"/>
              </a:ext>
            </a:extLst>
          </p:cNvPr>
          <p:cNvSpPr txBox="1"/>
          <p:nvPr/>
        </p:nvSpPr>
        <p:spPr>
          <a:xfrm>
            <a:off x="465666" y="1078992"/>
            <a:ext cx="54870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Plots are made setting c = 1, so time is in mm (unit of choice of Pythia)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 = 0.3 mm/</a:t>
            </a:r>
            <a:r>
              <a:rPr lang="en-US" dirty="0" err="1"/>
              <a:t>ps</a:t>
            </a:r>
            <a:r>
              <a:rPr lang="en-US" dirty="0"/>
              <a:t> -&gt; 9 mm = 30 </a:t>
            </a:r>
            <a:r>
              <a:rPr lang="en-US" dirty="0" err="1"/>
              <a:t>ps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+/- 9 mm or 30 </a:t>
            </a:r>
            <a:r>
              <a:rPr lang="en-US" dirty="0" err="1"/>
              <a:t>ps</a:t>
            </a:r>
            <a:r>
              <a:rPr lang="en-US" dirty="0"/>
              <a:t> timing determination leads to a roughly 110 micron resolution on the x position of the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all for the accelerator frame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7D322135-3BBB-4CAE-BDE2-89313D29F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16" y="165157"/>
            <a:ext cx="4735449" cy="320897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328F7A11-430D-4BE4-8E5D-D0AC7C2C2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04" y="165157"/>
            <a:ext cx="4737761" cy="3210546"/>
          </a:xfrm>
          <a:prstGeom prst="rect">
            <a:avLst/>
          </a:prstGeom>
        </p:spPr>
      </p:pic>
      <p:pic>
        <p:nvPicPr>
          <p:cNvPr id="4" name="Picture 3" descr="Chart&#10;&#10;Description automatically generated with low confidence">
            <a:extLst>
              <a:ext uri="{FF2B5EF4-FFF2-40B4-BE49-F238E27FC236}">
                <a16:creationId xmlns:a16="http://schemas.microsoft.com/office/drawing/2014/main" id="{D152FD74-D3D6-4E0C-9B90-BD815D4DDF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04" y="3429000"/>
            <a:ext cx="4737761" cy="321054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BD263C-E9BD-46AC-A391-EDE95FFDDF73}"/>
              </a:ext>
            </a:extLst>
          </p:cNvPr>
          <p:cNvCxnSpPr>
            <a:cxnSpLocks/>
          </p:cNvCxnSpPr>
          <p:nvPr/>
        </p:nvCxnSpPr>
        <p:spPr>
          <a:xfrm flipV="1">
            <a:off x="9103498" y="486137"/>
            <a:ext cx="0" cy="25695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280632-DDBA-4F1E-9CED-3510D4EB8510}"/>
              </a:ext>
            </a:extLst>
          </p:cNvPr>
          <p:cNvCxnSpPr>
            <a:cxnSpLocks/>
          </p:cNvCxnSpPr>
          <p:nvPr/>
        </p:nvCxnSpPr>
        <p:spPr>
          <a:xfrm flipV="1">
            <a:off x="9183553" y="485163"/>
            <a:ext cx="0" cy="25695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706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BCE2A8-E960-4785-9BDC-AA002F567B89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Crabbing Effects on Vertex Momentum Kick</a:t>
            </a:r>
          </a:p>
        </p:txBody>
      </p:sp>
    </p:spTree>
    <p:extLst>
      <p:ext uri="{BB962C8B-B14F-4D97-AF65-F5344CB8AC3E}">
        <p14:creationId xmlns:p14="http://schemas.microsoft.com/office/powerpoint/2010/main" val="427303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EDBC12-B56C-4E56-AB53-2672028D2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233" y="2971760"/>
            <a:ext cx="5505165" cy="91447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9F1F60-8D95-47C3-9658-5DDB5F030083}"/>
              </a:ext>
            </a:extLst>
          </p:cNvPr>
          <p:cNvCxnSpPr/>
          <p:nvPr/>
        </p:nvCxnSpPr>
        <p:spPr>
          <a:xfrm>
            <a:off x="612648" y="3429000"/>
            <a:ext cx="72054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1B88C0-1CC3-4B37-9B82-18E00E72F02D}"/>
              </a:ext>
            </a:extLst>
          </p:cNvPr>
          <p:cNvCxnSpPr/>
          <p:nvPr/>
        </p:nvCxnSpPr>
        <p:spPr>
          <a:xfrm flipV="1">
            <a:off x="7818120" y="1572768"/>
            <a:ext cx="0" cy="18562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63AADD-0C92-4A47-BA47-320B4E528EAD}"/>
              </a:ext>
            </a:extLst>
          </p:cNvPr>
          <p:cNvCxnSpPr/>
          <p:nvPr/>
        </p:nvCxnSpPr>
        <p:spPr>
          <a:xfrm flipV="1">
            <a:off x="612648" y="1572768"/>
            <a:ext cx="7205472" cy="18562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126A4F0-38AF-4F9F-BAE6-5E10181EF024}"/>
              </a:ext>
            </a:extLst>
          </p:cNvPr>
          <p:cNvSpPr txBox="1"/>
          <p:nvPr/>
        </p:nvSpPr>
        <p:spPr>
          <a:xfrm rot="20755850">
            <a:off x="3208944" y="1903041"/>
            <a:ext cx="2938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Beam Momentum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FD2EB7-A957-4323-AC72-5D35E8F5F40A}"/>
              </a:ext>
            </a:extLst>
          </p:cNvPr>
          <p:cNvSpPr txBox="1"/>
          <p:nvPr/>
        </p:nvSpPr>
        <p:spPr>
          <a:xfrm>
            <a:off x="2561605" y="2905780"/>
            <a:ext cx="5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δ</a:t>
            </a:r>
            <a:endParaRPr lang="en-US" sz="2800" b="1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EBE97C7-3E1C-4DCF-8A2E-D13DE0689A18}"/>
              </a:ext>
            </a:extLst>
          </p:cNvPr>
          <p:cNvSpPr/>
          <p:nvPr/>
        </p:nvSpPr>
        <p:spPr>
          <a:xfrm rot="5400000">
            <a:off x="7943440" y="3309815"/>
            <a:ext cx="1105758" cy="1398991"/>
          </a:xfrm>
          <a:prstGeom prst="rightBrace">
            <a:avLst>
              <a:gd name="adj1" fmla="val 1683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C3801F-ECD1-4C3D-89C7-807725B0C656}"/>
              </a:ext>
            </a:extLst>
          </p:cNvPr>
          <p:cNvSpPr txBox="1"/>
          <p:nvPr/>
        </p:nvSpPr>
        <p:spPr>
          <a:xfrm>
            <a:off x="8319277" y="4793527"/>
            <a:ext cx="5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5BD516-36D2-4F14-A837-AFFCD15D649E}"/>
              </a:ext>
            </a:extLst>
          </p:cNvPr>
          <p:cNvSpPr txBox="1"/>
          <p:nvPr/>
        </p:nvSpPr>
        <p:spPr>
          <a:xfrm>
            <a:off x="7918704" y="2240741"/>
            <a:ext cx="1609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</a:t>
            </a:r>
            <a:r>
              <a:rPr lang="en-US" sz="2400" b="1" dirty="0"/>
              <a:t>Px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AA0F78-5239-476A-80CC-B7BF5AE4C5D3}"/>
                  </a:ext>
                </a:extLst>
              </p:cNvPr>
              <p:cNvSpPr txBox="1"/>
              <p:nvPr/>
            </p:nvSpPr>
            <p:spPr>
              <a:xfrm>
                <a:off x="1005514" y="463509"/>
                <a:ext cx="1952522" cy="1093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𝑐𝑟𝑎𝑏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AA0F78-5239-476A-80CC-B7BF5AE4C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14" y="463509"/>
                <a:ext cx="1952522" cy="10935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68E9679-C724-4C14-A572-070709DEC5BE}"/>
              </a:ext>
            </a:extLst>
          </p:cNvPr>
          <p:cNvSpPr txBox="1"/>
          <p:nvPr/>
        </p:nvSpPr>
        <p:spPr>
          <a:xfrm>
            <a:off x="7218948" y="463509"/>
            <a:ext cx="384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</a:t>
            </a:r>
            <a:r>
              <a:rPr lang="en-US" sz="2400" b="1" dirty="0"/>
              <a:t>Px = Beam Mom * Sin(</a:t>
            </a:r>
            <a:r>
              <a:rPr lang="el-GR" sz="2400" b="1" dirty="0"/>
              <a:t>δ</a:t>
            </a:r>
            <a:r>
              <a:rPr lang="en-US" sz="2400" b="1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1DCB3A-D4A9-47FB-B8D9-8D497F6B4288}"/>
              </a:ext>
            </a:extLst>
          </p:cNvPr>
          <p:cNvSpPr txBox="1"/>
          <p:nvPr/>
        </p:nvSpPr>
        <p:spPr>
          <a:xfrm>
            <a:off x="612647" y="4352544"/>
            <a:ext cx="7706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Beam Momentum = 275, z = 10 cm -&gt; </a:t>
            </a:r>
            <a:r>
              <a:rPr lang="el-GR" dirty="0"/>
              <a:t>Δ</a:t>
            </a:r>
            <a:r>
              <a:rPr lang="en-US" dirty="0"/>
              <a:t>Px = 0.01 GeV </a:t>
            </a:r>
          </a:p>
          <a:p>
            <a:endParaRPr lang="en-US" dirty="0"/>
          </a:p>
          <a:p>
            <a:r>
              <a:rPr lang="en-US" dirty="0"/>
              <a:t>Rotate this into detector frame: </a:t>
            </a:r>
            <a:r>
              <a:rPr lang="el-GR" dirty="0"/>
              <a:t>Δ</a:t>
            </a:r>
            <a:r>
              <a:rPr lang="en-US" dirty="0"/>
              <a:t>Px` = </a:t>
            </a:r>
            <a:r>
              <a:rPr lang="el-GR" dirty="0"/>
              <a:t>Δ</a:t>
            </a:r>
            <a:r>
              <a:rPr lang="en-US" dirty="0"/>
              <a:t>Px*Cos(</a:t>
            </a:r>
            <a:r>
              <a:rPr lang="el-GR" dirty="0"/>
              <a:t>θ</a:t>
            </a:r>
            <a:r>
              <a:rPr lang="en-US" dirty="0"/>
              <a:t>/2) and </a:t>
            </a: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` = -</a:t>
            </a:r>
            <a:r>
              <a:rPr lang="el-GR" dirty="0"/>
              <a:t>Δ</a:t>
            </a:r>
            <a:r>
              <a:rPr lang="en-US" dirty="0"/>
              <a:t>Px*Sin(</a:t>
            </a:r>
            <a:r>
              <a:rPr lang="el-GR" dirty="0"/>
              <a:t>θ</a:t>
            </a:r>
            <a:r>
              <a:rPr lang="en-US" dirty="0"/>
              <a:t>/2)</a:t>
            </a:r>
          </a:p>
        </p:txBody>
      </p:sp>
    </p:spTree>
    <p:extLst>
      <p:ext uri="{BB962C8B-B14F-4D97-AF65-F5344CB8AC3E}">
        <p14:creationId xmlns:p14="http://schemas.microsoft.com/office/powerpoint/2010/main" val="108010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19B116-3E6D-43DD-A89F-7E49AD2B866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Crabbing Effects on Vertex Position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BFFB1B-DE43-4B71-B4AD-1F2376D4D270}"/>
              </a:ext>
            </a:extLst>
          </p:cNvPr>
          <p:cNvSpPr txBox="1"/>
          <p:nvPr/>
        </p:nvSpPr>
        <p:spPr>
          <a:xfrm>
            <a:off x="465666" y="1109133"/>
            <a:ext cx="1097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the x, y, and z vertex of the collision along with the time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each bunch is rotated through half the beam crossing angle and assume it stays in a fixed orientation throughout the colliding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particles in bunch are distributed along z as a gaussian with a sigma of the RMS bunch length cited in CDR table 3.3, 3.4. Correct collision distribution should follow automatically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particles in bunch are distributed in </a:t>
            </a:r>
            <a:r>
              <a:rPr lang="en-US" dirty="0" err="1"/>
              <a:t>x,y</a:t>
            </a:r>
            <a:r>
              <a:rPr lang="en-US" dirty="0"/>
              <a:t> as a gaussian with sigma given by Sqrt(RMS emittance x beta*) as given in CDR table 3.3, 3.4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Procedure: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Chose z (in in-bunch coordinates) of colliding particle in hadron and lepton bunch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Propagate bunches until colliding particles overlap – this sets collision z, t, and a central x offset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Randomly sample an x value according to beam widths and add to central x offset. Randomly sample a y value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Rotate system from ‘accelerator frame’ into ‘detector frame’</a:t>
            </a:r>
          </a:p>
        </p:txBody>
      </p:sp>
    </p:spTree>
    <p:extLst>
      <p:ext uri="{BB962C8B-B14F-4D97-AF65-F5344CB8AC3E}">
        <p14:creationId xmlns:p14="http://schemas.microsoft.com/office/powerpoint/2010/main" val="3964406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A338D8-A917-4E0D-A4C4-2AA61ED3318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Animation of Beam Crossing Without Crabbing</a:t>
            </a:r>
          </a:p>
        </p:txBody>
      </p:sp>
    </p:spTree>
    <p:extLst>
      <p:ext uri="{BB962C8B-B14F-4D97-AF65-F5344CB8AC3E}">
        <p14:creationId xmlns:p14="http://schemas.microsoft.com/office/powerpoint/2010/main" val="387438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1629BF0-3F03-4FF0-BD57-23E1B7FDE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59723">
            <a:off x="7944135" y="455368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B6F5C8-D926-4BAB-931D-8A82976E5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21392">
            <a:off x="618067" y="4343353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52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1256310-0A9F-4E7B-B704-84A97AC67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50195">
            <a:off x="6995129" y="4096445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B41D0-5AAB-4789-BD45-397892E9B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16717">
            <a:off x="1517603" y="3886114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67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71CB8E0-E19F-467F-80B7-0ACA4408E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09827">
            <a:off x="6054332" y="3639206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0804B4-D624-492D-98A2-71E77BD9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81180">
            <a:off x="2420801" y="3424766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1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5F8F3B5-DEC0-4150-9FB5-EB186C6E7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15543">
            <a:off x="5596217" y="3407201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209BDF-ACD4-405C-801B-FA0B225E7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88940">
            <a:off x="2878001" y="3196870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60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E496643-99F6-4EB4-8B0D-AFCFA87B8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1442">
            <a:off x="5160182" y="3177856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5CD229-D850-4FDB-9BA3-83A43FAB6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32125">
            <a:off x="3343417" y="2967524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31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59B41F8-C902-422F-AAD9-6C2E3F843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1777">
            <a:off x="4707217" y="294364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499160-3753-4296-A1B9-7A7AEDC08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22761">
            <a:off x="3821199" y="2733311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93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1C8227C-C7A5-464A-BA8E-DBA1DBB06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1821">
            <a:off x="4258233" y="2737586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22D11E-78F0-4E1E-9740-5DC8D0BA6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24651">
            <a:off x="4258232" y="2506011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56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49AB5594-1024-4D57-AA2F-4051D7D99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0789">
            <a:off x="3344084" y="2271960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2EA24A-6A1F-4D92-8ED5-FA10F8647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09594">
            <a:off x="5189150" y="2057322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7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B7FD64C9-8B3E-49EE-A00C-4B42F1EBA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39697">
            <a:off x="2421217" y="1814720"/>
            <a:ext cx="1871634" cy="4938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E87FAA1-EB38-48B1-A8E9-99C76144D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39569">
            <a:off x="6096000" y="1608502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1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135" y="4553683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67" y="4343354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1629BF0-3F03-4FF0-BD57-23E1B7FDE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135" y="455368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B6F5C8-D926-4BAB-931D-8A82976E58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67" y="4343353"/>
            <a:ext cx="5505165" cy="9144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CE1281-FFA1-4C81-85D9-6412E6594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7555" y="1735393"/>
            <a:ext cx="1783134" cy="18094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DE544E-9F18-45DD-8294-E174BE7CADC2}"/>
              </a:ext>
            </a:extLst>
          </p:cNvPr>
          <p:cNvSpPr txBox="1"/>
          <p:nvPr/>
        </p:nvSpPr>
        <p:spPr>
          <a:xfrm>
            <a:off x="5184648" y="310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θ</a:t>
            </a:r>
            <a:r>
              <a:rPr lang="en-US" sz="36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A26F-074B-4950-A20D-0787D4FD8061}"/>
              </a:ext>
            </a:extLst>
          </p:cNvPr>
          <p:cNvSpPr txBox="1"/>
          <p:nvPr/>
        </p:nvSpPr>
        <p:spPr>
          <a:xfrm>
            <a:off x="3370649" y="192024"/>
            <a:ext cx="5947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Crab Cavities rotate proton and electron bunches through half the crossing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orientation of bunches is constant through course of bunch interaction – Think they rotate somewhat, but ignore this for now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121424-1BA9-4AC0-BD32-AB51DBE0E519}"/>
              </a:ext>
            </a:extLst>
          </p:cNvPr>
          <p:cNvCxnSpPr/>
          <p:nvPr/>
        </p:nvCxnSpPr>
        <p:spPr>
          <a:xfrm flipH="1">
            <a:off x="1984248" y="4791456"/>
            <a:ext cx="1386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B64842-20DB-4796-B17B-44C1ABE1F6AE}"/>
              </a:ext>
            </a:extLst>
          </p:cNvPr>
          <p:cNvCxnSpPr>
            <a:cxnSpLocks/>
          </p:cNvCxnSpPr>
          <p:nvPr/>
        </p:nvCxnSpPr>
        <p:spPr>
          <a:xfrm flipH="1" flipV="1">
            <a:off x="1991576" y="4800592"/>
            <a:ext cx="257848" cy="53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4D13E62-0345-4D85-A826-415C2DF2844B}"/>
              </a:ext>
            </a:extLst>
          </p:cNvPr>
          <p:cNvSpPr txBox="1"/>
          <p:nvPr/>
        </p:nvSpPr>
        <p:spPr>
          <a:xfrm>
            <a:off x="1792224" y="3607623"/>
            <a:ext cx="128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In-bunch z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3537B5-0DB1-4CB1-B8E9-14187C4020F0}"/>
              </a:ext>
            </a:extLst>
          </p:cNvPr>
          <p:cNvCxnSpPr>
            <a:stCxn id="17" idx="2"/>
          </p:cNvCxnSpPr>
          <p:nvPr/>
        </p:nvCxnSpPr>
        <p:spPr>
          <a:xfrm>
            <a:off x="2436876" y="3976955"/>
            <a:ext cx="240572" cy="8053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7E32C19-6B8E-42AA-AC1F-9A17258E9098}"/>
              </a:ext>
            </a:extLst>
          </p:cNvPr>
          <p:cNvCxnSpPr>
            <a:cxnSpLocks/>
          </p:cNvCxnSpPr>
          <p:nvPr/>
        </p:nvCxnSpPr>
        <p:spPr>
          <a:xfrm rot="10800000">
            <a:off x="2127067" y="4949072"/>
            <a:ext cx="1243582" cy="782029"/>
          </a:xfrm>
          <a:prstGeom prst="bentConnector3">
            <a:avLst>
              <a:gd name="adj1" fmla="val 4926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69E031D-F448-42D8-B2F8-C0FD99EEACFC}"/>
              </a:ext>
            </a:extLst>
          </p:cNvPr>
          <p:cNvSpPr txBox="1"/>
          <p:nvPr/>
        </p:nvSpPr>
        <p:spPr>
          <a:xfrm>
            <a:off x="3538728" y="5568696"/>
            <a:ext cx="348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θ</a:t>
            </a:r>
            <a:r>
              <a:rPr lang="en-US" dirty="0"/>
              <a:t>/2k)*sin(</a:t>
            </a:r>
            <a:r>
              <a:rPr lang="en-US" dirty="0" err="1"/>
              <a:t>kz</a:t>
            </a:r>
            <a:r>
              <a:rPr lang="en-US" dirty="0"/>
              <a:t>) = (</a:t>
            </a:r>
            <a:r>
              <a:rPr lang="el-GR" dirty="0"/>
              <a:t>θ</a:t>
            </a:r>
            <a:r>
              <a:rPr lang="en-US" dirty="0"/>
              <a:t>/2)*z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A681CF-65D9-484E-A6B2-854AB86BEC51}"/>
              </a:ext>
            </a:extLst>
          </p:cNvPr>
          <p:cNvSpPr txBox="1"/>
          <p:nvPr/>
        </p:nvSpPr>
        <p:spPr>
          <a:xfrm>
            <a:off x="8458200" y="2688336"/>
            <a:ext cx="3481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random position in z of each bunch to collide. Assume gaussian distribution with sigma = RMS bunch length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D1CF1B-2D3B-4153-BD16-D11284D33DF7}"/>
              </a:ext>
            </a:extLst>
          </p:cNvPr>
          <p:cNvCxnSpPr>
            <a:cxnSpLocks/>
          </p:cNvCxnSpPr>
          <p:nvPr/>
        </p:nvCxnSpPr>
        <p:spPr>
          <a:xfrm flipH="1">
            <a:off x="8458200" y="3888665"/>
            <a:ext cx="960122" cy="829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E7348C-77CC-413F-83E6-2A8CEF97ED47}"/>
              </a:ext>
            </a:extLst>
          </p:cNvPr>
          <p:cNvCxnSpPr/>
          <p:nvPr/>
        </p:nvCxnSpPr>
        <p:spPr>
          <a:xfrm flipV="1">
            <a:off x="6665976" y="1444752"/>
            <a:ext cx="3149793" cy="1572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0CA42251-A89D-4471-8A9E-6AFC2678EF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3987935">
            <a:off x="2200515" y="1371527"/>
            <a:ext cx="3255546" cy="168264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F722D3C-D6CA-4FC2-A78E-1B7276A3A383}"/>
              </a:ext>
            </a:extLst>
          </p:cNvPr>
          <p:cNvSpPr txBox="1"/>
          <p:nvPr/>
        </p:nvSpPr>
        <p:spPr>
          <a:xfrm rot="20035533">
            <a:off x="6775678" y="188085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Increasing Time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3FEFC8-7C3F-4BAD-91AF-2D70B2912774}"/>
              </a:ext>
            </a:extLst>
          </p:cNvPr>
          <p:cNvSpPr txBox="1"/>
          <p:nvPr/>
        </p:nvSpPr>
        <p:spPr>
          <a:xfrm rot="1575315">
            <a:off x="2785846" y="19143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Increasing Time</a:t>
            </a:r>
          </a:p>
        </p:txBody>
      </p:sp>
    </p:spTree>
    <p:extLst>
      <p:ext uri="{BB962C8B-B14F-4D97-AF65-F5344CB8AC3E}">
        <p14:creationId xmlns:p14="http://schemas.microsoft.com/office/powerpoint/2010/main" val="1229504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0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953" y="4096445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603" y="3886116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256310-0A9F-4E7B-B704-84A97AC67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29" y="4096445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B41D0-5AAB-4789-BD45-397892E9B5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603" y="3886114"/>
            <a:ext cx="5505165" cy="9144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B55301-39FD-4B14-A588-EB4F7907F0B5}"/>
              </a:ext>
            </a:extLst>
          </p:cNvPr>
          <p:cNvSpPr txBox="1"/>
          <p:nvPr/>
        </p:nvSpPr>
        <p:spPr>
          <a:xfrm>
            <a:off x="1965960" y="347472"/>
            <a:ext cx="8284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interacting particle positions are chosen, determine time of collision, x y &amp; z of collision, and z of center of hadron bunch at time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set of equations below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53A28-D04D-4B2A-81E1-141A68FBB5B1}"/>
              </a:ext>
            </a:extLst>
          </p:cNvPr>
          <p:cNvSpPr txBox="1"/>
          <p:nvPr/>
        </p:nvSpPr>
        <p:spPr>
          <a:xfrm>
            <a:off x="3364992" y="5212080"/>
            <a:ext cx="550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Z_hpart</a:t>
            </a:r>
            <a:r>
              <a:rPr lang="en-US" dirty="0"/>
              <a:t> = Cos(</a:t>
            </a:r>
            <a:r>
              <a:rPr lang="el-GR" dirty="0"/>
              <a:t>θ</a:t>
            </a:r>
            <a:r>
              <a:rPr lang="en-US" dirty="0"/>
              <a:t>/2)*t + </a:t>
            </a:r>
            <a:r>
              <a:rPr lang="en-US" dirty="0" err="1"/>
              <a:t>Z_hbunch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Z_lpart</a:t>
            </a:r>
            <a:r>
              <a:rPr lang="en-US" dirty="0"/>
              <a:t> = -Cos(</a:t>
            </a:r>
            <a:r>
              <a:rPr lang="el-GR" dirty="0"/>
              <a:t>θ</a:t>
            </a:r>
            <a:r>
              <a:rPr lang="en-US" dirty="0"/>
              <a:t>/2)*t + </a:t>
            </a:r>
            <a:r>
              <a:rPr lang="en-US" dirty="0" err="1"/>
              <a:t>Z_lbunch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9B01D4-39B7-46F7-9D16-D8757B1C4355}"/>
              </a:ext>
            </a:extLst>
          </p:cNvPr>
          <p:cNvCxnSpPr/>
          <p:nvPr/>
        </p:nvCxnSpPr>
        <p:spPr>
          <a:xfrm>
            <a:off x="2880360" y="4352544"/>
            <a:ext cx="138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78225C-46E7-4763-9DB7-4E697CE2E42A}"/>
              </a:ext>
            </a:extLst>
          </p:cNvPr>
          <p:cNvCxnSpPr>
            <a:cxnSpLocks/>
          </p:cNvCxnSpPr>
          <p:nvPr/>
        </p:nvCxnSpPr>
        <p:spPr>
          <a:xfrm flipV="1">
            <a:off x="2880059" y="3419856"/>
            <a:ext cx="0" cy="923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748F4C-26DF-43DA-A383-8A89EB7AECF0}"/>
              </a:ext>
            </a:extLst>
          </p:cNvPr>
          <p:cNvCxnSpPr>
            <a:cxnSpLocks/>
          </p:cNvCxnSpPr>
          <p:nvPr/>
        </p:nvCxnSpPr>
        <p:spPr>
          <a:xfrm flipV="1">
            <a:off x="2880360" y="3419856"/>
            <a:ext cx="3215640" cy="6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B26DE4-1910-4EE6-9CE5-5AC49E09BECE}"/>
              </a:ext>
            </a:extLst>
          </p:cNvPr>
          <p:cNvSpPr txBox="1"/>
          <p:nvPr/>
        </p:nvSpPr>
        <p:spPr>
          <a:xfrm>
            <a:off x="3300984" y="3026664"/>
            <a:ext cx="195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Z_hpart</a:t>
            </a:r>
            <a:endParaRPr lang="en-US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9A64D45-9663-4667-A254-CA27D0C35DE0}"/>
              </a:ext>
            </a:extLst>
          </p:cNvPr>
          <p:cNvSpPr/>
          <p:nvPr/>
        </p:nvSpPr>
        <p:spPr>
          <a:xfrm rot="3732687">
            <a:off x="5085000" y="3071358"/>
            <a:ext cx="344149" cy="1978004"/>
          </a:xfrm>
          <a:prstGeom prst="rightBrace">
            <a:avLst>
              <a:gd name="adj1" fmla="val 45900"/>
              <a:gd name="adj2" fmla="val 5662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DA59FA-AC5F-4459-B77A-AEA3D36700A8}"/>
              </a:ext>
            </a:extLst>
          </p:cNvPr>
          <p:cNvSpPr txBox="1"/>
          <p:nvPr/>
        </p:nvSpPr>
        <p:spPr>
          <a:xfrm>
            <a:off x="5210991" y="4292316"/>
            <a:ext cx="66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310705-AC50-472B-8B24-57A543988466}"/>
              </a:ext>
            </a:extLst>
          </p:cNvPr>
          <p:cNvSpPr txBox="1"/>
          <p:nvPr/>
        </p:nvSpPr>
        <p:spPr>
          <a:xfrm>
            <a:off x="2999232" y="3977640"/>
            <a:ext cx="117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Z_hbunch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7F619C-C0A4-41B7-91FB-D14D872E02CC}"/>
              </a:ext>
            </a:extLst>
          </p:cNvPr>
          <p:cNvCxnSpPr/>
          <p:nvPr/>
        </p:nvCxnSpPr>
        <p:spPr>
          <a:xfrm flipV="1">
            <a:off x="6665976" y="1444752"/>
            <a:ext cx="3149793" cy="1572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EB8576D-5552-434A-82D6-29FE9CBEF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987935">
            <a:off x="2200515" y="1371527"/>
            <a:ext cx="3255546" cy="16826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E578C85-B550-4F20-A2DA-B452EFCDD250}"/>
              </a:ext>
            </a:extLst>
          </p:cNvPr>
          <p:cNvSpPr txBox="1"/>
          <p:nvPr/>
        </p:nvSpPr>
        <p:spPr>
          <a:xfrm rot="20035533">
            <a:off x="6775678" y="188085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Increasing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D2EC24-FF04-471C-BD99-CA49D10AE15A}"/>
              </a:ext>
            </a:extLst>
          </p:cNvPr>
          <p:cNvSpPr txBox="1"/>
          <p:nvPr/>
        </p:nvSpPr>
        <p:spPr>
          <a:xfrm rot="1575315">
            <a:off x="2785846" y="19143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Increasing Time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9F6AD11-DDC9-42A8-A4E9-8C46120C26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7555" y="1735393"/>
            <a:ext cx="1783134" cy="180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4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333" y="3639207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802" y="3428878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71CB8E0-E19F-467F-80B7-0ACA4408E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332" y="3639206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0804B4-D624-492D-98A2-71E77BD90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0801" y="3424766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9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217" y="3413540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001" y="3203209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F8F3B5-DEC0-4150-9FB5-EB186C6E7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6217" y="3407201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209BDF-ACD4-405C-801B-FA0B225E7C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001" y="3196870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8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183" y="3177856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3417" y="2967525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496643-99F6-4EB4-8B0D-AFCFA87B85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182" y="3177856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5CD229-D850-4FDB-9BA3-83A43FAB64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3417" y="2967524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6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217" y="2943642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268" y="2733311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59B41F8-C902-422F-AAD9-6C2E3F843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217" y="294364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499160-3753-4296-A1B9-7A7AEDC083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99" y="2733311"/>
            <a:ext cx="5505165" cy="9144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CAF346-BCD0-4343-9BB3-17FA116EB73D}"/>
              </a:ext>
            </a:extLst>
          </p:cNvPr>
          <p:cNvSpPr txBox="1"/>
          <p:nvPr/>
        </p:nvSpPr>
        <p:spPr>
          <a:xfrm>
            <a:off x="2441448" y="685800"/>
            <a:ext cx="730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Configuration at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Collision time is when </a:t>
            </a:r>
            <a:r>
              <a:rPr lang="en-US" dirty="0" err="1"/>
              <a:t>Z_hpart</a:t>
            </a:r>
            <a:r>
              <a:rPr lang="en-US" dirty="0"/>
              <a:t> = </a:t>
            </a:r>
            <a:r>
              <a:rPr lang="en-US" dirty="0" err="1"/>
              <a:t>Z_lpart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F6F87C-D659-4104-82AC-D59F974BE9F7}"/>
              </a:ext>
            </a:extLst>
          </p:cNvPr>
          <p:cNvSpPr txBox="1"/>
          <p:nvPr/>
        </p:nvSpPr>
        <p:spPr>
          <a:xfrm>
            <a:off x="3355848" y="5221224"/>
            <a:ext cx="550516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t_col</a:t>
            </a:r>
            <a:r>
              <a:rPr lang="en-US" dirty="0"/>
              <a:t> = (</a:t>
            </a:r>
            <a:r>
              <a:rPr lang="en-US" dirty="0" err="1"/>
              <a:t>z_lbunch</a:t>
            </a:r>
            <a:r>
              <a:rPr lang="en-US" dirty="0"/>
              <a:t> – </a:t>
            </a:r>
            <a:r>
              <a:rPr lang="en-US" dirty="0" err="1"/>
              <a:t>z_hbunch</a:t>
            </a:r>
            <a:r>
              <a:rPr lang="en-US" dirty="0"/>
              <a:t>)/(2*Cos(</a:t>
            </a:r>
            <a:r>
              <a:rPr lang="el-GR" dirty="0"/>
              <a:t>θ</a:t>
            </a:r>
            <a:r>
              <a:rPr lang="en-US" dirty="0"/>
              <a:t>/2))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Z_col</a:t>
            </a:r>
            <a:r>
              <a:rPr lang="en-US" dirty="0"/>
              <a:t> = (</a:t>
            </a:r>
            <a:r>
              <a:rPr lang="en-US" dirty="0" err="1"/>
              <a:t>z_lbunch</a:t>
            </a:r>
            <a:r>
              <a:rPr lang="en-US" dirty="0"/>
              <a:t> + </a:t>
            </a:r>
            <a:r>
              <a:rPr lang="en-US" dirty="0" err="1"/>
              <a:t>z_hbunch</a:t>
            </a:r>
            <a:r>
              <a:rPr lang="en-US" dirty="0"/>
              <a:t>)/2.0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Z_hCenter</a:t>
            </a:r>
            <a:r>
              <a:rPr lang="en-US" dirty="0"/>
              <a:t> = Cos(</a:t>
            </a:r>
            <a:r>
              <a:rPr lang="el-GR" dirty="0"/>
              <a:t>θ</a:t>
            </a:r>
            <a:r>
              <a:rPr lang="en-US" dirty="0"/>
              <a:t>/2)*</a:t>
            </a:r>
            <a:r>
              <a:rPr lang="en-US" dirty="0" err="1"/>
              <a:t>t_col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X_col</a:t>
            </a:r>
            <a:r>
              <a:rPr lang="en-US" dirty="0"/>
              <a:t> = </a:t>
            </a:r>
            <a:r>
              <a:rPr lang="en-US" dirty="0" err="1"/>
              <a:t>Z_hCenter</a:t>
            </a:r>
            <a:r>
              <a:rPr lang="en-US" dirty="0"/>
              <a:t>*Tan(</a:t>
            </a:r>
            <a:r>
              <a:rPr lang="el-GR" dirty="0"/>
              <a:t>θ</a:t>
            </a:r>
            <a:r>
              <a:rPr lang="en-US" dirty="0"/>
              <a:t>/2) or Sin(</a:t>
            </a:r>
            <a:r>
              <a:rPr lang="el-GR" dirty="0"/>
              <a:t>θ</a:t>
            </a:r>
            <a:r>
              <a:rPr lang="en-US" dirty="0"/>
              <a:t>/2)*</a:t>
            </a:r>
            <a:r>
              <a:rPr lang="en-US" dirty="0" err="1"/>
              <a:t>t_col</a:t>
            </a:r>
            <a:endParaRPr lang="en-US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F66CD7F3-2E80-4841-B12E-921982BD44FD}"/>
              </a:ext>
            </a:extLst>
          </p:cNvPr>
          <p:cNvSpPr/>
          <p:nvPr/>
        </p:nvSpPr>
        <p:spPr>
          <a:xfrm rot="5400000">
            <a:off x="6166190" y="3303735"/>
            <a:ext cx="337399" cy="477781"/>
          </a:xfrm>
          <a:prstGeom prst="rightBrace">
            <a:avLst>
              <a:gd name="adj1" fmla="val 4311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581245-9279-4743-A6A7-E79899C1A2BF}"/>
              </a:ext>
            </a:extLst>
          </p:cNvPr>
          <p:cNvSpPr txBox="1"/>
          <p:nvPr/>
        </p:nvSpPr>
        <p:spPr>
          <a:xfrm>
            <a:off x="5589087" y="3853194"/>
            <a:ext cx="128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3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766" y="2737586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233" y="2506012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C8227C-C7A5-464A-BA8E-DBA1DBB06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233" y="2737586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22D11E-78F0-4E1E-9740-5DC8D0BA65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8232" y="2506011"/>
            <a:ext cx="5505165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15224</TotalTime>
  <Words>923</Words>
  <Application>Microsoft Office PowerPoint</Application>
  <PresentationFormat>Widescreen</PresentationFormat>
  <Paragraphs>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Office Theme</vt:lpstr>
      <vt:lpstr>Crabbing Effects On Vertex Position and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Brian</dc:creator>
  <cp:lastModifiedBy>Page, Brian</cp:lastModifiedBy>
  <cp:revision>50</cp:revision>
  <dcterms:created xsi:type="dcterms:W3CDTF">2021-04-18T04:18:49Z</dcterms:created>
  <dcterms:modified xsi:type="dcterms:W3CDTF">2021-05-01T06:29:36Z</dcterms:modified>
</cp:coreProperties>
</file>