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Page" userId="eb54c15eaa303302" providerId="LiveId" clId="{BB13280D-9E74-4C55-8893-5A0E2DD970C3}"/>
    <pc:docChg chg="custSel addSld modSld">
      <pc:chgData name="Brian Page" userId="eb54c15eaa303302" providerId="LiveId" clId="{BB13280D-9E74-4C55-8893-5A0E2DD970C3}" dt="2021-05-19T15:23:36.611" v="5272" actId="1076"/>
      <pc:docMkLst>
        <pc:docMk/>
      </pc:docMkLst>
      <pc:sldChg chg="addSp modSp mod">
        <pc:chgData name="Brian Page" userId="eb54c15eaa303302" providerId="LiveId" clId="{BB13280D-9E74-4C55-8893-5A0E2DD970C3}" dt="2021-05-17T15:27:41.782" v="5243" actId="20577"/>
        <pc:sldMkLst>
          <pc:docMk/>
          <pc:sldMk cId="908709036" sldId="257"/>
        </pc:sldMkLst>
        <pc:spChg chg="add mod">
          <ac:chgData name="Brian Page" userId="eb54c15eaa303302" providerId="LiveId" clId="{BB13280D-9E74-4C55-8893-5A0E2DD970C3}" dt="2021-05-17T14:55:03.109" v="4190" actId="20577"/>
          <ac:spMkLst>
            <pc:docMk/>
            <pc:sldMk cId="908709036" sldId="257"/>
            <ac:spMk id="2" creationId="{C3D01A74-1295-4808-A3F2-9F5CA9DA67AF}"/>
          </ac:spMkLst>
        </pc:spChg>
        <pc:spChg chg="add mod">
          <ac:chgData name="Brian Page" userId="eb54c15eaa303302" providerId="LiveId" clId="{BB13280D-9E74-4C55-8893-5A0E2DD970C3}" dt="2021-05-17T15:27:41.782" v="5243" actId="20577"/>
          <ac:spMkLst>
            <pc:docMk/>
            <pc:sldMk cId="908709036" sldId="257"/>
            <ac:spMk id="3" creationId="{339961B8-94BD-475D-9220-439193DAA577}"/>
          </ac:spMkLst>
        </pc:spChg>
      </pc:sldChg>
      <pc:sldChg chg="addSp delSp modSp new mod">
        <pc:chgData name="Brian Page" userId="eb54c15eaa303302" providerId="LiveId" clId="{BB13280D-9E74-4C55-8893-5A0E2DD970C3}" dt="2021-05-19T15:23:36.611" v="5272" actId="1076"/>
        <pc:sldMkLst>
          <pc:docMk/>
          <pc:sldMk cId="667074847" sldId="262"/>
        </pc:sldMkLst>
        <pc:spChg chg="add mod">
          <ac:chgData name="Brian Page" userId="eb54c15eaa303302" providerId="LiveId" clId="{BB13280D-9E74-4C55-8893-5A0E2DD970C3}" dt="2021-05-15T03:43:50.929" v="339" actId="20577"/>
          <ac:spMkLst>
            <pc:docMk/>
            <pc:sldMk cId="667074847" sldId="262"/>
            <ac:spMk id="2" creationId="{101D6B83-31A0-4A86-9D70-4ED0C8B71B90}"/>
          </ac:spMkLst>
        </pc:spChg>
        <pc:spChg chg="add mod">
          <ac:chgData name="Brian Page" userId="eb54c15eaa303302" providerId="LiveId" clId="{BB13280D-9E74-4C55-8893-5A0E2DD970C3}" dt="2021-05-17T13:26:30.378" v="1789" actId="20577"/>
          <ac:spMkLst>
            <pc:docMk/>
            <pc:sldMk cId="667074847" sldId="262"/>
            <ac:spMk id="3" creationId="{0B479BA8-48D0-40B1-A938-1CEB7E1DADD0}"/>
          </ac:spMkLst>
        </pc:spChg>
        <pc:spChg chg="add mod">
          <ac:chgData name="Brian Page" userId="eb54c15eaa303302" providerId="LiveId" clId="{BB13280D-9E74-4C55-8893-5A0E2DD970C3}" dt="2021-05-19T15:23:36.611" v="5272" actId="1076"/>
          <ac:spMkLst>
            <pc:docMk/>
            <pc:sldMk cId="667074847" sldId="262"/>
            <ac:spMk id="9" creationId="{8D71441A-E40F-4E89-97A9-F1A51FE27EA1}"/>
          </ac:spMkLst>
        </pc:spChg>
        <pc:picChg chg="add mod">
          <ac:chgData name="Brian Page" userId="eb54c15eaa303302" providerId="LiveId" clId="{BB13280D-9E74-4C55-8893-5A0E2DD970C3}" dt="2021-05-15T03:38:49.767" v="195" actId="1076"/>
          <ac:picMkLst>
            <pc:docMk/>
            <pc:sldMk cId="667074847" sldId="262"/>
            <ac:picMk id="4" creationId="{24390180-269B-44C0-B18C-EC305448141C}"/>
          </ac:picMkLst>
        </pc:picChg>
        <pc:picChg chg="add mod">
          <ac:chgData name="Brian Page" userId="eb54c15eaa303302" providerId="LiveId" clId="{BB13280D-9E74-4C55-8893-5A0E2DD970C3}" dt="2021-05-15T03:38:19.230" v="192" actId="1076"/>
          <ac:picMkLst>
            <pc:docMk/>
            <pc:sldMk cId="667074847" sldId="262"/>
            <ac:picMk id="6" creationId="{428A507B-8755-4DAF-B629-005E7B4D4578}"/>
          </ac:picMkLst>
        </pc:picChg>
        <pc:picChg chg="add mod">
          <ac:chgData name="Brian Page" userId="eb54c15eaa303302" providerId="LiveId" clId="{BB13280D-9E74-4C55-8893-5A0E2DD970C3}" dt="2021-05-15T03:38:22.691" v="193" actId="1076"/>
          <ac:picMkLst>
            <pc:docMk/>
            <pc:sldMk cId="667074847" sldId="262"/>
            <ac:picMk id="8" creationId="{44A59B57-FE07-4D11-9846-4E03E97E07E0}"/>
          </ac:picMkLst>
        </pc:picChg>
        <pc:picChg chg="add del mod">
          <ac:chgData name="Brian Page" userId="eb54c15eaa303302" providerId="LiveId" clId="{BB13280D-9E74-4C55-8893-5A0E2DD970C3}" dt="2021-05-15T05:43:28.421" v="546" actId="478"/>
          <ac:picMkLst>
            <pc:docMk/>
            <pc:sldMk cId="667074847" sldId="262"/>
            <ac:picMk id="10" creationId="{EA1FCDF0-E1E9-494D-B169-0B9F676A9A7F}"/>
          </ac:picMkLst>
        </pc:picChg>
        <pc:cxnChg chg="add mod">
          <ac:chgData name="Brian Page" userId="eb54c15eaa303302" providerId="LiveId" clId="{BB13280D-9E74-4C55-8893-5A0E2DD970C3}" dt="2021-05-19T15:22:40.425" v="5256" actId="1582"/>
          <ac:cxnSpMkLst>
            <pc:docMk/>
            <pc:sldMk cId="667074847" sldId="262"/>
            <ac:cxnSpMk id="7" creationId="{D5E8D856-F6F3-4DDE-9C57-0A3A8944A2A6}"/>
          </ac:cxnSpMkLst>
        </pc:cxnChg>
      </pc:sldChg>
      <pc:sldChg chg="addSp modSp new mod">
        <pc:chgData name="Brian Page" userId="eb54c15eaa303302" providerId="LiveId" clId="{BB13280D-9E74-4C55-8893-5A0E2DD970C3}" dt="2021-05-17T13:35:44.669" v="2246" actId="20577"/>
        <pc:sldMkLst>
          <pc:docMk/>
          <pc:sldMk cId="2753144973" sldId="263"/>
        </pc:sldMkLst>
        <pc:spChg chg="add mod">
          <ac:chgData name="Brian Page" userId="eb54c15eaa303302" providerId="LiveId" clId="{BB13280D-9E74-4C55-8893-5A0E2DD970C3}" dt="2021-05-15T05:46:30.283" v="705" actId="20577"/>
          <ac:spMkLst>
            <pc:docMk/>
            <pc:sldMk cId="2753144973" sldId="263"/>
            <ac:spMk id="2" creationId="{DDB58283-589E-41AA-9DB9-F3BEB5D88F26}"/>
          </ac:spMkLst>
        </pc:spChg>
        <pc:spChg chg="add mod">
          <ac:chgData name="Brian Page" userId="eb54c15eaa303302" providerId="LiveId" clId="{BB13280D-9E74-4C55-8893-5A0E2DD970C3}" dt="2021-05-17T13:33:09.335" v="1938" actId="14100"/>
          <ac:spMkLst>
            <pc:docMk/>
            <pc:sldMk cId="2753144973" sldId="263"/>
            <ac:spMk id="4" creationId="{EA0CEB5C-0EEE-4A79-9EE4-F04C5BBE1669}"/>
          </ac:spMkLst>
        </pc:spChg>
        <pc:spChg chg="add mod">
          <ac:chgData name="Brian Page" userId="eb54c15eaa303302" providerId="LiveId" clId="{BB13280D-9E74-4C55-8893-5A0E2DD970C3}" dt="2021-05-17T13:35:44.669" v="2246" actId="20577"/>
          <ac:spMkLst>
            <pc:docMk/>
            <pc:sldMk cId="2753144973" sldId="263"/>
            <ac:spMk id="6" creationId="{0C766B09-78D4-4698-A57F-A7CE6EA874EA}"/>
          </ac:spMkLst>
        </pc:spChg>
        <pc:picChg chg="add mod">
          <ac:chgData name="Brian Page" userId="eb54c15eaa303302" providerId="LiveId" clId="{BB13280D-9E74-4C55-8893-5A0E2DD970C3}" dt="2021-05-15T05:45:54.543" v="700" actId="1076"/>
          <ac:picMkLst>
            <pc:docMk/>
            <pc:sldMk cId="2753144973" sldId="263"/>
            <ac:picMk id="3" creationId="{56A95943-1E3D-4F4C-9E49-0B75A459DEE0}"/>
          </ac:picMkLst>
        </pc:picChg>
        <pc:picChg chg="add mod">
          <ac:chgData name="Brian Page" userId="eb54c15eaa303302" providerId="LiveId" clId="{BB13280D-9E74-4C55-8893-5A0E2DD970C3}" dt="2021-05-15T05:45:32.045" v="698" actId="1076"/>
          <ac:picMkLst>
            <pc:docMk/>
            <pc:sldMk cId="2753144973" sldId="263"/>
            <ac:picMk id="5" creationId="{2D2EFA47-AD96-449D-B2B2-366E4C254E6C}"/>
          </ac:picMkLst>
        </pc:picChg>
        <pc:picChg chg="add mod">
          <ac:chgData name="Brian Page" userId="eb54c15eaa303302" providerId="LiveId" clId="{BB13280D-9E74-4C55-8893-5A0E2DD970C3}" dt="2021-05-15T05:45:40.335" v="699" actId="1076"/>
          <ac:picMkLst>
            <pc:docMk/>
            <pc:sldMk cId="2753144973" sldId="263"/>
            <ac:picMk id="7" creationId="{77F88DA8-D7D3-49F2-8C4B-CB9DD5DA53AE}"/>
          </ac:picMkLst>
        </pc:picChg>
      </pc:sldChg>
      <pc:sldChg chg="addSp delSp modSp new mod">
        <pc:chgData name="Brian Page" userId="eb54c15eaa303302" providerId="LiveId" clId="{BB13280D-9E74-4C55-8893-5A0E2DD970C3}" dt="2021-05-18T03:09:31.068" v="5253" actId="478"/>
        <pc:sldMkLst>
          <pc:docMk/>
          <pc:sldMk cId="4136744329" sldId="264"/>
        </pc:sldMkLst>
        <pc:spChg chg="add mod">
          <ac:chgData name="Brian Page" userId="eb54c15eaa303302" providerId="LiveId" clId="{BB13280D-9E74-4C55-8893-5A0E2DD970C3}" dt="2021-05-15T05:52:05.880" v="790" actId="20577"/>
          <ac:spMkLst>
            <pc:docMk/>
            <pc:sldMk cId="4136744329" sldId="264"/>
            <ac:spMk id="2" creationId="{436D12FD-2A96-443B-A603-E73A12A8C85A}"/>
          </ac:spMkLst>
        </pc:spChg>
        <pc:spChg chg="add mod">
          <ac:chgData name="Brian Page" userId="eb54c15eaa303302" providerId="LiveId" clId="{BB13280D-9E74-4C55-8893-5A0E2DD970C3}" dt="2021-05-17T13:56:19.548" v="2468" actId="20577"/>
          <ac:spMkLst>
            <pc:docMk/>
            <pc:sldMk cId="4136744329" sldId="264"/>
            <ac:spMk id="3" creationId="{0BD58A5D-392C-4EBC-8E5A-8C08816B7777}"/>
          </ac:spMkLst>
        </pc:spChg>
        <pc:picChg chg="add mod">
          <ac:chgData name="Brian Page" userId="eb54c15eaa303302" providerId="LiveId" clId="{BB13280D-9E74-4C55-8893-5A0E2DD970C3}" dt="2021-05-15T05:50:35.742" v="718" actId="14100"/>
          <ac:picMkLst>
            <pc:docMk/>
            <pc:sldMk cId="4136744329" sldId="264"/>
            <ac:picMk id="4" creationId="{9D668B3A-BEE9-48F3-AC31-7C71067CBCE5}"/>
          </ac:picMkLst>
        </pc:picChg>
        <pc:picChg chg="add del mod">
          <ac:chgData name="Brian Page" userId="eb54c15eaa303302" providerId="LiveId" clId="{BB13280D-9E74-4C55-8893-5A0E2DD970C3}" dt="2021-05-15T05:49:48.745" v="706" actId="478"/>
          <ac:picMkLst>
            <pc:docMk/>
            <pc:sldMk cId="4136744329" sldId="264"/>
            <ac:picMk id="11" creationId="{E77A3D9C-DAC0-4302-8C04-83C18FF43B3D}"/>
          </ac:picMkLst>
        </pc:picChg>
        <pc:picChg chg="add mod">
          <ac:chgData name="Brian Page" userId="eb54c15eaa303302" providerId="LiveId" clId="{BB13280D-9E74-4C55-8893-5A0E2DD970C3}" dt="2021-05-15T05:51:09.467" v="726" actId="1038"/>
          <ac:picMkLst>
            <pc:docMk/>
            <pc:sldMk cId="4136744329" sldId="264"/>
            <ac:picMk id="14" creationId="{9BD350C9-47E5-4971-B2F5-855983186C02}"/>
          </ac:picMkLst>
        </pc:picChg>
        <pc:cxnChg chg="add del mod">
          <ac:chgData name="Brian Page" userId="eb54c15eaa303302" providerId="LiveId" clId="{BB13280D-9E74-4C55-8893-5A0E2DD970C3}" dt="2021-05-18T03:09:31.068" v="5253" actId="478"/>
          <ac:cxnSpMkLst>
            <pc:docMk/>
            <pc:sldMk cId="4136744329" sldId="264"/>
            <ac:cxnSpMk id="6" creationId="{54362412-BBBC-484E-88F8-E3C768F9A34C}"/>
          </ac:cxnSpMkLst>
        </pc:cxnChg>
        <pc:cxnChg chg="add del mod">
          <ac:chgData name="Brian Page" userId="eb54c15eaa303302" providerId="LiveId" clId="{BB13280D-9E74-4C55-8893-5A0E2DD970C3}" dt="2021-05-15T05:50:09.681" v="708" actId="478"/>
          <ac:cxnSpMkLst>
            <pc:docMk/>
            <pc:sldMk cId="4136744329" sldId="264"/>
            <ac:cxnSpMk id="6" creationId="{F7223398-4C74-438A-8040-31128E9F9863}"/>
          </ac:cxnSpMkLst>
        </pc:cxnChg>
        <pc:cxnChg chg="add del mod">
          <ac:chgData name="Brian Page" userId="eb54c15eaa303302" providerId="LiveId" clId="{BB13280D-9E74-4C55-8893-5A0E2DD970C3}" dt="2021-05-15T05:50:13.169" v="709" actId="478"/>
          <ac:cxnSpMkLst>
            <pc:docMk/>
            <pc:sldMk cId="4136744329" sldId="264"/>
            <ac:cxnSpMk id="7" creationId="{4297D47C-02B1-4343-8840-3EF8897C973D}"/>
          </ac:cxnSpMkLst>
        </pc:cxnChg>
        <pc:cxnChg chg="add del mod">
          <ac:chgData name="Brian Page" userId="eb54c15eaa303302" providerId="LiveId" clId="{BB13280D-9E74-4C55-8893-5A0E2DD970C3}" dt="2021-05-15T05:49:54.932" v="707" actId="478"/>
          <ac:cxnSpMkLst>
            <pc:docMk/>
            <pc:sldMk cId="4136744329" sldId="264"/>
            <ac:cxnSpMk id="12" creationId="{C0095A7F-2BF2-4824-8CA8-988DF3F8EF35}"/>
          </ac:cxnSpMkLst>
        </pc:cxnChg>
      </pc:sldChg>
      <pc:sldChg chg="addSp delSp modSp new mod">
        <pc:chgData name="Brian Page" userId="eb54c15eaa303302" providerId="LiveId" clId="{BB13280D-9E74-4C55-8893-5A0E2DD970C3}" dt="2021-05-17T14:09:50.251" v="2931" actId="20577"/>
        <pc:sldMkLst>
          <pc:docMk/>
          <pc:sldMk cId="3688290313" sldId="265"/>
        </pc:sldMkLst>
        <pc:spChg chg="add mod">
          <ac:chgData name="Brian Page" userId="eb54c15eaa303302" providerId="LiveId" clId="{BB13280D-9E74-4C55-8893-5A0E2DD970C3}" dt="2021-05-15T06:05:27.243" v="1189" actId="20577"/>
          <ac:spMkLst>
            <pc:docMk/>
            <pc:sldMk cId="3688290313" sldId="265"/>
            <ac:spMk id="2" creationId="{4E0A5667-B9DF-4B92-A94F-E9AA7F3511F3}"/>
          </ac:spMkLst>
        </pc:spChg>
        <pc:spChg chg="add del mod">
          <ac:chgData name="Brian Page" userId="eb54c15eaa303302" providerId="LiveId" clId="{BB13280D-9E74-4C55-8893-5A0E2DD970C3}" dt="2021-05-17T13:57:10.395" v="2471"/>
          <ac:spMkLst>
            <pc:docMk/>
            <pc:sldMk cId="3688290313" sldId="265"/>
            <ac:spMk id="3" creationId="{69079F71-CC73-4DF0-8636-DE4EBEE93B21}"/>
          </ac:spMkLst>
        </pc:spChg>
        <pc:spChg chg="add mod">
          <ac:chgData name="Brian Page" userId="eb54c15eaa303302" providerId="LiveId" clId="{BB13280D-9E74-4C55-8893-5A0E2DD970C3}" dt="2021-05-17T14:09:50.251" v="2931" actId="20577"/>
          <ac:spMkLst>
            <pc:docMk/>
            <pc:sldMk cId="3688290313" sldId="265"/>
            <ac:spMk id="5" creationId="{887F1C5A-232E-4172-860D-3E354978455F}"/>
          </ac:spMkLst>
        </pc:spChg>
        <pc:spChg chg="add mod">
          <ac:chgData name="Brian Page" userId="eb54c15eaa303302" providerId="LiveId" clId="{BB13280D-9E74-4C55-8893-5A0E2DD970C3}" dt="2021-05-15T05:58:57.831" v="884" actId="2085"/>
          <ac:spMkLst>
            <pc:docMk/>
            <pc:sldMk cId="3688290313" sldId="265"/>
            <ac:spMk id="12" creationId="{738DE6F0-727E-4E92-977F-A6A561D78730}"/>
          </ac:spMkLst>
        </pc:spChg>
        <pc:picChg chg="add mod">
          <ac:chgData name="Brian Page" userId="eb54c15eaa303302" providerId="LiveId" clId="{BB13280D-9E74-4C55-8893-5A0E2DD970C3}" dt="2021-05-15T05:54:26.607" v="807" actId="1076"/>
          <ac:picMkLst>
            <pc:docMk/>
            <pc:sldMk cId="3688290313" sldId="265"/>
            <ac:picMk id="4" creationId="{B39CC8FC-8E8C-4665-B282-1B839EB3F341}"/>
          </ac:picMkLst>
        </pc:picChg>
        <pc:picChg chg="add del mod">
          <ac:chgData name="Brian Page" userId="eb54c15eaa303302" providerId="LiveId" clId="{BB13280D-9E74-4C55-8893-5A0E2DD970C3}" dt="2021-05-15T05:53:56.246" v="800" actId="478"/>
          <ac:picMkLst>
            <pc:docMk/>
            <pc:sldMk cId="3688290313" sldId="265"/>
            <ac:picMk id="5" creationId="{2B5ACD99-55F3-4358-9AF8-AAF92C91FCE3}"/>
          </ac:picMkLst>
        </pc:picChg>
        <pc:picChg chg="add mod">
          <ac:chgData name="Brian Page" userId="eb54c15eaa303302" providerId="LiveId" clId="{BB13280D-9E74-4C55-8893-5A0E2DD970C3}" dt="2021-05-15T05:54:20.730" v="806" actId="1076"/>
          <ac:picMkLst>
            <pc:docMk/>
            <pc:sldMk cId="3688290313" sldId="265"/>
            <ac:picMk id="6" creationId="{0C426D84-B54E-4528-9ECD-61625B4A92D0}"/>
          </ac:picMkLst>
        </pc:picChg>
        <pc:picChg chg="add mod">
          <ac:chgData name="Brian Page" userId="eb54c15eaa303302" providerId="LiveId" clId="{BB13280D-9E74-4C55-8893-5A0E2DD970C3}" dt="2021-05-15T05:54:48.966" v="811" actId="1076"/>
          <ac:picMkLst>
            <pc:docMk/>
            <pc:sldMk cId="3688290313" sldId="265"/>
            <ac:picMk id="7" creationId="{4FD8A6AB-016B-4926-B0DD-FD710E030C73}"/>
          </ac:picMkLst>
        </pc:picChg>
        <pc:cxnChg chg="add mod">
          <ac:chgData name="Brian Page" userId="eb54c15eaa303302" providerId="LiveId" clId="{BB13280D-9E74-4C55-8893-5A0E2DD970C3}" dt="2021-05-15T05:57:54.619" v="824" actId="14100"/>
          <ac:cxnSpMkLst>
            <pc:docMk/>
            <pc:sldMk cId="3688290313" sldId="265"/>
            <ac:cxnSpMk id="9" creationId="{50692509-2F9A-4974-A023-AABB801751E2}"/>
          </ac:cxnSpMkLst>
        </pc:cxnChg>
        <pc:cxnChg chg="add mod ord">
          <ac:chgData name="Brian Page" userId="eb54c15eaa303302" providerId="LiveId" clId="{BB13280D-9E74-4C55-8893-5A0E2DD970C3}" dt="2021-05-15T05:59:04.211" v="885" actId="166"/>
          <ac:cxnSpMkLst>
            <pc:docMk/>
            <pc:sldMk cId="3688290313" sldId="265"/>
            <ac:cxnSpMk id="11" creationId="{8C0AE50F-4D16-4716-908E-D36D5960BE57}"/>
          </ac:cxnSpMkLst>
        </pc:cxnChg>
        <pc:cxnChg chg="add mod">
          <ac:chgData name="Brian Page" userId="eb54c15eaa303302" providerId="LiveId" clId="{BB13280D-9E74-4C55-8893-5A0E2DD970C3}" dt="2021-05-15T06:00:38.970" v="957" actId="14100"/>
          <ac:cxnSpMkLst>
            <pc:docMk/>
            <pc:sldMk cId="3688290313" sldId="265"/>
            <ac:cxnSpMk id="14" creationId="{6504DE69-4C2B-4A99-BF33-286A85E2822A}"/>
          </ac:cxnSpMkLst>
        </pc:cxnChg>
        <pc:cxnChg chg="add mod">
          <ac:chgData name="Brian Page" userId="eb54c15eaa303302" providerId="LiveId" clId="{BB13280D-9E74-4C55-8893-5A0E2DD970C3}" dt="2021-05-15T06:02:59.640" v="1075" actId="1035"/>
          <ac:cxnSpMkLst>
            <pc:docMk/>
            <pc:sldMk cId="3688290313" sldId="265"/>
            <ac:cxnSpMk id="16" creationId="{A551D6C9-EECD-431C-9B2E-6AF9FFED5244}"/>
          </ac:cxnSpMkLst>
        </pc:cxnChg>
        <pc:cxnChg chg="add mod">
          <ac:chgData name="Brian Page" userId="eb54c15eaa303302" providerId="LiveId" clId="{BB13280D-9E74-4C55-8893-5A0E2DD970C3}" dt="2021-05-15T06:02:16.443" v="1073" actId="1036"/>
          <ac:cxnSpMkLst>
            <pc:docMk/>
            <pc:sldMk cId="3688290313" sldId="265"/>
            <ac:cxnSpMk id="17" creationId="{45564F1B-63B6-4FD3-8402-A3449850D0ED}"/>
          </ac:cxnSpMkLst>
        </pc:cxnChg>
        <pc:cxnChg chg="add mod">
          <ac:chgData name="Brian Page" userId="eb54c15eaa303302" providerId="LiveId" clId="{BB13280D-9E74-4C55-8893-5A0E2DD970C3}" dt="2021-05-15T06:01:56.619" v="1071" actId="1037"/>
          <ac:cxnSpMkLst>
            <pc:docMk/>
            <pc:sldMk cId="3688290313" sldId="265"/>
            <ac:cxnSpMk id="18" creationId="{EA79C71D-1AE8-4036-8B98-3784F7D7D29F}"/>
          </ac:cxnSpMkLst>
        </pc:cxnChg>
        <pc:cxnChg chg="add mod">
          <ac:chgData name="Brian Page" userId="eb54c15eaa303302" providerId="LiveId" clId="{BB13280D-9E74-4C55-8893-5A0E2DD970C3}" dt="2021-05-15T06:04:27.884" v="1119" actId="1037"/>
          <ac:cxnSpMkLst>
            <pc:docMk/>
            <pc:sldMk cId="3688290313" sldId="265"/>
            <ac:cxnSpMk id="19" creationId="{FAE7CFED-05FE-4B9F-B444-501DA7380542}"/>
          </ac:cxnSpMkLst>
        </pc:cxnChg>
      </pc:sldChg>
      <pc:sldChg chg="addSp delSp modSp mod">
        <pc:chgData name="Brian Page" userId="eb54c15eaa303302" providerId="LiveId" clId="{BB13280D-9E74-4C55-8893-5A0E2DD970C3}" dt="2021-05-17T14:17:56.172" v="3107" actId="20577"/>
        <pc:sldMkLst>
          <pc:docMk/>
          <pc:sldMk cId="1047481346" sldId="266"/>
        </pc:sldMkLst>
        <pc:spChg chg="mod">
          <ac:chgData name="Brian Page" userId="eb54c15eaa303302" providerId="LiveId" clId="{BB13280D-9E74-4C55-8893-5A0E2DD970C3}" dt="2021-05-15T06:06:06.162" v="1195" actId="20577"/>
          <ac:spMkLst>
            <pc:docMk/>
            <pc:sldMk cId="1047481346" sldId="266"/>
            <ac:spMk id="2" creationId="{4E0A5667-B9DF-4B92-A94F-E9AA7F3511F3}"/>
          </ac:spMkLst>
        </pc:spChg>
        <pc:spChg chg="add mod">
          <ac:chgData name="Brian Page" userId="eb54c15eaa303302" providerId="LiveId" clId="{BB13280D-9E74-4C55-8893-5A0E2DD970C3}" dt="2021-05-17T14:17:56.172" v="3107" actId="20577"/>
          <ac:spMkLst>
            <pc:docMk/>
            <pc:sldMk cId="1047481346" sldId="266"/>
            <ac:spMk id="3" creationId="{622FC5DE-8C59-4F60-8297-0FF68C4D976B}"/>
          </ac:spMkLst>
        </pc:spChg>
        <pc:picChg chg="del">
          <ac:chgData name="Brian Page" userId="eb54c15eaa303302" providerId="LiveId" clId="{BB13280D-9E74-4C55-8893-5A0E2DD970C3}" dt="2021-05-15T06:06:22.142" v="1196" actId="478"/>
          <ac:picMkLst>
            <pc:docMk/>
            <pc:sldMk cId="1047481346" sldId="266"/>
            <ac:picMk id="4" creationId="{B39CC8FC-8E8C-4665-B282-1B839EB3F341}"/>
          </ac:picMkLst>
        </pc:picChg>
        <pc:picChg chg="add mod ord">
          <ac:chgData name="Brian Page" userId="eb54c15eaa303302" providerId="LiveId" clId="{BB13280D-9E74-4C55-8893-5A0E2DD970C3}" dt="2021-05-15T06:07:27.569" v="1205" actId="167"/>
          <ac:picMkLst>
            <pc:docMk/>
            <pc:sldMk cId="1047481346" sldId="266"/>
            <ac:picMk id="5" creationId="{7B5BE7D2-E640-4952-9324-FF4CC6DAE0B8}"/>
          </ac:picMkLst>
        </pc:picChg>
        <pc:cxnChg chg="mod">
          <ac:chgData name="Brian Page" userId="eb54c15eaa303302" providerId="LiveId" clId="{BB13280D-9E74-4C55-8893-5A0E2DD970C3}" dt="2021-05-15T06:07:46.964" v="1223" actId="1037"/>
          <ac:cxnSpMkLst>
            <pc:docMk/>
            <pc:sldMk cId="1047481346" sldId="266"/>
            <ac:cxnSpMk id="9" creationId="{50692509-2F9A-4974-A023-AABB801751E2}"/>
          </ac:cxnSpMkLst>
        </pc:cxnChg>
        <pc:cxnChg chg="mod">
          <ac:chgData name="Brian Page" userId="eb54c15eaa303302" providerId="LiveId" clId="{BB13280D-9E74-4C55-8893-5A0E2DD970C3}" dt="2021-05-15T06:07:58.440" v="1247" actId="1038"/>
          <ac:cxnSpMkLst>
            <pc:docMk/>
            <pc:sldMk cId="1047481346" sldId="266"/>
            <ac:cxnSpMk id="11" creationId="{8C0AE50F-4D16-4716-908E-D36D5960BE57}"/>
          </ac:cxnSpMkLst>
        </pc:cxnChg>
        <pc:cxnChg chg="mod">
          <ac:chgData name="Brian Page" userId="eb54c15eaa303302" providerId="LiveId" clId="{BB13280D-9E74-4C55-8893-5A0E2DD970C3}" dt="2021-05-15T06:08:06.925" v="1266" actId="1035"/>
          <ac:cxnSpMkLst>
            <pc:docMk/>
            <pc:sldMk cId="1047481346" sldId="266"/>
            <ac:cxnSpMk id="14" creationId="{6504DE69-4C2B-4A99-BF33-286A85E2822A}"/>
          </ac:cxnSpMkLst>
        </pc:cxnChg>
        <pc:cxnChg chg="mod">
          <ac:chgData name="Brian Page" userId="eb54c15eaa303302" providerId="LiveId" clId="{BB13280D-9E74-4C55-8893-5A0E2DD970C3}" dt="2021-05-15T06:09:18.238" v="1326" actId="1036"/>
          <ac:cxnSpMkLst>
            <pc:docMk/>
            <pc:sldMk cId="1047481346" sldId="266"/>
            <ac:cxnSpMk id="16" creationId="{A551D6C9-EECD-431C-9B2E-6AF9FFED5244}"/>
          </ac:cxnSpMkLst>
        </pc:cxnChg>
        <pc:cxnChg chg="mod">
          <ac:chgData name="Brian Page" userId="eb54c15eaa303302" providerId="LiveId" clId="{BB13280D-9E74-4C55-8893-5A0E2DD970C3}" dt="2021-05-15T06:08:31.832" v="1307" actId="1036"/>
          <ac:cxnSpMkLst>
            <pc:docMk/>
            <pc:sldMk cId="1047481346" sldId="266"/>
            <ac:cxnSpMk id="17" creationId="{45564F1B-63B6-4FD3-8402-A3449850D0ED}"/>
          </ac:cxnSpMkLst>
        </pc:cxnChg>
        <pc:cxnChg chg="mod">
          <ac:chgData name="Brian Page" userId="eb54c15eaa303302" providerId="LiveId" clId="{BB13280D-9E74-4C55-8893-5A0E2DD970C3}" dt="2021-05-15T06:09:32.762" v="1354" actId="1037"/>
          <ac:cxnSpMkLst>
            <pc:docMk/>
            <pc:sldMk cId="1047481346" sldId="266"/>
            <ac:cxnSpMk id="18" creationId="{EA79C71D-1AE8-4036-8B98-3784F7D7D29F}"/>
          </ac:cxnSpMkLst>
        </pc:cxnChg>
        <pc:cxnChg chg="mod">
          <ac:chgData name="Brian Page" userId="eb54c15eaa303302" providerId="LiveId" clId="{BB13280D-9E74-4C55-8893-5A0E2DD970C3}" dt="2021-05-15T06:08:50.287" v="1323" actId="1038"/>
          <ac:cxnSpMkLst>
            <pc:docMk/>
            <pc:sldMk cId="1047481346" sldId="266"/>
            <ac:cxnSpMk id="19" creationId="{FAE7CFED-05FE-4B9F-B444-501DA7380542}"/>
          </ac:cxnSpMkLst>
        </pc:cxnChg>
      </pc:sldChg>
      <pc:sldChg chg="addSp modSp new mod">
        <pc:chgData name="Brian Page" userId="eb54c15eaa303302" providerId="LiveId" clId="{BB13280D-9E74-4C55-8893-5A0E2DD970C3}" dt="2021-05-17T14:33:06.780" v="3589" actId="20577"/>
        <pc:sldMkLst>
          <pc:docMk/>
          <pc:sldMk cId="2709242196" sldId="267"/>
        </pc:sldMkLst>
        <pc:spChg chg="add mod">
          <ac:chgData name="Brian Page" userId="eb54c15eaa303302" providerId="LiveId" clId="{BB13280D-9E74-4C55-8893-5A0E2DD970C3}" dt="2021-05-15T06:14:34.916" v="1414" actId="20577"/>
          <ac:spMkLst>
            <pc:docMk/>
            <pc:sldMk cId="2709242196" sldId="267"/>
            <ac:spMk id="2" creationId="{5756B64E-27A7-401D-A4A3-569DCDD03145}"/>
          </ac:spMkLst>
        </pc:spChg>
        <pc:spChg chg="add mod">
          <ac:chgData name="Brian Page" userId="eb54c15eaa303302" providerId="LiveId" clId="{BB13280D-9E74-4C55-8893-5A0E2DD970C3}" dt="2021-05-17T14:33:06.780" v="3589" actId="20577"/>
          <ac:spMkLst>
            <pc:docMk/>
            <pc:sldMk cId="2709242196" sldId="267"/>
            <ac:spMk id="3" creationId="{3C34383C-6D45-4507-8798-11C54B542CD8}"/>
          </ac:spMkLst>
        </pc:spChg>
        <pc:picChg chg="add mod">
          <ac:chgData name="Brian Page" userId="eb54c15eaa303302" providerId="LiveId" clId="{BB13280D-9E74-4C55-8893-5A0E2DD970C3}" dt="2021-05-15T06:15:04.012" v="1420" actId="1076"/>
          <ac:picMkLst>
            <pc:docMk/>
            <pc:sldMk cId="2709242196" sldId="267"/>
            <ac:picMk id="4" creationId="{4A607DBE-884C-4532-950E-3484EA3F2CC0}"/>
          </ac:picMkLst>
        </pc:picChg>
      </pc:sldChg>
      <pc:sldChg chg="addSp modSp mod">
        <pc:chgData name="Brian Page" userId="eb54c15eaa303302" providerId="LiveId" clId="{BB13280D-9E74-4C55-8893-5A0E2DD970C3}" dt="2021-05-17T14:48:42.432" v="4142" actId="20577"/>
        <pc:sldMkLst>
          <pc:docMk/>
          <pc:sldMk cId="4239562717" sldId="268"/>
        </pc:sldMkLst>
        <pc:spChg chg="mod">
          <ac:chgData name="Brian Page" userId="eb54c15eaa303302" providerId="LiveId" clId="{BB13280D-9E74-4C55-8893-5A0E2DD970C3}" dt="2021-05-15T07:01:54.710" v="1459" actId="20577"/>
          <ac:spMkLst>
            <pc:docMk/>
            <pc:sldMk cId="4239562717" sldId="268"/>
            <ac:spMk id="2" creationId="{5756B64E-27A7-401D-A4A3-569DCDD03145}"/>
          </ac:spMkLst>
        </pc:spChg>
        <pc:spChg chg="add mod">
          <ac:chgData name="Brian Page" userId="eb54c15eaa303302" providerId="LiveId" clId="{BB13280D-9E74-4C55-8893-5A0E2DD970C3}" dt="2021-05-17T14:48:42.432" v="4142" actId="20577"/>
          <ac:spMkLst>
            <pc:docMk/>
            <pc:sldMk cId="4239562717" sldId="268"/>
            <ac:spMk id="6" creationId="{2E47F611-D992-40E4-ADA8-993CF3F9ADC4}"/>
          </ac:spMkLst>
        </pc:spChg>
        <pc:picChg chg="add mod">
          <ac:chgData name="Brian Page" userId="eb54c15eaa303302" providerId="LiveId" clId="{BB13280D-9E74-4C55-8893-5A0E2DD970C3}" dt="2021-05-15T06:59:48.128" v="1426" actId="1076"/>
          <ac:picMkLst>
            <pc:docMk/>
            <pc:sldMk cId="4239562717" sldId="268"/>
            <ac:picMk id="5" creationId="{77491216-D0D3-45B1-9257-F98485A4D33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423C1-7B58-4219-9CDD-BF576ABDE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F9CA3D-4966-42A1-9E00-C7180F940C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EE707-BB50-4F1C-AB34-214D1ECE9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E836-1C61-46A5-9247-3598C59C25A6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E720E-50DE-4300-8A83-E1B2392B0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C9ABE-C930-40E5-8245-C78910F32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CB7E-C618-4142-A2F7-6F14F16D6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6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E8132-AEBF-4573-A09E-5F7EB3627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14D62-DE8A-4006-8A37-6ACF2CC37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F1A50-69A0-413A-9500-2C4971647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E836-1C61-46A5-9247-3598C59C25A6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EA8AD-6B9A-4CA2-A672-CD34D6AE2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2B326-5B6E-402F-B42B-E4FC6EA74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CB7E-C618-4142-A2F7-6F14F16D6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8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3932E8-9702-4734-8572-DCA3BD7581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2F5574-635A-40CB-BBAE-75D75F1D9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F66AA-9375-4367-B22A-9FCDA7E7F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E836-1C61-46A5-9247-3598C59C25A6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F582E-C00D-49C5-B114-E8C9653D4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0E4FB-0213-4A75-819A-392DA3A3C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CB7E-C618-4142-A2F7-6F14F16D6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4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67473-BB15-4DDB-80BB-C75B98A78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C6362-25CA-473B-B593-5B9D61797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847F9-6565-459F-9AA1-33C502EAE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E836-1C61-46A5-9247-3598C59C25A6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E50D0-3071-435D-B2EC-88C656836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D163C-DCD9-4A3C-95B1-23B9BAEA2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CB7E-C618-4142-A2F7-6F14F16D6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9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6FF9A-4C44-4F83-A12A-E60601A9B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177A3-D3F3-47BC-A79E-A0120D901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32337-4F01-479B-9CDC-74BF46736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E836-1C61-46A5-9247-3598C59C25A6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5BA16-829F-4B21-9B43-1CD20F4E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42B9-397C-46B8-95EF-AAD95435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CB7E-C618-4142-A2F7-6F14F16D6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0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FCFCF-C468-4776-B71E-7AE08518C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7BFA7-F041-4554-9DD6-1A094D504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42325D-E8ED-4FA3-A8EF-4B1FB6485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2C8AF5-E744-42AD-8A4A-069F51337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E836-1C61-46A5-9247-3598C59C25A6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C7DD1B-200C-4FCF-B447-312D5F139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CC694-199B-4E11-B091-03D650F55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CB7E-C618-4142-A2F7-6F14F16D6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4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5B6F7-5DB1-44CC-90F2-D78FD7EE3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3D028-9860-4AC6-A219-1E1B72A20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C2879A-1D16-4F95-8C4D-6858A556C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1351D1-F66C-4C51-BC97-58C958FEF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BD31D-6B05-4706-9632-4DDE19B63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A371E5-8E06-4D3D-9180-8DDEE6AE6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E836-1C61-46A5-9247-3598C59C25A6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378CBA-BFEE-4CB1-B27D-99915422E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A75FC4-4D62-4DAA-BEBE-59CAC83B1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CB7E-C618-4142-A2F7-6F14F16D6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4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B555D-8CAA-4082-935A-A293A6D0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4045FB-ECC8-4B36-B334-87E494503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E836-1C61-46A5-9247-3598C59C25A6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7BECBC-6B91-4C3C-A9AB-931843FC9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C416BD-4E3C-4D93-BA3F-A844B3264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CB7E-C618-4142-A2F7-6F14F16D6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6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F4E831-7722-4837-A3FD-7A10FC11C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E836-1C61-46A5-9247-3598C59C25A6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82584A-7863-44AE-9599-A7B408C9F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083C3-A6E2-4D4E-889C-BB57F7071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CB7E-C618-4142-A2F7-6F14F16D6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5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1722C-C88C-49C2-88D5-848C9521E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B341B-2038-4D27-B1BF-76EB0E719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D6C5FA-3C69-4293-9246-3D802C5DB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B34A4-B4EC-4AB9-A143-3F09FFB1C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E836-1C61-46A5-9247-3598C59C25A6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E7403-126C-4F73-B441-CBB3F2C8F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FEC40-3623-4C6D-8275-814728045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CB7E-C618-4142-A2F7-6F14F16D6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4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D99B4-028D-4C1F-9D54-0BDB28A20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CA9A22-2CDC-4E46-9562-A0F2DE968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6BD3FB-C590-4AE9-BBF9-673AAD340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59DF7D-C9B8-4E07-A451-E90489C8A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E836-1C61-46A5-9247-3598C59C25A6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9BF1F-2E8C-4884-B714-4FEDEBE61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A8C64F-B790-429E-A61E-51050AA58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5CB7E-C618-4142-A2F7-6F14F16D6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0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337FB2-3467-4C62-8091-753846396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5D2E2-643E-4736-9514-4C9179943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47C81-5A94-4BC7-B0BB-FA0E24E7B0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9E836-1C61-46A5-9247-3598C59C25A6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60BE3-7E17-490B-B07C-0C3206BC5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AD313-4605-44ED-993E-B898B6AEF1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5CB7E-C618-4142-A2F7-6F14F16D6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8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075AB-ED04-47BA-A7D4-ED00054275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Frame Investigation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1CE3C-1DE0-41B4-9C39-5F07EA2A2E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32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0A5667-B9DF-4B92-A94F-E9AA7F3511F3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Acceptance Effects: Lab Eta &lt; 4</a:t>
            </a: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B39CC8FC-8E8C-4665-B282-1B839EB3F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668" y="3429000"/>
            <a:ext cx="4817534" cy="3264604"/>
          </a:xfrm>
          <a:prstGeom prst="rect">
            <a:avLst/>
          </a:prstGeom>
        </p:spPr>
      </p:pic>
      <p:pic>
        <p:nvPicPr>
          <p:cNvPr id="6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0C426D84-B54E-4528-9ECD-61625B4A9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668" y="164396"/>
            <a:ext cx="4817534" cy="3264604"/>
          </a:xfrm>
          <a:prstGeom prst="rect">
            <a:avLst/>
          </a:prstGeom>
        </p:spPr>
      </p:pic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4FD8A6AB-016B-4926-B0DD-FD710E030C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3" y="1039356"/>
            <a:ext cx="4817535" cy="326460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0692509-2F9A-4974-A023-AABB801751E2}"/>
              </a:ext>
            </a:extLst>
          </p:cNvPr>
          <p:cNvCxnSpPr>
            <a:cxnSpLocks/>
          </p:cNvCxnSpPr>
          <p:nvPr/>
        </p:nvCxnSpPr>
        <p:spPr>
          <a:xfrm>
            <a:off x="4174067" y="1363136"/>
            <a:ext cx="0" cy="260773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738DE6F0-727E-4E92-977F-A6A561D78730}"/>
              </a:ext>
            </a:extLst>
          </p:cNvPr>
          <p:cNvSpPr/>
          <p:nvPr/>
        </p:nvSpPr>
        <p:spPr>
          <a:xfrm>
            <a:off x="1634067" y="1473200"/>
            <a:ext cx="1066799" cy="86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0AE50F-4D16-4716-908E-D36D5960BE57}"/>
              </a:ext>
            </a:extLst>
          </p:cNvPr>
          <p:cNvCxnSpPr>
            <a:cxnSpLocks/>
          </p:cNvCxnSpPr>
          <p:nvPr/>
        </p:nvCxnSpPr>
        <p:spPr>
          <a:xfrm>
            <a:off x="2633127" y="1380069"/>
            <a:ext cx="0" cy="260773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04DE69-4C2B-4A99-BF33-286A85E2822A}"/>
              </a:ext>
            </a:extLst>
          </p:cNvPr>
          <p:cNvCxnSpPr>
            <a:cxnSpLocks/>
          </p:cNvCxnSpPr>
          <p:nvPr/>
        </p:nvCxnSpPr>
        <p:spPr>
          <a:xfrm>
            <a:off x="1481667" y="3200394"/>
            <a:ext cx="3852335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551D6C9-EECD-431C-9B2E-6AF9FFED5244}"/>
              </a:ext>
            </a:extLst>
          </p:cNvPr>
          <p:cNvCxnSpPr>
            <a:cxnSpLocks/>
          </p:cNvCxnSpPr>
          <p:nvPr/>
        </p:nvCxnSpPr>
        <p:spPr>
          <a:xfrm>
            <a:off x="1473198" y="2220669"/>
            <a:ext cx="3852335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5564F1B-63B6-4FD3-8402-A3449850D0ED}"/>
              </a:ext>
            </a:extLst>
          </p:cNvPr>
          <p:cNvCxnSpPr>
            <a:cxnSpLocks/>
          </p:cNvCxnSpPr>
          <p:nvPr/>
        </p:nvCxnSpPr>
        <p:spPr>
          <a:xfrm>
            <a:off x="1473199" y="1981191"/>
            <a:ext cx="3852335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A79C71D-1AE8-4036-8B98-3784F7D7D29F}"/>
              </a:ext>
            </a:extLst>
          </p:cNvPr>
          <p:cNvCxnSpPr>
            <a:cxnSpLocks/>
          </p:cNvCxnSpPr>
          <p:nvPr/>
        </p:nvCxnSpPr>
        <p:spPr>
          <a:xfrm>
            <a:off x="10227735" y="3759203"/>
            <a:ext cx="0" cy="260773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AE7CFED-05FE-4B9F-B444-501DA7380542}"/>
              </a:ext>
            </a:extLst>
          </p:cNvPr>
          <p:cNvCxnSpPr>
            <a:cxnSpLocks/>
          </p:cNvCxnSpPr>
          <p:nvPr/>
        </p:nvCxnSpPr>
        <p:spPr>
          <a:xfrm>
            <a:off x="9889064" y="3767666"/>
            <a:ext cx="0" cy="260773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87F1C5A-232E-4172-860D-3E354978455F}"/>
              </a:ext>
            </a:extLst>
          </p:cNvPr>
          <p:cNvSpPr txBox="1"/>
          <p:nvPr/>
        </p:nvSpPr>
        <p:spPr>
          <a:xfrm>
            <a:off x="618067" y="4199467"/>
            <a:ext cx="61976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have seen that the transformed eta/phi distributions match the default Pythia values very well when considering all particles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does limiting acceptance due to finite detector acceptance effect transformed distribution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See the ‘bulge’ from crossing angle, but particle distribution is still flat in phi within this region</a:t>
            </a:r>
          </a:p>
        </p:txBody>
      </p:sp>
    </p:spTree>
    <p:extLst>
      <p:ext uri="{BB962C8B-B14F-4D97-AF65-F5344CB8AC3E}">
        <p14:creationId xmlns:p14="http://schemas.microsoft.com/office/powerpoint/2010/main" val="3688290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7B5BE7D2-E640-4952-9324-FF4CC6DAE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670" y="3430762"/>
            <a:ext cx="4817532" cy="326460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E0A5667-B9DF-4B92-A94F-E9AA7F3511F3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Acceptance Effects: Lab Eta &lt; 3.5</a:t>
            </a:r>
          </a:p>
        </p:txBody>
      </p:sp>
      <p:pic>
        <p:nvPicPr>
          <p:cNvPr id="6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0C426D84-B54E-4528-9ECD-61625B4A9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668" y="164396"/>
            <a:ext cx="4817534" cy="3264604"/>
          </a:xfrm>
          <a:prstGeom prst="rect">
            <a:avLst/>
          </a:prstGeom>
        </p:spPr>
      </p:pic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4FD8A6AB-016B-4926-B0DD-FD710E030C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33" y="1039356"/>
            <a:ext cx="4817535" cy="326460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0692509-2F9A-4974-A023-AABB801751E2}"/>
              </a:ext>
            </a:extLst>
          </p:cNvPr>
          <p:cNvCxnSpPr>
            <a:cxnSpLocks/>
          </p:cNvCxnSpPr>
          <p:nvPr/>
        </p:nvCxnSpPr>
        <p:spPr>
          <a:xfrm>
            <a:off x="4074672" y="1363136"/>
            <a:ext cx="0" cy="260773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738DE6F0-727E-4E92-977F-A6A561D78730}"/>
              </a:ext>
            </a:extLst>
          </p:cNvPr>
          <p:cNvSpPr/>
          <p:nvPr/>
        </p:nvSpPr>
        <p:spPr>
          <a:xfrm>
            <a:off x="1634067" y="1473200"/>
            <a:ext cx="1066799" cy="86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0AE50F-4D16-4716-908E-D36D5960BE57}"/>
              </a:ext>
            </a:extLst>
          </p:cNvPr>
          <p:cNvCxnSpPr>
            <a:cxnSpLocks/>
          </p:cNvCxnSpPr>
          <p:nvPr/>
        </p:nvCxnSpPr>
        <p:spPr>
          <a:xfrm>
            <a:off x="2728551" y="1380069"/>
            <a:ext cx="0" cy="260773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04DE69-4C2B-4A99-BF33-286A85E2822A}"/>
              </a:ext>
            </a:extLst>
          </p:cNvPr>
          <p:cNvCxnSpPr>
            <a:cxnSpLocks/>
          </p:cNvCxnSpPr>
          <p:nvPr/>
        </p:nvCxnSpPr>
        <p:spPr>
          <a:xfrm>
            <a:off x="1481667" y="3124850"/>
            <a:ext cx="3852335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551D6C9-EECD-431C-9B2E-6AF9FFED5244}"/>
              </a:ext>
            </a:extLst>
          </p:cNvPr>
          <p:cNvCxnSpPr>
            <a:cxnSpLocks/>
          </p:cNvCxnSpPr>
          <p:nvPr/>
        </p:nvCxnSpPr>
        <p:spPr>
          <a:xfrm>
            <a:off x="1473198" y="2256453"/>
            <a:ext cx="3852335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5564F1B-63B6-4FD3-8402-A3449850D0ED}"/>
              </a:ext>
            </a:extLst>
          </p:cNvPr>
          <p:cNvCxnSpPr>
            <a:cxnSpLocks/>
          </p:cNvCxnSpPr>
          <p:nvPr/>
        </p:nvCxnSpPr>
        <p:spPr>
          <a:xfrm>
            <a:off x="1473199" y="2120343"/>
            <a:ext cx="3852335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A79C71D-1AE8-4036-8B98-3784F7D7D29F}"/>
              </a:ext>
            </a:extLst>
          </p:cNvPr>
          <p:cNvCxnSpPr>
            <a:cxnSpLocks/>
          </p:cNvCxnSpPr>
          <p:nvPr/>
        </p:nvCxnSpPr>
        <p:spPr>
          <a:xfrm>
            <a:off x="10009070" y="3759203"/>
            <a:ext cx="0" cy="260773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AE7CFED-05FE-4B9F-B444-501DA7380542}"/>
              </a:ext>
            </a:extLst>
          </p:cNvPr>
          <p:cNvCxnSpPr>
            <a:cxnSpLocks/>
          </p:cNvCxnSpPr>
          <p:nvPr/>
        </p:nvCxnSpPr>
        <p:spPr>
          <a:xfrm>
            <a:off x="9833400" y="3767666"/>
            <a:ext cx="0" cy="260773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22FC5DE-8C59-4F60-8297-0FF68C4D976B}"/>
              </a:ext>
            </a:extLst>
          </p:cNvPr>
          <p:cNvSpPr txBox="1"/>
          <p:nvPr/>
        </p:nvSpPr>
        <p:spPr>
          <a:xfrm>
            <a:off x="618067" y="4487333"/>
            <a:ext cx="6265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we look at acceptance of eta between +/- 3.5 in the lab frame (nominal tracking range), ‘bulge’ decreases, but eta range also decreases (no surprise)</a:t>
            </a:r>
          </a:p>
        </p:txBody>
      </p:sp>
    </p:spTree>
    <p:extLst>
      <p:ext uri="{BB962C8B-B14F-4D97-AF65-F5344CB8AC3E}">
        <p14:creationId xmlns:p14="http://schemas.microsoft.com/office/powerpoint/2010/main" val="1047481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56B64E-27A7-401D-A4A3-569DCDD03145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Beam Smearing Effects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4A607DBE-884C-4532-950E-3484EA3F2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42" y="1118178"/>
            <a:ext cx="7558108" cy="51217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C34383C-6D45-4507-8798-11C54B542CD8}"/>
              </a:ext>
            </a:extLst>
          </p:cNvPr>
          <p:cNvSpPr txBox="1"/>
          <p:nvPr/>
        </p:nvSpPr>
        <p:spPr>
          <a:xfrm>
            <a:off x="397933" y="1346200"/>
            <a:ext cx="3784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plots above used transformation constructed assuming perfect knowledge of incoming beams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Divergence, beam energy spread, </a:t>
            </a:r>
            <a:r>
              <a:rPr lang="en-US" dirty="0" err="1"/>
              <a:t>etc</a:t>
            </a:r>
            <a:r>
              <a:rPr lang="en-US" dirty="0"/>
              <a:t> introduce momentum deviations which cannot be measured event by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Compare true transformation (assuming perfect knowledge) with default transformation (assume nominal beam energies and crossing angle)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Deviations are small at mid-rapidity but grow sizable as you move forward</a:t>
            </a:r>
          </a:p>
        </p:txBody>
      </p:sp>
    </p:spTree>
    <p:extLst>
      <p:ext uri="{BB962C8B-B14F-4D97-AF65-F5344CB8AC3E}">
        <p14:creationId xmlns:p14="http://schemas.microsoft.com/office/powerpoint/2010/main" val="2709242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56B64E-27A7-401D-A4A3-569DCDD03145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Beam Smearing Without PID 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4A607DBE-884C-4532-950E-3484EA3F2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42" y="1118178"/>
            <a:ext cx="7558108" cy="5121755"/>
          </a:xfrm>
          <a:prstGeom prst="rect">
            <a:avLst/>
          </a:prstGeom>
        </p:spPr>
      </p:pic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77491216-D0D3-45B1-9257-F98485A4D3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442" y="1118178"/>
            <a:ext cx="7558108" cy="51217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47F611-D992-40E4-ADA8-993CF3F9ADC4}"/>
              </a:ext>
            </a:extLst>
          </p:cNvPr>
          <p:cNvSpPr txBox="1"/>
          <p:nvPr/>
        </p:nvSpPr>
        <p:spPr>
          <a:xfrm>
            <a:off x="397933" y="1346200"/>
            <a:ext cx="3784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Lorentz transformation depends on momentum and energy of the particle being transformed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is the transformation affected if we don’t know the energy of the track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Assume all tracks are </a:t>
            </a:r>
            <a:r>
              <a:rPr lang="en-US" dirty="0" err="1"/>
              <a:t>pions</a:t>
            </a:r>
            <a:r>
              <a:rPr lang="en-US" dirty="0"/>
              <a:t> and all neutrals are massless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Look at deviation between true transformation and transformation assuming nominal crossing angle and beam energy as well as the pion mass and massless neutrals assumptions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TODO: Look at detector smearing</a:t>
            </a:r>
          </a:p>
        </p:txBody>
      </p:sp>
    </p:spTree>
    <p:extLst>
      <p:ext uri="{BB962C8B-B14F-4D97-AF65-F5344CB8AC3E}">
        <p14:creationId xmlns:p14="http://schemas.microsoft.com/office/powerpoint/2010/main" val="4239562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D01A74-1295-4808-A3F2-9F5CA9DA67AF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Introduction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9961B8-94BD-475D-9220-439193DAA577}"/>
              </a:ext>
            </a:extLst>
          </p:cNvPr>
          <p:cNvSpPr txBox="1"/>
          <p:nvPr/>
        </p:nvSpPr>
        <p:spPr>
          <a:xfrm>
            <a:off x="618067" y="1193800"/>
            <a:ext cx="109812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My previous studies have shown what the distribution of particles will look like in the detector in the presence of a crossing angle (and other beam effects)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is relevant because this is what the detector will see and therefore will define the resolutions and acceptances we work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Alexander pointed out though, the lab/detector frame is not necessarily the one in which we will do analyses as it is in principle possible to transform to a frame in which the crossing angle effects are negated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Below, I describe this transformation and look at a few relevant issues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TL;DR: Transformation from lab frame to frame where anisotropies due to crossing angle disappear is relatively well behaved in central detector; need to be aware of some acceptance effects; good PID/energy measurements will help</a:t>
            </a:r>
          </a:p>
        </p:txBody>
      </p:sp>
    </p:spTree>
    <p:extLst>
      <p:ext uri="{BB962C8B-B14F-4D97-AF65-F5344CB8AC3E}">
        <p14:creationId xmlns:p14="http://schemas.microsoft.com/office/powerpoint/2010/main" val="908709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0172D33-CD0D-4096-9FB6-F0319918E687}"/>
              </a:ext>
            </a:extLst>
          </p:cNvPr>
          <p:cNvCxnSpPr/>
          <p:nvPr/>
        </p:nvCxnSpPr>
        <p:spPr>
          <a:xfrm flipH="1">
            <a:off x="4275667" y="3429000"/>
            <a:ext cx="18203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2EBAFA3-9449-4F5D-AB07-8932B6892783}"/>
              </a:ext>
            </a:extLst>
          </p:cNvPr>
          <p:cNvCxnSpPr/>
          <p:nvPr/>
        </p:nvCxnSpPr>
        <p:spPr>
          <a:xfrm flipV="1">
            <a:off x="6096000" y="2785533"/>
            <a:ext cx="5511800" cy="6434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EF17D89-961D-4F8B-9DF8-95211A8A0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767" y="414867"/>
            <a:ext cx="1115665" cy="120711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2A932E9-2F4C-421C-B9B3-0B66240430CD}"/>
              </a:ext>
            </a:extLst>
          </p:cNvPr>
          <p:cNvSpPr txBox="1"/>
          <p:nvPr/>
        </p:nvSpPr>
        <p:spPr>
          <a:xfrm>
            <a:off x="3039534" y="2827865"/>
            <a:ext cx="305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(0.003,-0.001,-18.026,18.026)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8BAF9F-D783-4CE2-B8E7-0A6FC344BAC4}"/>
              </a:ext>
            </a:extLst>
          </p:cNvPr>
          <p:cNvSpPr txBox="1"/>
          <p:nvPr/>
        </p:nvSpPr>
        <p:spPr>
          <a:xfrm>
            <a:off x="8551334" y="3429000"/>
            <a:ext cx="305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(6.892,0.023,275.176,275.264)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4895570-B609-4AD0-A73F-9C9A04F737FB}"/>
              </a:ext>
            </a:extLst>
          </p:cNvPr>
          <p:cNvCxnSpPr>
            <a:cxnSpLocks/>
          </p:cNvCxnSpPr>
          <p:nvPr/>
        </p:nvCxnSpPr>
        <p:spPr>
          <a:xfrm flipV="1">
            <a:off x="6096001" y="3107266"/>
            <a:ext cx="939799" cy="3217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BB8D0F6-F792-46B7-97F7-98880020CBF6}"/>
              </a:ext>
            </a:extLst>
          </p:cNvPr>
          <p:cNvSpPr txBox="1"/>
          <p:nvPr/>
        </p:nvSpPr>
        <p:spPr>
          <a:xfrm>
            <a:off x="6223000" y="2181534"/>
            <a:ext cx="4656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Boost</a:t>
            </a:r>
          </a:p>
          <a:p>
            <a:pPr algn="ctr"/>
            <a:r>
              <a:rPr lang="en-US" dirty="0"/>
              <a:t>(6.896/293.29,0.022/293.29,257.15/293.29)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1BA1FB-0341-4FF3-B01A-3F4C83E68D7C}"/>
              </a:ext>
            </a:extLst>
          </p:cNvPr>
          <p:cNvSpPr txBox="1"/>
          <p:nvPr/>
        </p:nvSpPr>
        <p:spPr>
          <a:xfrm>
            <a:off x="618067" y="3798332"/>
            <a:ext cx="766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Initial Configuration in the Lab Frame</a:t>
            </a:r>
          </a:p>
        </p:txBody>
      </p:sp>
    </p:spTree>
    <p:extLst>
      <p:ext uri="{BB962C8B-B14F-4D97-AF65-F5344CB8AC3E}">
        <p14:creationId xmlns:p14="http://schemas.microsoft.com/office/powerpoint/2010/main" val="2724462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0172D33-CD0D-4096-9FB6-F0319918E687}"/>
              </a:ext>
            </a:extLst>
          </p:cNvPr>
          <p:cNvCxnSpPr>
            <a:cxnSpLocks/>
          </p:cNvCxnSpPr>
          <p:nvPr/>
        </p:nvCxnSpPr>
        <p:spPr>
          <a:xfrm flipH="1">
            <a:off x="2429933" y="3429000"/>
            <a:ext cx="3666068" cy="152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2EBAFA3-9449-4F5D-AB07-8932B6892783}"/>
              </a:ext>
            </a:extLst>
          </p:cNvPr>
          <p:cNvCxnSpPr>
            <a:cxnSpLocks/>
          </p:cNvCxnSpPr>
          <p:nvPr/>
        </p:nvCxnSpPr>
        <p:spPr>
          <a:xfrm flipV="1">
            <a:off x="6096000" y="3259667"/>
            <a:ext cx="3674533" cy="16933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EF17D89-961D-4F8B-9DF8-95211A8A0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767" y="414867"/>
            <a:ext cx="1115665" cy="12071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9694418-0AE3-4250-A901-CA3DEE8082A0}"/>
              </a:ext>
            </a:extLst>
          </p:cNvPr>
          <p:cNvSpPr txBox="1"/>
          <p:nvPr/>
        </p:nvSpPr>
        <p:spPr>
          <a:xfrm>
            <a:off x="3039534" y="2827865"/>
            <a:ext cx="305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(-1.402,-0.006,-70.420,70.434)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3EC750-7FE5-4DA2-A60B-19AA15952B4F}"/>
              </a:ext>
            </a:extLst>
          </p:cNvPr>
          <p:cNvSpPr txBox="1"/>
          <p:nvPr/>
        </p:nvSpPr>
        <p:spPr>
          <a:xfrm>
            <a:off x="8551334" y="3429000"/>
            <a:ext cx="305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(1.402,0.006,70.420,70.440)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E86B18-A45E-4C82-A09B-052D72DB01F5}"/>
              </a:ext>
            </a:extLst>
          </p:cNvPr>
          <p:cNvSpPr txBox="1"/>
          <p:nvPr/>
        </p:nvSpPr>
        <p:spPr>
          <a:xfrm>
            <a:off x="618067" y="3798332"/>
            <a:ext cx="7662333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Initial Configuration in the Lab Frame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Boost by sum of beam 4-momenta to get to CM Frame</a:t>
            </a:r>
          </a:p>
        </p:txBody>
      </p:sp>
    </p:spTree>
    <p:extLst>
      <p:ext uri="{BB962C8B-B14F-4D97-AF65-F5344CB8AC3E}">
        <p14:creationId xmlns:p14="http://schemas.microsoft.com/office/powerpoint/2010/main" val="2536539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0172D33-CD0D-4096-9FB6-F0319918E687}"/>
              </a:ext>
            </a:extLst>
          </p:cNvPr>
          <p:cNvCxnSpPr>
            <a:cxnSpLocks/>
          </p:cNvCxnSpPr>
          <p:nvPr/>
        </p:nvCxnSpPr>
        <p:spPr>
          <a:xfrm flipH="1">
            <a:off x="2421467" y="3429000"/>
            <a:ext cx="367453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2EBAFA3-9449-4F5D-AB07-8932B6892783}"/>
              </a:ext>
            </a:extLst>
          </p:cNvPr>
          <p:cNvCxnSpPr>
            <a:cxnSpLocks/>
          </p:cNvCxnSpPr>
          <p:nvPr/>
        </p:nvCxnSpPr>
        <p:spPr>
          <a:xfrm flipV="1">
            <a:off x="6096000" y="3429000"/>
            <a:ext cx="367453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EF17D89-961D-4F8B-9DF8-95211A8A0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767" y="414867"/>
            <a:ext cx="1115665" cy="120711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A698C99-884A-493B-833A-1E320167114E}"/>
              </a:ext>
            </a:extLst>
          </p:cNvPr>
          <p:cNvSpPr txBox="1"/>
          <p:nvPr/>
        </p:nvSpPr>
        <p:spPr>
          <a:xfrm>
            <a:off x="3039534" y="2827865"/>
            <a:ext cx="305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(0.0,-0.006,-70.434,70.434)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AF17DB-616D-4B99-B6AA-0C065ECA606B}"/>
              </a:ext>
            </a:extLst>
          </p:cNvPr>
          <p:cNvSpPr txBox="1"/>
          <p:nvPr/>
        </p:nvSpPr>
        <p:spPr>
          <a:xfrm>
            <a:off x="8551334" y="3496736"/>
            <a:ext cx="305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(0.0,0.006,70.434,70.440)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60B126-BA9F-49AF-9FEF-04E748246139}"/>
              </a:ext>
            </a:extLst>
          </p:cNvPr>
          <p:cNvSpPr txBox="1"/>
          <p:nvPr/>
        </p:nvSpPr>
        <p:spPr>
          <a:xfrm>
            <a:off x="618067" y="3798332"/>
            <a:ext cx="7662333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Initial Configuration in the Lab Frame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Boost by sum of beam 4-momenta to get to CM Frame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Rotate about y-axis to eliminate x-component of momentum</a:t>
            </a:r>
          </a:p>
        </p:txBody>
      </p:sp>
    </p:spTree>
    <p:extLst>
      <p:ext uri="{BB962C8B-B14F-4D97-AF65-F5344CB8AC3E}">
        <p14:creationId xmlns:p14="http://schemas.microsoft.com/office/powerpoint/2010/main" val="282581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0172D33-CD0D-4096-9FB6-F0319918E687}"/>
              </a:ext>
            </a:extLst>
          </p:cNvPr>
          <p:cNvCxnSpPr>
            <a:cxnSpLocks/>
          </p:cNvCxnSpPr>
          <p:nvPr/>
        </p:nvCxnSpPr>
        <p:spPr>
          <a:xfrm flipH="1">
            <a:off x="4284133" y="3429000"/>
            <a:ext cx="181186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2EBAFA3-9449-4F5D-AB07-8932B6892783}"/>
              </a:ext>
            </a:extLst>
          </p:cNvPr>
          <p:cNvCxnSpPr>
            <a:cxnSpLocks/>
          </p:cNvCxnSpPr>
          <p:nvPr/>
        </p:nvCxnSpPr>
        <p:spPr>
          <a:xfrm flipV="1">
            <a:off x="6096000" y="3429000"/>
            <a:ext cx="5469467" cy="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EF17D89-961D-4F8B-9DF8-95211A8A0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767" y="414867"/>
            <a:ext cx="1115665" cy="12071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9F91D3C-8523-4577-89B7-227546F08C72}"/>
              </a:ext>
            </a:extLst>
          </p:cNvPr>
          <p:cNvSpPr txBox="1"/>
          <p:nvPr/>
        </p:nvSpPr>
        <p:spPr>
          <a:xfrm>
            <a:off x="3039534" y="2827865"/>
            <a:ext cx="305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(0.0,0.0,-18.048,18.048)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A6E7B8-ABE3-4F5D-8E1E-0D9832921045}"/>
              </a:ext>
            </a:extLst>
          </p:cNvPr>
          <p:cNvSpPr txBox="1"/>
          <p:nvPr/>
        </p:nvSpPr>
        <p:spPr>
          <a:xfrm>
            <a:off x="8551334" y="3496736"/>
            <a:ext cx="305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(0.0,0.0,274.890,274.891)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A7BD48-C0C0-47AE-B8A9-71C13239E7B1}"/>
              </a:ext>
            </a:extLst>
          </p:cNvPr>
          <p:cNvSpPr txBox="1"/>
          <p:nvPr/>
        </p:nvSpPr>
        <p:spPr>
          <a:xfrm>
            <a:off x="618067" y="3798332"/>
            <a:ext cx="7662333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Initial Configuration in the Lab Frame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Boost by sum of beam 4-momenta to get to CM Frame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Rotate about y-axis to eliminate x-component of momentum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Rotate about x-axis to eliminate y-component of momentum (not shown)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Boost back along z to (nearly) restore original beam energies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F4CB62-C35A-4B6B-9689-CC0009006DB2}"/>
              </a:ext>
            </a:extLst>
          </p:cNvPr>
          <p:cNvSpPr txBox="1"/>
          <p:nvPr/>
        </p:nvSpPr>
        <p:spPr>
          <a:xfrm>
            <a:off x="4648199" y="2665739"/>
            <a:ext cx="4656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Boost</a:t>
            </a:r>
          </a:p>
          <a:p>
            <a:pPr algn="ctr"/>
            <a:r>
              <a:rPr lang="en-US" dirty="0"/>
              <a:t>(0.0,0.0,-257.15/293.29)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7257957-812C-4DC0-B0F8-F9A7B9A781F4}"/>
              </a:ext>
            </a:extLst>
          </p:cNvPr>
          <p:cNvCxnSpPr>
            <a:cxnSpLocks/>
          </p:cNvCxnSpPr>
          <p:nvPr/>
        </p:nvCxnSpPr>
        <p:spPr>
          <a:xfrm flipH="1">
            <a:off x="5257800" y="3429000"/>
            <a:ext cx="83820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756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1D6B83-31A0-4A86-9D70-4ED0C8B71B90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Frame Comparison: Phi Vs Eta</a:t>
            </a: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24390180-269B-44C0-B18C-EC30544814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23" y="1018112"/>
            <a:ext cx="4817535" cy="3264603"/>
          </a:xfrm>
          <a:prstGeom prst="rect">
            <a:avLst/>
          </a:prstGeom>
        </p:spPr>
      </p:pic>
      <p:pic>
        <p:nvPicPr>
          <p:cNvPr id="6" name="Picture 5" descr="Chart, histogram&#10;&#10;Description automatically generated">
            <a:extLst>
              <a:ext uri="{FF2B5EF4-FFF2-40B4-BE49-F238E27FC236}">
                <a16:creationId xmlns:a16="http://schemas.microsoft.com/office/drawing/2014/main" id="{428A507B-8755-4DAF-B629-005E7B4D45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068" y="254003"/>
            <a:ext cx="4817534" cy="3264605"/>
          </a:xfrm>
          <a:prstGeom prst="rect">
            <a:avLst/>
          </a:prstGeom>
        </p:spPr>
      </p:pic>
      <p:pic>
        <p:nvPicPr>
          <p:cNvPr id="8" name="Picture 7" descr="Chart, histogram&#10;&#10;Description automatically generated">
            <a:extLst>
              <a:ext uri="{FF2B5EF4-FFF2-40B4-BE49-F238E27FC236}">
                <a16:creationId xmlns:a16="http://schemas.microsoft.com/office/drawing/2014/main" id="{44A59B57-FE07-4D11-9846-4E03E97E07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068" y="3518608"/>
            <a:ext cx="4817534" cy="32646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B479BA8-48D0-40B1-A938-1CEB7E1DADD0}"/>
              </a:ext>
            </a:extLst>
          </p:cNvPr>
          <p:cNvSpPr txBox="1"/>
          <p:nvPr/>
        </p:nvSpPr>
        <p:spPr>
          <a:xfrm>
            <a:off x="609600" y="4282715"/>
            <a:ext cx="59097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Crossing angle introduces a hot-spot at phi = 0 and eta = ~4.2 in the lab frame (top left)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Transformation described above removes phi modulation and smooths out eta (bottom right)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Matches very well with distribution obtained from default Pythia with no beam effects included (top right)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5E8D856-F6F3-4DDE-9C57-0A3A8944A2A6}"/>
              </a:ext>
            </a:extLst>
          </p:cNvPr>
          <p:cNvCxnSpPr/>
          <p:nvPr/>
        </p:nvCxnSpPr>
        <p:spPr>
          <a:xfrm>
            <a:off x="5754158" y="3518608"/>
            <a:ext cx="1425575" cy="134125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71441A-E40F-4E89-97A9-F1A51FE27EA1}"/>
              </a:ext>
            </a:extLst>
          </p:cNvPr>
          <p:cNvSpPr txBox="1"/>
          <p:nvPr/>
        </p:nvSpPr>
        <p:spPr>
          <a:xfrm rot="2602919">
            <a:off x="5935132" y="3779810"/>
            <a:ext cx="116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Transform</a:t>
            </a:r>
          </a:p>
        </p:txBody>
      </p:sp>
    </p:spTree>
    <p:extLst>
      <p:ext uri="{BB962C8B-B14F-4D97-AF65-F5344CB8AC3E}">
        <p14:creationId xmlns:p14="http://schemas.microsoft.com/office/powerpoint/2010/main" val="667074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B58283-589E-41AA-9DB9-F3BEB5D88F26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Frame Comparison: Pt, Eta, &amp; Phi</a:t>
            </a:r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56A95943-1E3D-4F4C-9E49-0B75A459DE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33" y="3518608"/>
            <a:ext cx="4817535" cy="3264605"/>
          </a:xfrm>
          <a:prstGeom prst="rect">
            <a:avLst/>
          </a:prstGeom>
        </p:spPr>
      </p:pic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2D2EFA47-AD96-449D-B2B2-366E4C254E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831" y="3518609"/>
            <a:ext cx="4817536" cy="3264605"/>
          </a:xfrm>
          <a:prstGeom prst="rect">
            <a:avLst/>
          </a:prstGeom>
        </p:spPr>
      </p:pic>
      <p:pic>
        <p:nvPicPr>
          <p:cNvPr id="7" name="Picture 6" descr="Chart, histogram&#10;&#10;Description automatically generated">
            <a:extLst>
              <a:ext uri="{FF2B5EF4-FFF2-40B4-BE49-F238E27FC236}">
                <a16:creationId xmlns:a16="http://schemas.microsoft.com/office/drawing/2014/main" id="{77F88DA8-D7D3-49F2-8C4B-CB9DD5DA53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831" y="164394"/>
            <a:ext cx="4817537" cy="32646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0CEB5C-0EEE-4A79-9EE4-F04C5BBE1669}"/>
              </a:ext>
            </a:extLst>
          </p:cNvPr>
          <p:cNvSpPr txBox="1"/>
          <p:nvPr/>
        </p:nvSpPr>
        <p:spPr>
          <a:xfrm>
            <a:off x="1490132" y="3987800"/>
            <a:ext cx="2573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Lab Frame (Beam Effects)</a:t>
            </a:r>
          </a:p>
          <a:p>
            <a:r>
              <a:rPr lang="en-US" sz="1600" dirty="0">
                <a:solidFill>
                  <a:srgbClr val="FF0000"/>
                </a:solidFill>
              </a:rPr>
              <a:t>Transformed (Beam Effects)</a:t>
            </a:r>
          </a:p>
          <a:p>
            <a:r>
              <a:rPr lang="en-US" sz="1600" dirty="0">
                <a:solidFill>
                  <a:srgbClr val="00B050"/>
                </a:solidFill>
              </a:rPr>
              <a:t>Lab Frame (No Beam Effects)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766B09-78D4-4698-A57F-A7CE6EA874EA}"/>
              </a:ext>
            </a:extLst>
          </p:cNvPr>
          <p:cNvSpPr txBox="1"/>
          <p:nvPr/>
        </p:nvSpPr>
        <p:spPr>
          <a:xfrm>
            <a:off x="635000" y="1041400"/>
            <a:ext cx="546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Transformed eta and phi distributions from Pythia sample with beam effects matches exactly the lab frame distributions from default Pythia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Particle Pt distributions match as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Transformation does what we expect</a:t>
            </a:r>
          </a:p>
        </p:txBody>
      </p:sp>
    </p:spTree>
    <p:extLst>
      <p:ext uri="{BB962C8B-B14F-4D97-AF65-F5344CB8AC3E}">
        <p14:creationId xmlns:p14="http://schemas.microsoft.com/office/powerpoint/2010/main" val="2753144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6D12FD-2A96-443B-A603-E73A12A8C85A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Transformed Vs Original Phi and Eta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9D668B3A-BEE9-48F3-AC31-7C71067CB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65" y="905404"/>
            <a:ext cx="5935135" cy="4021947"/>
          </a:xfrm>
          <a:prstGeom prst="rect">
            <a:avLst/>
          </a:prstGeom>
        </p:spPr>
      </p:pic>
      <p:pic>
        <p:nvPicPr>
          <p:cNvPr id="14" name="Picture 13" descr="Chart&#10;&#10;Description automatically generated">
            <a:extLst>
              <a:ext uri="{FF2B5EF4-FFF2-40B4-BE49-F238E27FC236}">
                <a16:creationId xmlns:a16="http://schemas.microsoft.com/office/drawing/2014/main" id="{9BD350C9-47E5-4971-B2F5-855983186C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467" y="2759605"/>
            <a:ext cx="5935135" cy="40219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BD58A5D-392C-4EBC-8E5A-8C08816B7777}"/>
              </a:ext>
            </a:extLst>
          </p:cNvPr>
          <p:cNvSpPr txBox="1"/>
          <p:nvPr/>
        </p:nvSpPr>
        <p:spPr>
          <a:xfrm>
            <a:off x="6570133" y="905404"/>
            <a:ext cx="5469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Correlation between transformed and lab eta for Pythia sample with beam effects is one-to-one for low eta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Correlation begins to smear out at higher eta with singular behavior near eta = 4.2</a:t>
            </a:r>
          </a:p>
        </p:txBody>
      </p:sp>
    </p:spTree>
    <p:extLst>
      <p:ext uri="{BB962C8B-B14F-4D97-AF65-F5344CB8AC3E}">
        <p14:creationId xmlns:p14="http://schemas.microsoft.com/office/powerpoint/2010/main" val="4136744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6467</TotalTime>
  <Words>686</Words>
  <Application>Microsoft Office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Frame Investigation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Investigation</dc:title>
  <dc:creator>Page, Brian</dc:creator>
  <cp:lastModifiedBy>Page, Brian</cp:lastModifiedBy>
  <cp:revision>23</cp:revision>
  <dcterms:created xsi:type="dcterms:W3CDTF">2021-05-14T05:10:10Z</dcterms:created>
  <dcterms:modified xsi:type="dcterms:W3CDTF">2021-05-19T15:24:07Z</dcterms:modified>
</cp:coreProperties>
</file>