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193D7BDA-377A-487F-A66E-2B8D0C8383A3}"/>
    <pc:docChg chg="custSel addSld modSld sldOrd">
      <pc:chgData name="Brian Page" userId="eb54c15eaa303302" providerId="LiveId" clId="{193D7BDA-377A-487F-A66E-2B8D0C8383A3}" dt="2021-05-18T05:55:28.752" v="1439"/>
      <pc:docMkLst>
        <pc:docMk/>
      </pc:docMkLst>
      <pc:sldChg chg="ord">
        <pc:chgData name="Brian Page" userId="eb54c15eaa303302" providerId="LiveId" clId="{193D7BDA-377A-487F-A66E-2B8D0C8383A3}" dt="2021-05-18T05:55:28.752" v="1439"/>
        <pc:sldMkLst>
          <pc:docMk/>
          <pc:sldMk cId="3452207087" sldId="265"/>
        </pc:sldMkLst>
      </pc:sldChg>
      <pc:sldChg chg="addSp modSp new mod">
        <pc:chgData name="Brian Page" userId="eb54c15eaa303302" providerId="LiveId" clId="{193D7BDA-377A-487F-A66E-2B8D0C8383A3}" dt="2021-05-18T05:53:34.033" v="1435" actId="20577"/>
        <pc:sldMkLst>
          <pc:docMk/>
          <pc:sldMk cId="3894284415" sldId="266"/>
        </pc:sldMkLst>
        <pc:spChg chg="add mod">
          <ac:chgData name="Brian Page" userId="eb54c15eaa303302" providerId="LiveId" clId="{193D7BDA-377A-487F-A66E-2B8D0C8383A3}" dt="2021-05-18T05:53:34.033" v="1435" actId="20577"/>
          <ac:spMkLst>
            <pc:docMk/>
            <pc:sldMk cId="3894284415" sldId="266"/>
            <ac:spMk id="2" creationId="{1A9CE559-F97C-439E-B867-95F750AC36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EFC6-743C-4ADA-89A9-5D27E9D16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FBB11-FBAE-4B3B-91B0-2B923C846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76DF1-1668-496E-86DE-212F4612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295C1-83FB-4AE8-B0E4-9618D6A7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D8786-12B3-4187-87ED-9F692FD7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B7E6-E1DD-4411-B2B9-40298003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2D3F78-06BA-489A-860C-9D1838289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C3652-6C8F-4A28-A937-599C9D09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DCE6B-9132-4B6E-91B3-84DF211B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2F916-E440-4BBC-9EC1-585FE84E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2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E4311-EE37-46F1-9AF6-7195B00910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4F91B-58BC-4224-886F-937EEA25C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E69AE-7691-4506-A8E8-B4FB5E01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03FC-B92A-41BB-901A-EC2868A3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D2908-B234-4048-A2BB-40E746F9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3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5967-E32C-435D-B178-28BBE03C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85C4D-7652-4900-9067-E52C8326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11D76-7A38-49D2-8190-11823F19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B21A-FB10-439C-8396-57ED7884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CF9C0-66BD-4FA0-9B5A-E278357B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F34D-86DC-49B3-A6B3-7F1178034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B9225-B20A-45A2-A364-4A108872A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7B844-8696-414F-A8AB-64D61534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5B42C-2177-4B45-9AE0-846748B9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36AA9-EFFC-4347-B196-2F96B614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AB0E7-3592-465A-A21A-CFF9F5796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0CF3D-D689-4DDD-A1C7-7A127448A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02B7F-8921-4763-ACCE-4C414FFAD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555D3-27DF-4F55-87F3-3DB6AFAC5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084D0-55A6-4D80-AEAD-2C2FE751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23357-86C4-4B99-88E1-7A4B4831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8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E0AC-A8C2-41F6-BA35-801030F28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CB8C-B3C3-4B6C-90A8-ED994E07D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49C65-059F-4888-AA92-00E7B6970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D76C2-67A3-4E20-824D-5DCDE9C8D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CC800-C9C8-4B5A-9898-BB0C1BE61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E6E6F-16A4-47F2-B78B-CDC07602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D6A849-85B2-40FE-A6D7-AC13EAA8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71FED-B654-4836-8F4C-CABBF577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4B98-20C9-4DA8-9429-1D36A0CB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F7874-3E2D-4673-A9E2-E93CC404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D0193-183D-4656-8886-E961F6E6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4C94F-B6D5-4DCF-97BA-7A843618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5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E9613-D0EA-4FFB-AB58-1BE25BCBF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D9647-CC5D-4728-857E-B9302DC2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ED7CF-F68E-4190-A44E-69E6F591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1FF5-4512-4929-8305-4625630E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54DB-A00A-4F8F-A830-5DA9885E5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EBB38-1DC9-460B-B68E-916D25EF8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C8B75-0F0E-4B2B-A826-141D9AF0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2DED0-8996-4EA7-B113-76A25CB79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179FA-848C-4383-9CFE-D7BD05C0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8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8104-4FCC-4ADA-B0B0-79E9356B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CBF5E-3453-4211-89F4-37E7DAFFB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A90EF-59E5-4EA6-A10D-28087A69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D4EAF-9067-4E3F-9C21-B071FF8DD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5931-F511-49FC-9503-B0796FFA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73086-3EA9-4E11-853B-92D22DC9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25D5C-D622-4F9E-9553-7EEA2CB34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BB9A-29FB-4CC7-B73E-B25B8D51A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B0C3F-97E9-4507-9423-B435BF87B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A92BA-9EA1-464A-9E43-D15B386C48E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9C6EA-3418-4598-9AC0-08882D4CE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4AC74-5AE4-4911-94B5-147B52D2E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A6D8-AF04-42D5-839A-93C9A3EE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7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C701-CC3B-4666-8638-A6CE1CA188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Hot-Spot Position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31C01-4C07-46C7-AA67-402965EEDE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9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26602996-6AB5-4D3A-AA2F-9B45CDE86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3" y="1528098"/>
            <a:ext cx="5935134" cy="40219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BA7161-54E2-4CEA-B989-434105A2939B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18x275 35mRad Crossing Angle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68398D-9EF2-4079-970B-F9159328E78C}"/>
              </a:ext>
            </a:extLst>
          </p:cNvPr>
          <p:cNvCxnSpPr>
            <a:cxnSpLocks/>
          </p:cNvCxnSpPr>
          <p:nvPr/>
        </p:nvCxnSpPr>
        <p:spPr>
          <a:xfrm>
            <a:off x="4165591" y="1913463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1139B6-D5EA-44CB-9B3F-0B084507D0AE}"/>
              </a:ext>
            </a:extLst>
          </p:cNvPr>
          <p:cNvCxnSpPr>
            <a:cxnSpLocks/>
          </p:cNvCxnSpPr>
          <p:nvPr/>
        </p:nvCxnSpPr>
        <p:spPr>
          <a:xfrm>
            <a:off x="4165589" y="1930394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5F09E2-49FA-4D91-BBA0-05476D9AFF7C}"/>
              </a:ext>
            </a:extLst>
          </p:cNvPr>
          <p:cNvCxnSpPr>
            <a:cxnSpLocks/>
          </p:cNvCxnSpPr>
          <p:nvPr/>
        </p:nvCxnSpPr>
        <p:spPr>
          <a:xfrm>
            <a:off x="4165583" y="1930391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AFFF44-7AF4-423A-B036-46A4DDF6F4D4}"/>
              </a:ext>
            </a:extLst>
          </p:cNvPr>
          <p:cNvCxnSpPr>
            <a:cxnSpLocks/>
          </p:cNvCxnSpPr>
          <p:nvPr/>
        </p:nvCxnSpPr>
        <p:spPr>
          <a:xfrm>
            <a:off x="10176947" y="1913467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9DC7B393-A4B3-419B-9EF8-C71CB5A07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7" y="1528098"/>
            <a:ext cx="5935133" cy="402194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7F19BF-DE95-42D8-B481-5CD6947D74CE}"/>
              </a:ext>
            </a:extLst>
          </p:cNvPr>
          <p:cNvCxnSpPr>
            <a:cxnSpLocks/>
          </p:cNvCxnSpPr>
          <p:nvPr/>
        </p:nvCxnSpPr>
        <p:spPr>
          <a:xfrm>
            <a:off x="4165580" y="1930390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E9EE0C-EE7D-4CBC-A9D0-ED305D0EE370}"/>
              </a:ext>
            </a:extLst>
          </p:cNvPr>
          <p:cNvCxnSpPr>
            <a:cxnSpLocks/>
          </p:cNvCxnSpPr>
          <p:nvPr/>
        </p:nvCxnSpPr>
        <p:spPr>
          <a:xfrm>
            <a:off x="10092278" y="1921930"/>
            <a:ext cx="0" cy="3225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B2D2693-62BC-4567-9CF5-5E58C92BA315}"/>
              </a:ext>
            </a:extLst>
          </p:cNvPr>
          <p:cNvCxnSpPr>
            <a:cxnSpLocks/>
          </p:cNvCxnSpPr>
          <p:nvPr/>
        </p:nvCxnSpPr>
        <p:spPr>
          <a:xfrm>
            <a:off x="4080927" y="1921929"/>
            <a:ext cx="0" cy="3225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E3CAED-76A7-4629-B70F-BE02D7C0FDEB}"/>
              </a:ext>
            </a:extLst>
          </p:cNvPr>
          <p:cNvSpPr txBox="1"/>
          <p:nvPr/>
        </p:nvSpPr>
        <p:spPr>
          <a:xfrm>
            <a:off x="880533" y="5550043"/>
            <a:ext cx="557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Red: Eta = 4.382 (25 </a:t>
            </a:r>
            <a:r>
              <a:rPr lang="en-US" dirty="0" err="1">
                <a:solidFill>
                  <a:srgbClr val="FF0000"/>
                </a:solidFill>
              </a:rPr>
              <a:t>mRad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Black: Eta = 4.045 (35 </a:t>
            </a:r>
            <a:r>
              <a:rPr lang="en-US" dirty="0" err="1"/>
              <a:t>mRad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220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CE559-F97C-439E-B867-95F750AC3647}"/>
              </a:ext>
            </a:extLst>
          </p:cNvPr>
          <p:cNvSpPr txBox="1"/>
          <p:nvPr/>
        </p:nvSpPr>
        <p:spPr>
          <a:xfrm>
            <a:off x="601133" y="711200"/>
            <a:ext cx="109558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Question was raised at a previous meeting: Why does the eta position of the ‘hot-spot’ change with beam energy. It should be defined by the </a:t>
            </a:r>
            <a:r>
              <a:rPr lang="en-US" dirty="0" err="1"/>
              <a:t>pseudorapidity</a:t>
            </a:r>
            <a:r>
              <a:rPr lang="en-US" dirty="0"/>
              <a:t> of the outgoing hadron direction (4.38 for 25 </a:t>
            </a:r>
            <a:r>
              <a:rPr lang="en-US" dirty="0" err="1"/>
              <a:t>mRad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18x275, hot-spot sits at roughly this eta, but moves to lower eta for 5x41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Possible insight gained as I was looking at boosting/rotating to a frame with no crossing angle – the relationship between the boosted/rotated and lab frame eta depends solely on crossing angle and is the same regardless of beam energy – distribution of particles change within the characteristic shape depending on beam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Singular point, where one value of lab frame eta can be transformed into a wide range of Boosted/rotated sits at exactly the eta corresponding to the crossing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Slides 3-6 show boost / rotation scheme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Slides 7-10 show the lab frame phi vs eta plot for final state particles and different beam energy combinations as well as the plot of transformed eta vs lab frame 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Position of hot-spot may have more to do with how relativistic the beam is – as energy increases, it seems the hot-spot asymptotically approaches beam </a:t>
            </a:r>
            <a:r>
              <a:rPr lang="en-US" dirty="0" err="1"/>
              <a:t>pseudorapidity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8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/>
          <p:nvPr/>
        </p:nvCxnSpPr>
        <p:spPr>
          <a:xfrm flipH="1">
            <a:off x="4275667" y="3429000"/>
            <a:ext cx="18203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/>
          <p:nvPr/>
        </p:nvCxnSpPr>
        <p:spPr>
          <a:xfrm flipV="1">
            <a:off x="6096000" y="2785533"/>
            <a:ext cx="5511800" cy="6434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2A932E9-2F4C-421C-B9B3-0B66240430CD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(0.003,-0.001,-18.026,18.026)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BAF9F-D783-4CE2-B8E7-0A6FC344BAC4}"/>
              </a:ext>
            </a:extLst>
          </p:cNvPr>
          <p:cNvSpPr txBox="1"/>
          <p:nvPr/>
        </p:nvSpPr>
        <p:spPr>
          <a:xfrm>
            <a:off x="8551334" y="3429000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(6.892,0.023,275.176,275.264)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895570-B609-4AD0-A73F-9C9A04F737FB}"/>
              </a:ext>
            </a:extLst>
          </p:cNvPr>
          <p:cNvCxnSpPr>
            <a:cxnSpLocks/>
          </p:cNvCxnSpPr>
          <p:nvPr/>
        </p:nvCxnSpPr>
        <p:spPr>
          <a:xfrm flipV="1">
            <a:off x="6096001" y="3107266"/>
            <a:ext cx="939799" cy="3217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B8D0F6-F792-46B7-97F7-98880020CBF6}"/>
              </a:ext>
            </a:extLst>
          </p:cNvPr>
          <p:cNvSpPr txBox="1"/>
          <p:nvPr/>
        </p:nvSpPr>
        <p:spPr>
          <a:xfrm>
            <a:off x="6223000" y="2181534"/>
            <a:ext cx="465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Boost</a:t>
            </a:r>
          </a:p>
          <a:p>
            <a:pPr algn="ctr"/>
            <a:r>
              <a:rPr lang="en-US" dirty="0"/>
              <a:t>(6.896/293.29,0.022/293.29,257.15/293.29)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1BA1FB-0341-4FF3-B01A-3F4C83E68D7C}"/>
              </a:ext>
            </a:extLst>
          </p:cNvPr>
          <p:cNvSpPr txBox="1"/>
          <p:nvPr/>
        </p:nvSpPr>
        <p:spPr>
          <a:xfrm>
            <a:off x="618067" y="3798332"/>
            <a:ext cx="766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</p:txBody>
      </p:sp>
    </p:spTree>
    <p:extLst>
      <p:ext uri="{BB962C8B-B14F-4D97-AF65-F5344CB8AC3E}">
        <p14:creationId xmlns:p14="http://schemas.microsoft.com/office/powerpoint/2010/main" val="272446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>
            <a:cxnSpLocks/>
          </p:cNvCxnSpPr>
          <p:nvPr/>
        </p:nvCxnSpPr>
        <p:spPr>
          <a:xfrm flipH="1">
            <a:off x="2429933" y="3429000"/>
            <a:ext cx="3666068" cy="152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>
            <a:cxnSpLocks/>
          </p:cNvCxnSpPr>
          <p:nvPr/>
        </p:nvCxnSpPr>
        <p:spPr>
          <a:xfrm flipV="1">
            <a:off x="6096000" y="3259667"/>
            <a:ext cx="3674533" cy="1693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694418-0AE3-4250-A901-CA3DEE8082A0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(-1.402,-0.006,-70.420,70.434)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3EC750-7FE5-4DA2-A60B-19AA15952B4F}"/>
              </a:ext>
            </a:extLst>
          </p:cNvPr>
          <p:cNvSpPr txBox="1"/>
          <p:nvPr/>
        </p:nvSpPr>
        <p:spPr>
          <a:xfrm>
            <a:off x="8551334" y="3429000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(1.402,0.006,70.420,70.440)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86B18-A45E-4C82-A09B-052D72DB01F5}"/>
              </a:ext>
            </a:extLst>
          </p:cNvPr>
          <p:cNvSpPr txBox="1"/>
          <p:nvPr/>
        </p:nvSpPr>
        <p:spPr>
          <a:xfrm>
            <a:off x="618067" y="3798332"/>
            <a:ext cx="766233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by sum of beam 4-momenta to get to CM Frame</a:t>
            </a:r>
          </a:p>
        </p:txBody>
      </p:sp>
    </p:spTree>
    <p:extLst>
      <p:ext uri="{BB962C8B-B14F-4D97-AF65-F5344CB8AC3E}">
        <p14:creationId xmlns:p14="http://schemas.microsoft.com/office/powerpoint/2010/main" val="253653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>
            <a:cxnSpLocks/>
          </p:cNvCxnSpPr>
          <p:nvPr/>
        </p:nvCxnSpPr>
        <p:spPr>
          <a:xfrm flipH="1">
            <a:off x="2421467" y="3429000"/>
            <a:ext cx="36745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>
            <a:cxnSpLocks/>
          </p:cNvCxnSpPr>
          <p:nvPr/>
        </p:nvCxnSpPr>
        <p:spPr>
          <a:xfrm flipV="1">
            <a:off x="6096000" y="3429000"/>
            <a:ext cx="367453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698C99-884A-493B-833A-1E320167114E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(0.0,-0.006,-70.434,70.434)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F17DB-616D-4B99-B6AA-0C065ECA606B}"/>
              </a:ext>
            </a:extLst>
          </p:cNvPr>
          <p:cNvSpPr txBox="1"/>
          <p:nvPr/>
        </p:nvSpPr>
        <p:spPr>
          <a:xfrm>
            <a:off x="8551334" y="3496736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(0.0,0.006,70.434,70.440)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60B126-BA9F-49AF-9FEF-04E748246139}"/>
              </a:ext>
            </a:extLst>
          </p:cNvPr>
          <p:cNvSpPr txBox="1"/>
          <p:nvPr/>
        </p:nvSpPr>
        <p:spPr>
          <a:xfrm>
            <a:off x="618067" y="3798332"/>
            <a:ext cx="7662333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by sum of beam 4-momenta to get to CM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Rotate about y-axis to eliminate x-component of momentum</a:t>
            </a:r>
          </a:p>
        </p:txBody>
      </p:sp>
    </p:spTree>
    <p:extLst>
      <p:ext uri="{BB962C8B-B14F-4D97-AF65-F5344CB8AC3E}">
        <p14:creationId xmlns:p14="http://schemas.microsoft.com/office/powerpoint/2010/main" val="282581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>
            <a:cxnSpLocks/>
          </p:cNvCxnSpPr>
          <p:nvPr/>
        </p:nvCxnSpPr>
        <p:spPr>
          <a:xfrm flipH="1">
            <a:off x="4284133" y="3429000"/>
            <a:ext cx="181186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>
            <a:cxnSpLocks/>
          </p:cNvCxnSpPr>
          <p:nvPr/>
        </p:nvCxnSpPr>
        <p:spPr>
          <a:xfrm flipV="1">
            <a:off x="6096000" y="3429000"/>
            <a:ext cx="5469467" cy="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F91D3C-8523-4577-89B7-227546F08C72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(0.0,0.0,-18.048,18.048)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A6E7B8-ABE3-4F5D-8E1E-0D9832921045}"/>
              </a:ext>
            </a:extLst>
          </p:cNvPr>
          <p:cNvSpPr txBox="1"/>
          <p:nvPr/>
        </p:nvSpPr>
        <p:spPr>
          <a:xfrm>
            <a:off x="8551334" y="3496736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(0.0,0.0,274.890,274.891)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7BD48-C0C0-47AE-B8A9-71C13239E7B1}"/>
              </a:ext>
            </a:extLst>
          </p:cNvPr>
          <p:cNvSpPr txBox="1"/>
          <p:nvPr/>
        </p:nvSpPr>
        <p:spPr>
          <a:xfrm>
            <a:off x="618067" y="3798332"/>
            <a:ext cx="7662333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by sum of beam 4-momenta to get to CM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Rotate about y-axis to eliminate x-component of momentum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Rotate about x-axis to eliminate y-component of momentum (not shown)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back along z to (nearly) restore original beam energies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F4CB62-C35A-4B6B-9689-CC0009006DB2}"/>
              </a:ext>
            </a:extLst>
          </p:cNvPr>
          <p:cNvSpPr txBox="1"/>
          <p:nvPr/>
        </p:nvSpPr>
        <p:spPr>
          <a:xfrm>
            <a:off x="4648199" y="2665739"/>
            <a:ext cx="465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Boost</a:t>
            </a:r>
          </a:p>
          <a:p>
            <a:pPr algn="ctr"/>
            <a:r>
              <a:rPr lang="en-US" dirty="0"/>
              <a:t>(0.0,0.0,-257.15/293.29)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7257957-812C-4DC0-B0F8-F9A7B9A781F4}"/>
              </a:ext>
            </a:extLst>
          </p:cNvPr>
          <p:cNvCxnSpPr>
            <a:cxnSpLocks/>
          </p:cNvCxnSpPr>
          <p:nvPr/>
        </p:nvCxnSpPr>
        <p:spPr>
          <a:xfrm flipH="1">
            <a:off x="5257800" y="3429000"/>
            <a:ext cx="8382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75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BA7161-54E2-4CEA-B989-434105A2939B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18x275 25mRad Crossing Angle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15FE60-63A7-486D-8381-E2AAB32B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65" y="1523163"/>
            <a:ext cx="5935135" cy="4026876"/>
          </a:xfrm>
          <a:prstGeom prst="rect">
            <a:avLst/>
          </a:prstGeom>
        </p:spPr>
      </p:pic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D8E0301E-C5B2-447A-81F8-D7E95C15A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528092"/>
            <a:ext cx="5935135" cy="40219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59C4E3E-FF59-4D63-9D74-D96CC990EC99}"/>
              </a:ext>
            </a:extLst>
          </p:cNvPr>
          <p:cNvCxnSpPr>
            <a:cxnSpLocks/>
          </p:cNvCxnSpPr>
          <p:nvPr/>
        </p:nvCxnSpPr>
        <p:spPr>
          <a:xfrm>
            <a:off x="10176947" y="1913467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68398D-9EF2-4079-970B-F9159328E78C}"/>
              </a:ext>
            </a:extLst>
          </p:cNvPr>
          <p:cNvCxnSpPr>
            <a:cxnSpLocks/>
          </p:cNvCxnSpPr>
          <p:nvPr/>
        </p:nvCxnSpPr>
        <p:spPr>
          <a:xfrm>
            <a:off x="4165591" y="1913463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7D18AD5-B970-4554-86E6-0F72B7C232DA}"/>
              </a:ext>
            </a:extLst>
          </p:cNvPr>
          <p:cNvSpPr txBox="1"/>
          <p:nvPr/>
        </p:nvSpPr>
        <p:spPr>
          <a:xfrm>
            <a:off x="880533" y="5550043"/>
            <a:ext cx="557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Red: Eta = 4.382 (25 </a:t>
            </a:r>
            <a:r>
              <a:rPr lang="en-US" dirty="0" err="1">
                <a:solidFill>
                  <a:srgbClr val="FF0000"/>
                </a:solidFill>
              </a:rPr>
              <a:t>mRad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642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BA7161-54E2-4CEA-B989-434105A2939B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5x41 25mRad Crossing Angle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68398D-9EF2-4079-970B-F9159328E78C}"/>
              </a:ext>
            </a:extLst>
          </p:cNvPr>
          <p:cNvCxnSpPr>
            <a:cxnSpLocks/>
          </p:cNvCxnSpPr>
          <p:nvPr/>
        </p:nvCxnSpPr>
        <p:spPr>
          <a:xfrm>
            <a:off x="4165591" y="1913463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A4228F14-38EE-4904-85DD-B580E7B96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9" y="1528095"/>
            <a:ext cx="5935131" cy="402194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1139B6-D5EA-44CB-9B3F-0B084507D0AE}"/>
              </a:ext>
            </a:extLst>
          </p:cNvPr>
          <p:cNvCxnSpPr>
            <a:cxnSpLocks/>
          </p:cNvCxnSpPr>
          <p:nvPr/>
        </p:nvCxnSpPr>
        <p:spPr>
          <a:xfrm>
            <a:off x="4165589" y="1930394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15E6D67A-2177-4900-A583-ACFE7284A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528095"/>
            <a:ext cx="5935135" cy="402194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532F67-52A2-4CB9-9C99-29CB07A628EA}"/>
              </a:ext>
            </a:extLst>
          </p:cNvPr>
          <p:cNvCxnSpPr>
            <a:cxnSpLocks/>
          </p:cNvCxnSpPr>
          <p:nvPr/>
        </p:nvCxnSpPr>
        <p:spPr>
          <a:xfrm>
            <a:off x="10176947" y="1913467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B0D8C79-A7A7-401D-B0DB-BE20EE66AAA5}"/>
              </a:ext>
            </a:extLst>
          </p:cNvPr>
          <p:cNvSpPr txBox="1"/>
          <p:nvPr/>
        </p:nvSpPr>
        <p:spPr>
          <a:xfrm>
            <a:off x="880533" y="5550043"/>
            <a:ext cx="557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Red: Eta = 4.382 (25 </a:t>
            </a:r>
            <a:r>
              <a:rPr lang="en-US" dirty="0" err="1">
                <a:solidFill>
                  <a:srgbClr val="FF0000"/>
                </a:solidFill>
              </a:rPr>
              <a:t>mRad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495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BA7161-54E2-4CEA-B989-434105A2939B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5x500 25mRad Crossing Angle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68398D-9EF2-4079-970B-F9159328E78C}"/>
              </a:ext>
            </a:extLst>
          </p:cNvPr>
          <p:cNvCxnSpPr>
            <a:cxnSpLocks/>
          </p:cNvCxnSpPr>
          <p:nvPr/>
        </p:nvCxnSpPr>
        <p:spPr>
          <a:xfrm>
            <a:off x="4165591" y="1913463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1139B6-D5EA-44CB-9B3F-0B084507D0AE}"/>
              </a:ext>
            </a:extLst>
          </p:cNvPr>
          <p:cNvCxnSpPr>
            <a:cxnSpLocks/>
          </p:cNvCxnSpPr>
          <p:nvPr/>
        </p:nvCxnSpPr>
        <p:spPr>
          <a:xfrm>
            <a:off x="4165589" y="1930394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FD996170-63F4-4064-A7AC-4DCE0A216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9" y="1528098"/>
            <a:ext cx="5935131" cy="402194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5F09E2-49FA-4D91-BBA0-05476D9AFF7C}"/>
              </a:ext>
            </a:extLst>
          </p:cNvPr>
          <p:cNvCxnSpPr>
            <a:cxnSpLocks/>
          </p:cNvCxnSpPr>
          <p:nvPr/>
        </p:nvCxnSpPr>
        <p:spPr>
          <a:xfrm>
            <a:off x="4165583" y="1930391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D3A6A444-B8CD-4CB9-AB32-0C721508F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026" y="1528098"/>
            <a:ext cx="5935132" cy="402194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AFFF44-7AF4-423A-B036-46A4DDF6F4D4}"/>
              </a:ext>
            </a:extLst>
          </p:cNvPr>
          <p:cNvCxnSpPr>
            <a:cxnSpLocks/>
          </p:cNvCxnSpPr>
          <p:nvPr/>
        </p:nvCxnSpPr>
        <p:spPr>
          <a:xfrm>
            <a:off x="10176947" y="1913467"/>
            <a:ext cx="0" cy="3225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CDAC2A3-BE0C-44E5-8F25-C9462CD41A69}"/>
              </a:ext>
            </a:extLst>
          </p:cNvPr>
          <p:cNvSpPr txBox="1"/>
          <p:nvPr/>
        </p:nvSpPr>
        <p:spPr>
          <a:xfrm>
            <a:off x="880533" y="5550043"/>
            <a:ext cx="557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Red: Eta = 4.382 (25 </a:t>
            </a:r>
            <a:r>
              <a:rPr lang="en-US" dirty="0" err="1">
                <a:solidFill>
                  <a:srgbClr val="FF0000"/>
                </a:solidFill>
              </a:rPr>
              <a:t>mRad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512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418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Hot-Spot 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Hot-Spot Position</dc:title>
  <dc:creator>Page, Brian</dc:creator>
  <cp:lastModifiedBy>Page, Brian</cp:lastModifiedBy>
  <cp:revision>10</cp:revision>
  <dcterms:created xsi:type="dcterms:W3CDTF">2021-05-18T03:07:06Z</dcterms:created>
  <dcterms:modified xsi:type="dcterms:W3CDTF">2021-05-18T05:55:52Z</dcterms:modified>
</cp:coreProperties>
</file>