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1564" r:id="rId2"/>
    <p:sldId id="1569" r:id="rId3"/>
    <p:sldId id="1570" r:id="rId4"/>
    <p:sldId id="15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6319" autoAdjust="0"/>
  </p:normalViewPr>
  <p:slideViewPr>
    <p:cSldViewPr snapToGrid="0" snapToObjects="1">
      <p:cViewPr varScale="1">
        <p:scale>
          <a:sx n="167" d="100"/>
          <a:sy n="167" d="100"/>
        </p:scale>
        <p:origin x="328" y="16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889BFD-575D-054B-A382-2F28DDA76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5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8552/contributions/43221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bnl.gov/category/329/" TargetMode="External"/><Relationship Id="rId3" Type="http://schemas.openxmlformats.org/officeDocument/2006/relationships/hyperlink" Target="https://indico.bnl.gov/event/10933/#2-reconstruction-acts" TargetMode="External"/><Relationship Id="rId7" Type="http://schemas.openxmlformats.org/officeDocument/2006/relationships/hyperlink" Target="https://indico.bnl.gov/category/331/" TargetMode="External"/><Relationship Id="rId2" Type="http://schemas.openxmlformats.org/officeDocument/2006/relationships/hyperlink" Target="https://indico.bnl.gov/event/10933/#1-monte-carlo-event-generato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bnl.gov/category/335/" TargetMode="External"/><Relationship Id="rId5" Type="http://schemas.openxmlformats.org/officeDocument/2006/relationships/hyperlink" Target="https://indico.bnl.gov/event/10972/#1-state-of-software-survey" TargetMode="External"/><Relationship Id="rId4" Type="http://schemas.openxmlformats.org/officeDocument/2006/relationships/hyperlink" Target="https://indico.bnl.gov/event/10933/#4-workflows-and-data-and-ana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dico.bnl.gov/event/1094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E45D-8F64-B74D-B7D5-10A9873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of Interest for Software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EC6252-6E5A-3942-A71E-FA534F54F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92" y="906870"/>
            <a:ext cx="4158528" cy="5381625"/>
          </a:xfr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2E22-50C4-7C4F-A71F-E466FDC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56C54-F032-3F41-A1E7-E411ABCB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0D2E8-76D2-4546-B471-1480E7EBAE78}"/>
              </a:ext>
            </a:extLst>
          </p:cNvPr>
          <p:cNvSpPr/>
          <p:nvPr/>
        </p:nvSpPr>
        <p:spPr>
          <a:xfrm>
            <a:off x="411892" y="5872605"/>
            <a:ext cx="4158528" cy="3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3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indico.bnl.gov</a:t>
            </a:r>
            <a:r>
              <a:rPr lang="en-US" sz="13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/event/8552/contributions/43221/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3F539-0CBF-574B-A693-2000286BEB58}"/>
              </a:ext>
            </a:extLst>
          </p:cNvPr>
          <p:cNvSpPr txBox="1"/>
          <p:nvPr/>
        </p:nvSpPr>
        <p:spPr>
          <a:xfrm>
            <a:off x="5635743" y="1058525"/>
            <a:ext cx="606198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Common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Software Tools for Simulations and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Monte Carlo Event Generators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Detector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Middleware and Preservation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and Analysis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Interaction with the Software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Explore User-Centered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Discoverable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Model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Future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Heterogeneous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languages and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Collaborative software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E37354-7879-F849-8E1C-8AF794F0EE34}"/>
              </a:ext>
            </a:extLst>
          </p:cNvPr>
          <p:cNvSpPr/>
          <p:nvPr/>
        </p:nvSpPr>
        <p:spPr>
          <a:xfrm>
            <a:off x="3254446" y="2297109"/>
            <a:ext cx="1232424" cy="3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/>
                </a:solidFill>
              </a:rPr>
              <a:t>29 institutions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7F5B8-4779-5544-93BB-6895A0A9823F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99A7-1E6E-C542-8725-79EC98CB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Evolving the </a:t>
            </a:r>
            <a:r>
              <a:rPr lang="en-US" dirty="0" err="1"/>
              <a:t>EoI</a:t>
            </a:r>
            <a:r>
              <a:rPr lang="en-US" dirty="0"/>
              <a:t> towards a Work Plan for the SWG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CBD8-8064-EF4A-95CD-44291F66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68037-73AD-BA42-BE36-6DE04327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B3320-3CE5-4D46-B59D-8F1C135B3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701"/>
          <a:stretch/>
        </p:blipFill>
        <p:spPr>
          <a:xfrm>
            <a:off x="158199" y="1389275"/>
            <a:ext cx="5834982" cy="461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707A2A-1E49-444E-99B6-91583575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860" y="1389275"/>
            <a:ext cx="5463880" cy="461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62B31B-12B4-4842-86EF-3A4BDC02B41E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A583F-0414-0846-812A-9BA73DBCD8E3}"/>
              </a:ext>
            </a:extLst>
          </p:cNvPr>
          <p:cNvSpPr txBox="1"/>
          <p:nvPr/>
        </p:nvSpPr>
        <p:spPr>
          <a:xfrm>
            <a:off x="158199" y="922639"/>
            <a:ext cx="583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eic.github.io</a:t>
            </a:r>
            <a:r>
              <a:rPr lang="en-US" b="1" dirty="0">
                <a:solidFill>
                  <a:schemeClr val="accent1"/>
                </a:solidFill>
              </a:rPr>
              <a:t>/activities/</a:t>
            </a:r>
            <a:r>
              <a:rPr lang="en-US" b="1" dirty="0" err="1">
                <a:solidFill>
                  <a:schemeClr val="accent1"/>
                </a:solidFill>
              </a:rPr>
              <a:t>eoi.html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9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E45D-8F64-B74D-B7D5-10A9873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Common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2E22-50C4-7C4F-A71F-E466FDC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56C54-F032-3F41-A1E7-E411ABCB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3F539-0CBF-574B-A693-2000286BEB58}"/>
              </a:ext>
            </a:extLst>
          </p:cNvPr>
          <p:cNvSpPr txBox="1"/>
          <p:nvPr/>
        </p:nvSpPr>
        <p:spPr>
          <a:xfrm>
            <a:off x="411891" y="889275"/>
            <a:ext cx="11285837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Software Tools for Simulations and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Monte Carlo Event Generators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02/24</a:t>
            </a:r>
            <a:r>
              <a:rPr lang="en-US" sz="1600" dirty="0"/>
              <a:t> </a:t>
            </a:r>
            <a:r>
              <a:rPr lang="en-US" sz="1600" dirty="0" err="1"/>
              <a:t>Kolja</a:t>
            </a:r>
            <a:r>
              <a:rPr lang="en-US" sz="1600" dirty="0"/>
              <a:t> reported on </a:t>
            </a:r>
            <a:r>
              <a:rPr lang="en-US" sz="1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 Pythia6 for the EIC</a:t>
            </a:r>
            <a:r>
              <a:rPr lang="en-US" sz="16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03/10</a:t>
            </a:r>
            <a:r>
              <a:rPr lang="en-US" sz="1600" dirty="0"/>
              <a:t> Prabhakar </a:t>
            </a:r>
            <a:r>
              <a:rPr lang="en-US" sz="1600" dirty="0" err="1"/>
              <a:t>Palni</a:t>
            </a:r>
            <a:r>
              <a:rPr lang="en-US" sz="1600" dirty="0"/>
              <a:t> (Goa University) will report on MC-data comparisons for the EIC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Detector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Reconstruction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02/24</a:t>
            </a:r>
            <a:r>
              <a:rPr lang="en-US" sz="1600" dirty="0"/>
              <a:t> Joe Osborn updated us on </a:t>
            </a:r>
            <a:r>
              <a:rPr lang="en-US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ACTS for the EIC</a:t>
            </a:r>
            <a:r>
              <a:rPr lang="en-US" sz="1600" dirty="0"/>
              <a:t>.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Middleware and Preservation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Workflows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Data and Analysis Preservation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02/24, 03/10 </a:t>
            </a:r>
            <a:r>
              <a:rPr lang="en-US" sz="1600" dirty="0" err="1"/>
              <a:t>Kolja</a:t>
            </a:r>
            <a:r>
              <a:rPr lang="en-US" sz="1600" dirty="0"/>
              <a:t>, Markus, Maxim, Sylvester, and </a:t>
            </a:r>
            <a:r>
              <a:rPr lang="en-US" sz="1600" dirty="0" err="1"/>
              <a:t>Wouter</a:t>
            </a:r>
            <a:r>
              <a:rPr lang="en-US" sz="1600" dirty="0"/>
              <a:t> will give update on </a:t>
            </a:r>
            <a:r>
              <a:rPr lang="en-US" sz="16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Interaction with the Software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Explore User-Centered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03/03 </a:t>
            </a:r>
            <a:r>
              <a:rPr lang="en-US" sz="1600" dirty="0" err="1"/>
              <a:t>Kolja</a:t>
            </a:r>
            <a:r>
              <a:rPr lang="en-US" sz="1600" dirty="0"/>
              <a:t>, Markus, Rebecca, Sylvester, </a:t>
            </a:r>
            <a:r>
              <a:rPr lang="en-US" sz="1600" dirty="0" err="1"/>
              <a:t>Wouter</a:t>
            </a:r>
            <a:r>
              <a:rPr lang="en-US" sz="1600" dirty="0"/>
              <a:t> will </a:t>
            </a:r>
            <a:r>
              <a:rPr lang="en-US" sz="16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on “Status of Software Survey.”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Discoverable Software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Spack</a:t>
            </a:r>
            <a:r>
              <a:rPr lang="en-US" sz="1600" dirty="0"/>
              <a:t> (</a:t>
            </a:r>
            <a:r>
              <a:rPr lang="en-US" sz="1600" dirty="0" err="1"/>
              <a:t>Wouter</a:t>
            </a:r>
            <a:r>
              <a:rPr lang="en-US" sz="1600"/>
              <a:t>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Common output format (Dmitry), data model for streaming readout (Jan)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Validation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MCEGs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Fast simulations </a:t>
            </a:r>
            <a:r>
              <a:rPr lang="en-US" sz="1600" dirty="0" err="1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</a:t>
            </a:r>
            <a:r>
              <a:rPr lang="en-US" sz="16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-smear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Full simulations </a:t>
            </a:r>
            <a:r>
              <a:rPr lang="en-US" sz="1600" dirty="0" err="1"/>
              <a:t>ESCalate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Fun4All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7F5B8-4779-5544-93BB-6895A0A9823F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13F3-BC05-184A-9E48-8988B9A2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Tools for EIC Project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F70D2-5DA8-634E-8A5E-A340B19E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82C53-27AE-0949-B599-C8EA3D3E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6AE4A-1E76-8A40-B944-57AE565D0A0C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4D651-2EDF-9142-A602-18C6E04ACD01}"/>
              </a:ext>
            </a:extLst>
          </p:cNvPr>
          <p:cNvSpPr/>
          <p:nvPr/>
        </p:nvSpPr>
        <p:spPr>
          <a:xfrm>
            <a:off x="4499166" y="1620645"/>
            <a:ext cx="3580988" cy="3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https://indico.bnl.gov/event/10941/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42A3E7-2915-5240-A822-91B9BB143547}"/>
              </a:ext>
            </a:extLst>
          </p:cNvPr>
          <p:cNvGrpSpPr/>
          <p:nvPr/>
        </p:nvGrpSpPr>
        <p:grpSpPr>
          <a:xfrm>
            <a:off x="411892" y="1155766"/>
            <a:ext cx="7801941" cy="4883832"/>
            <a:chOff x="411892" y="914988"/>
            <a:chExt cx="7801941" cy="4883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6152A6-8850-E64C-8C16-7EE0C2DF4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92" y="914988"/>
              <a:ext cx="7801941" cy="488383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370D65-3816-7F4E-8B51-C7129A990259}"/>
                </a:ext>
              </a:extLst>
            </p:cNvPr>
            <p:cNvSpPr/>
            <p:nvPr/>
          </p:nvSpPr>
          <p:spPr>
            <a:xfrm>
              <a:off x="4568910" y="2954145"/>
              <a:ext cx="3511244" cy="33687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Technical note in preparation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52BD663-B3A9-8244-A0D1-5F43A074874D}"/>
              </a:ext>
            </a:extLst>
          </p:cNvPr>
          <p:cNvSpPr txBox="1"/>
          <p:nvPr/>
        </p:nvSpPr>
        <p:spPr>
          <a:xfrm>
            <a:off x="4413663" y="1859280"/>
            <a:ext cx="375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b="1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indico.bnl.gov</a:t>
            </a:r>
            <a:r>
              <a:rPr 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/event/10941/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7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1782</TotalTime>
  <Words>305</Words>
  <Application>Microsoft Macintosh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PingFangSC-Regular</vt:lpstr>
      <vt:lpstr>.PingFangSC-Regular</vt:lpstr>
      <vt:lpstr>Arial</vt:lpstr>
      <vt:lpstr>Calibri</vt:lpstr>
      <vt:lpstr>Office Theme</vt:lpstr>
      <vt:lpstr>Expression of Interest for Software</vt:lpstr>
      <vt:lpstr>Evolving the EoI towards a Work Plan for the SWG</vt:lpstr>
      <vt:lpstr>Update on Common Projects</vt:lpstr>
      <vt:lpstr>Simulation Tools for EIC Project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and new requirements: Nuclear Physics experiments</dc:title>
  <dc:creator>Microsoft Office User</dc:creator>
  <cp:lastModifiedBy>Markus Diefenthaler</cp:lastModifiedBy>
  <cp:revision>93</cp:revision>
  <cp:lastPrinted>2021-02-11T16:29:00Z</cp:lastPrinted>
  <dcterms:created xsi:type="dcterms:W3CDTF">2019-09-22T22:35:08Z</dcterms:created>
  <dcterms:modified xsi:type="dcterms:W3CDTF">2021-03-03T16:42:36Z</dcterms:modified>
</cp:coreProperties>
</file>