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Lst>
  <p:notesMasterIdLst>
    <p:notesMasterId r:id="rId7"/>
  </p:notesMasterIdLst>
  <p:handoutMasterIdLst>
    <p:handoutMasterId r:id="rId8"/>
  </p:handoutMasterIdLst>
  <p:sldIdLst>
    <p:sldId id="265" r:id="rId3"/>
    <p:sldId id="288" r:id="rId4"/>
    <p:sldId id="289" r:id="rId5"/>
    <p:sldId id="290" r:id="rId6"/>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edikt Riedel" initials="BR" lastIdx="1" clrIdx="0"/>
  <p:cmAuthor id="1" name="Laura Biven" initials="LJB" lastIdx="2"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a:srgbClr val="BD1F24"/>
    <a:srgbClr val="0F2D62"/>
    <a:srgbClr val="505050"/>
    <a:srgbClr val="808080"/>
    <a:srgbClr val="DA592A"/>
    <a:srgbClr val="154D81"/>
    <a:srgbClr val="DF652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9" autoAdjust="0"/>
    <p:restoredTop sz="94660"/>
  </p:normalViewPr>
  <p:slideViewPr>
    <p:cSldViewPr snapToGrid="0" snapToObjects="1">
      <p:cViewPr varScale="1">
        <p:scale>
          <a:sx n="111" d="100"/>
          <a:sy n="111" d="100"/>
        </p:scale>
        <p:origin x="-1650" y="-78"/>
      </p:cViewPr>
      <p:guideLst>
        <p:guide orient="horz" pos="2160"/>
        <p:guide pos="2880"/>
      </p:guideLst>
    </p:cSldViewPr>
  </p:slideViewPr>
  <p:notesTextViewPr>
    <p:cViewPr>
      <p:scale>
        <a:sx n="100" d="100"/>
        <a:sy n="100" d="100"/>
      </p:scale>
      <p:origin x="0" y="0"/>
    </p:cViewPr>
  </p:notesTextViewPr>
  <p:sorterViewPr>
    <p:cViewPr>
      <p:scale>
        <a:sx n="59" d="100"/>
        <a:sy n="59" d="100"/>
      </p:scale>
      <p:origin x="0" y="1314"/>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Helvetica"/>
                <a:ea typeface="+mn-ea"/>
                <a:cs typeface="+mn-cs"/>
              </a:defRPr>
            </a:lvl1pPr>
          </a:lstStyle>
          <a:p>
            <a:pPr>
              <a:defRPr/>
            </a:pPr>
            <a:fld id="{813DB8EE-EAD8-054E-895C-3358966F501B}" type="datetimeFigureOut">
              <a:rPr lang="en-US"/>
              <a:pPr>
                <a:defRPr/>
              </a:pPr>
              <a:t>4/19/2015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Helvetica"/>
                <a:ea typeface="+mn-ea"/>
                <a:cs typeface="+mn-cs"/>
              </a:defRPr>
            </a:lvl1pPr>
          </a:lstStyle>
          <a:p>
            <a:pPr>
              <a:defRPr/>
            </a:pPr>
            <a:fld id="{117F36AF-8F08-B147-BD79-6CCD3347173D}" type="slidenum">
              <a:rPr lang="en-US"/>
              <a:pPr>
                <a:defRPr/>
              </a:pPr>
              <a:t>‹#›</a:t>
            </a:fld>
            <a:endParaRPr lang="en-US" dirty="0"/>
          </a:p>
        </p:txBody>
      </p:sp>
    </p:spTree>
    <p:extLst>
      <p:ext uri="{BB962C8B-B14F-4D97-AF65-F5344CB8AC3E}">
        <p14:creationId xmlns:p14="http://schemas.microsoft.com/office/powerpoint/2010/main" val="27216084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Helvetica"/>
                <a:ea typeface="+mn-ea"/>
                <a:cs typeface="+mn-cs"/>
              </a:defRPr>
            </a:lvl1pPr>
          </a:lstStyle>
          <a:p>
            <a:pPr>
              <a:defRPr/>
            </a:pPr>
            <a:fld id="{F72E4263-6216-5243-9D67-2C68E1457C0F}" type="datetimeFigureOut">
              <a:rPr lang="en-US"/>
              <a:pPr>
                <a:defRPr/>
              </a:pPr>
              <a:t>4/19/2015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Helvetica"/>
                <a:ea typeface="+mn-ea"/>
                <a:cs typeface="+mn-cs"/>
              </a:defRPr>
            </a:lvl1pPr>
          </a:lstStyle>
          <a:p>
            <a:pPr>
              <a:defRPr/>
            </a:pPr>
            <a:fld id="{7EF925E3-23E3-2446-BDA9-3C5B6BB03D69}" type="slidenum">
              <a:rPr lang="en-US"/>
              <a:pPr>
                <a:defRPr/>
              </a:pPr>
              <a:t>‹#›</a:t>
            </a:fld>
            <a:endParaRPr lang="en-US" dirty="0"/>
          </a:p>
        </p:txBody>
      </p:sp>
    </p:spTree>
    <p:extLst>
      <p:ext uri="{BB962C8B-B14F-4D97-AF65-F5344CB8AC3E}">
        <p14:creationId xmlns:p14="http://schemas.microsoft.com/office/powerpoint/2010/main" val="106220614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5" descr="TitleSlide_v2_0410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abLogo_r0g48b13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4538" y="660400"/>
            <a:ext cx="3373437"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TitleSlide_v2_04111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FermilabLogo_r0g48b13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4538" y="660400"/>
            <a:ext cx="3373437"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3087"/>
                </a:solidFill>
                <a:latin typeface="Helvetica"/>
              </a:defRPr>
            </a:lvl1pPr>
          </a:lstStyle>
          <a:p>
            <a:r>
              <a:rPr lang="en-US" smtClean="0"/>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308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smtClean="0"/>
              <a:t>Click to edit Master text styles</a:t>
            </a:r>
          </a:p>
        </p:txBody>
      </p:sp>
    </p:spTree>
    <p:extLst>
      <p:ext uri="{BB962C8B-B14F-4D97-AF65-F5344CB8AC3E}">
        <p14:creationId xmlns:p14="http://schemas.microsoft.com/office/powerpoint/2010/main" val="242686323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3087"/>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900">
                <a:solidFill>
                  <a:srgbClr val="003087"/>
                </a:solidFill>
              </a:defRPr>
            </a:lvl1pPr>
          </a:lstStyle>
          <a:p>
            <a:pPr>
              <a:defRPr/>
            </a:pPr>
            <a:fld id="{776234D7-DD11-45B4-8119-E47E58000E89}" type="datetime1">
              <a:rPr lang="en-US" smtClean="0"/>
              <a:t>4/19/2015</a:t>
            </a:fld>
            <a:endParaRPr lang="en-US"/>
          </a:p>
        </p:txBody>
      </p:sp>
      <p:sp>
        <p:nvSpPr>
          <p:cNvPr id="5" name="Footer Placeholder 4"/>
          <p:cNvSpPr>
            <a:spLocks noGrp="1"/>
          </p:cNvSpPr>
          <p:nvPr>
            <p:ph type="ftr" sz="quarter" idx="11"/>
          </p:nvPr>
        </p:nvSpPr>
        <p:spPr/>
        <p:txBody>
          <a:bodyPr/>
          <a:lstStyle>
            <a:lvl1pPr>
              <a:defRPr sz="900">
                <a:solidFill>
                  <a:srgbClr val="003087"/>
                </a:solidFill>
              </a:defRPr>
            </a:lvl1pPr>
          </a:lstStyle>
          <a:p>
            <a:pPr>
              <a:defRPr/>
            </a:pPr>
            <a:r>
              <a:rPr lang="en-US" b="1" smtClean="0"/>
              <a:t>LBNC Review by the Physics Subgroup</a:t>
            </a:r>
            <a:endParaRPr lang="en-US" b="1" dirty="0"/>
          </a:p>
        </p:txBody>
      </p:sp>
      <p:sp>
        <p:nvSpPr>
          <p:cNvPr id="6" name="Slide Number Placeholder 5"/>
          <p:cNvSpPr>
            <a:spLocks noGrp="1"/>
          </p:cNvSpPr>
          <p:nvPr>
            <p:ph type="sldNum" sz="quarter" idx="12"/>
          </p:nvPr>
        </p:nvSpPr>
        <p:spPr/>
        <p:txBody>
          <a:bodyPr/>
          <a:lstStyle>
            <a:lvl1pPr>
              <a:defRPr sz="900">
                <a:solidFill>
                  <a:srgbClr val="003087"/>
                </a:solidFill>
              </a:defRPr>
            </a:lvl1pPr>
          </a:lstStyle>
          <a:p>
            <a:pPr>
              <a:defRPr/>
            </a:pPr>
            <a:fld id="{2252C86A-56CA-C846-AB85-01C4489D8FB7}" type="slidenum">
              <a:rPr lang="en-US"/>
              <a:pPr>
                <a:defRPr/>
              </a:pPr>
              <a:t>‹#›</a:t>
            </a:fld>
            <a:endParaRPr lang="en-US" dirty="0"/>
          </a:p>
        </p:txBody>
      </p:sp>
    </p:spTree>
    <p:extLst>
      <p:ext uri="{BB962C8B-B14F-4D97-AF65-F5344CB8AC3E}">
        <p14:creationId xmlns:p14="http://schemas.microsoft.com/office/powerpoint/2010/main" val="2644605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3087"/>
                </a:solidFill>
              </a:defRPr>
            </a:lvl1pPr>
          </a:lstStyle>
          <a:p>
            <a:r>
              <a:rPr lang="en-US" smtClean="0"/>
              <a:t>Click to edit Master title style</a:t>
            </a:r>
            <a:endParaRPr lang="en-US" dirty="0"/>
          </a:p>
        </p:txBody>
      </p:sp>
      <p:sp>
        <p:nvSpPr>
          <p:cNvPr id="7" name="Date Placeholder 3"/>
          <p:cNvSpPr>
            <a:spLocks noGrp="1"/>
          </p:cNvSpPr>
          <p:nvPr>
            <p:ph type="dt" sz="half" idx="19"/>
          </p:nvPr>
        </p:nvSpPr>
        <p:spPr/>
        <p:txBody>
          <a:bodyPr/>
          <a:lstStyle>
            <a:lvl1pPr>
              <a:defRPr/>
            </a:lvl1pPr>
          </a:lstStyle>
          <a:p>
            <a:pPr>
              <a:defRPr/>
            </a:pPr>
            <a:fld id="{C83ABBB7-5E6A-49AA-A3AA-D3F0FFCFB0DA}" type="datetime1">
              <a:rPr lang="en-US" smtClean="0"/>
              <a:t>4/19/2015</a:t>
            </a:fld>
            <a:endParaRPr lang="en-US"/>
          </a:p>
        </p:txBody>
      </p:sp>
      <p:sp>
        <p:nvSpPr>
          <p:cNvPr id="8" name="Footer Placeholder 4"/>
          <p:cNvSpPr>
            <a:spLocks noGrp="1"/>
          </p:cNvSpPr>
          <p:nvPr>
            <p:ph type="ftr" sz="quarter" idx="20"/>
          </p:nvPr>
        </p:nvSpPr>
        <p:spPr/>
        <p:txBody>
          <a:bodyPr/>
          <a:lstStyle>
            <a:lvl1pPr>
              <a:defRPr/>
            </a:lvl1pPr>
          </a:lstStyle>
          <a:p>
            <a:pPr>
              <a:defRPr/>
            </a:pPr>
            <a:r>
              <a:rPr lang="en-US" b="1" smtClean="0"/>
              <a:t>LBNC Review by the Physics Subgroup</a:t>
            </a:r>
            <a:endParaRPr lang="en-US" b="1" dirty="0"/>
          </a:p>
        </p:txBody>
      </p:sp>
      <p:sp>
        <p:nvSpPr>
          <p:cNvPr id="9" name="Slide Number Placeholder 5"/>
          <p:cNvSpPr>
            <a:spLocks noGrp="1"/>
          </p:cNvSpPr>
          <p:nvPr>
            <p:ph type="sldNum" sz="quarter" idx="21"/>
          </p:nvPr>
        </p:nvSpPr>
        <p:spPr/>
        <p:txBody>
          <a:bodyPr/>
          <a:lstStyle>
            <a:lvl1pPr>
              <a:defRPr/>
            </a:lvl1pPr>
          </a:lstStyle>
          <a:p>
            <a:pPr>
              <a:defRPr/>
            </a:pPr>
            <a:fld id="{27FB4D00-4846-834A-B201-398E01C4393B}" type="slidenum">
              <a:rPr lang="en-US"/>
              <a:pPr>
                <a:defRPr/>
              </a:pPr>
              <a:t>‹#›</a:t>
            </a:fld>
            <a:endParaRPr lang="en-US" dirty="0"/>
          </a:p>
        </p:txBody>
      </p:sp>
    </p:spTree>
    <p:extLst>
      <p:ext uri="{BB962C8B-B14F-4D97-AF65-F5344CB8AC3E}">
        <p14:creationId xmlns:p14="http://schemas.microsoft.com/office/powerpoint/2010/main" val="1177311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3087"/>
                </a:solidFill>
              </a:defRPr>
            </a:lvl1pPr>
          </a:lstStyle>
          <a:p>
            <a:r>
              <a:rPr lang="en-US" smtClean="0"/>
              <a:t>Click to edit Master title style</a:t>
            </a:r>
            <a:endParaRPr lang="en-US" dirty="0"/>
          </a:p>
        </p:txBody>
      </p:sp>
      <p:sp>
        <p:nvSpPr>
          <p:cNvPr id="5" name="Date Placeholder 3"/>
          <p:cNvSpPr>
            <a:spLocks noGrp="1"/>
          </p:cNvSpPr>
          <p:nvPr>
            <p:ph type="dt" sz="half" idx="16"/>
          </p:nvPr>
        </p:nvSpPr>
        <p:spPr/>
        <p:txBody>
          <a:bodyPr/>
          <a:lstStyle>
            <a:lvl1pPr>
              <a:defRPr/>
            </a:lvl1pPr>
          </a:lstStyle>
          <a:p>
            <a:pPr>
              <a:defRPr/>
            </a:pPr>
            <a:fld id="{9BFF2BFB-1D16-4967-9BC9-271275A2832E}" type="datetime1">
              <a:rPr lang="en-US" smtClean="0"/>
              <a:t>4/19/2015</a:t>
            </a:fld>
            <a:endParaRPr lang="en-US"/>
          </a:p>
        </p:txBody>
      </p:sp>
      <p:sp>
        <p:nvSpPr>
          <p:cNvPr id="6" name="Footer Placeholder 4"/>
          <p:cNvSpPr>
            <a:spLocks noGrp="1"/>
          </p:cNvSpPr>
          <p:nvPr>
            <p:ph type="ftr" sz="quarter" idx="17"/>
          </p:nvPr>
        </p:nvSpPr>
        <p:spPr/>
        <p:txBody>
          <a:bodyPr/>
          <a:lstStyle>
            <a:lvl1pPr>
              <a:defRPr/>
            </a:lvl1pPr>
          </a:lstStyle>
          <a:p>
            <a:pPr>
              <a:defRPr/>
            </a:pPr>
            <a:r>
              <a:rPr lang="en-US" b="1" smtClean="0"/>
              <a:t>LBNC Review by the Physics Subgroup</a:t>
            </a:r>
            <a:endParaRPr lang="en-US" b="1" dirty="0"/>
          </a:p>
        </p:txBody>
      </p:sp>
      <p:sp>
        <p:nvSpPr>
          <p:cNvPr id="7" name="Slide Number Placeholder 5"/>
          <p:cNvSpPr>
            <a:spLocks noGrp="1"/>
          </p:cNvSpPr>
          <p:nvPr>
            <p:ph type="sldNum" sz="quarter" idx="18"/>
          </p:nvPr>
        </p:nvSpPr>
        <p:spPr/>
        <p:txBody>
          <a:bodyPr/>
          <a:lstStyle>
            <a:lvl1pPr>
              <a:defRPr/>
            </a:lvl1pPr>
          </a:lstStyle>
          <a:p>
            <a:pPr>
              <a:defRPr/>
            </a:pPr>
            <a:fld id="{AF0EDA53-C64B-544C-8E70-D55020AEC88C}" type="slidenum">
              <a:rPr lang="en-US"/>
              <a:pPr>
                <a:defRPr/>
              </a:pPr>
              <a:t>‹#›</a:t>
            </a:fld>
            <a:endParaRPr lang="en-US" dirty="0"/>
          </a:p>
        </p:txBody>
      </p:sp>
    </p:spTree>
    <p:extLst>
      <p:ext uri="{BB962C8B-B14F-4D97-AF65-F5344CB8AC3E}">
        <p14:creationId xmlns:p14="http://schemas.microsoft.com/office/powerpoint/2010/main" val="2077811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3087"/>
                </a:solidFill>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1D1F2561-E6A2-400F-A256-0903E08D1D92}" type="datetime1">
              <a:rPr lang="en-US" smtClean="0"/>
              <a:t>4/19/2015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b="1" smtClean="0"/>
              <a:t>LBNC Review by the Physics Subgroup</a:t>
            </a:r>
            <a:endParaRPr lang="en-US" b="1" dirty="0"/>
          </a:p>
        </p:txBody>
      </p:sp>
      <p:sp>
        <p:nvSpPr>
          <p:cNvPr id="7" name="Slide Number Placeholder 5"/>
          <p:cNvSpPr>
            <a:spLocks noGrp="1"/>
          </p:cNvSpPr>
          <p:nvPr>
            <p:ph type="sldNum" sz="quarter" idx="12"/>
          </p:nvPr>
        </p:nvSpPr>
        <p:spPr/>
        <p:txBody>
          <a:bodyPr/>
          <a:lstStyle>
            <a:lvl1pPr>
              <a:defRPr/>
            </a:lvl1pPr>
          </a:lstStyle>
          <a:p>
            <a:pPr>
              <a:defRPr/>
            </a:pPr>
            <a:fld id="{034C6486-6164-664E-97EC-72B8A5EB0B60}" type="slidenum">
              <a:rPr lang="en-US"/>
              <a:pPr>
                <a:defRPr/>
              </a:pPr>
              <a:t>‹#›</a:t>
            </a:fld>
            <a:endParaRPr lang="en-US" dirty="0"/>
          </a:p>
        </p:txBody>
      </p:sp>
    </p:spTree>
    <p:extLst>
      <p:ext uri="{BB962C8B-B14F-4D97-AF65-F5344CB8AC3E}">
        <p14:creationId xmlns:p14="http://schemas.microsoft.com/office/powerpoint/2010/main" val="2569580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ln/>
        </p:spPr>
        <p:txBody>
          <a:bodyPr/>
          <a:lstStyle>
            <a:lvl1pPr>
              <a:defRPr/>
            </a:lvl1pPr>
          </a:lstStyle>
          <a:p>
            <a:pPr>
              <a:defRPr/>
            </a:pPr>
            <a:fld id="{F05F836C-0617-4D70-BB09-316913FC0114}" type="datetime1">
              <a:rPr lang="en-US" smtClean="0"/>
              <a:t>4/19/2015</a:t>
            </a:fld>
            <a:endParaRPr lang="en-US"/>
          </a:p>
        </p:txBody>
      </p:sp>
      <p:sp>
        <p:nvSpPr>
          <p:cNvPr id="4" name="Footer Placeholder 4"/>
          <p:cNvSpPr>
            <a:spLocks noGrp="1"/>
          </p:cNvSpPr>
          <p:nvPr>
            <p:ph type="ftr" sz="quarter" idx="15"/>
          </p:nvPr>
        </p:nvSpPr>
        <p:spPr>
          <a:ln/>
        </p:spPr>
        <p:txBody>
          <a:bodyPr/>
          <a:lstStyle>
            <a:lvl1pPr>
              <a:defRPr/>
            </a:lvl1pPr>
          </a:lstStyle>
          <a:p>
            <a:pPr>
              <a:defRPr/>
            </a:pPr>
            <a:r>
              <a:rPr lang="en-US" b="1" smtClean="0"/>
              <a:t>LBNC Review by the Physics Subgroup</a:t>
            </a:r>
            <a:endParaRPr lang="en-US" b="1"/>
          </a:p>
        </p:txBody>
      </p:sp>
      <p:sp>
        <p:nvSpPr>
          <p:cNvPr id="5" name="Slide Number Placeholder 5"/>
          <p:cNvSpPr>
            <a:spLocks noGrp="1"/>
          </p:cNvSpPr>
          <p:nvPr>
            <p:ph type="sldNum" sz="quarter" idx="16"/>
          </p:nvPr>
        </p:nvSpPr>
        <p:spPr>
          <a:ln/>
        </p:spPr>
        <p:txBody>
          <a:bodyPr/>
          <a:lstStyle>
            <a:lvl1pPr>
              <a:defRPr/>
            </a:lvl1pPr>
          </a:lstStyle>
          <a:p>
            <a:pPr>
              <a:defRPr/>
            </a:pPr>
            <a:fld id="{4307083B-48BB-584A-9E4E-D49295B1CFC6}" type="slidenum">
              <a:rPr lang="en-US"/>
              <a:pPr>
                <a:defRPr/>
              </a:pPr>
              <a:t>‹#›</a:t>
            </a:fld>
            <a:endParaRPr lang="en-US" dirty="0"/>
          </a:p>
        </p:txBody>
      </p:sp>
    </p:spTree>
    <p:extLst>
      <p:ext uri="{BB962C8B-B14F-4D97-AF65-F5344CB8AC3E}">
        <p14:creationId xmlns:p14="http://schemas.microsoft.com/office/powerpoint/2010/main" val="4159288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4" name="Date Placeholder 3"/>
          <p:cNvSpPr>
            <a:spLocks noGrp="1"/>
          </p:cNvSpPr>
          <p:nvPr>
            <p:ph type="dt" sz="half" idx="14"/>
          </p:nvPr>
        </p:nvSpPr>
        <p:spPr>
          <a:ln/>
        </p:spPr>
        <p:txBody>
          <a:bodyPr/>
          <a:lstStyle>
            <a:lvl1pPr>
              <a:defRPr/>
            </a:lvl1pPr>
          </a:lstStyle>
          <a:p>
            <a:pPr>
              <a:defRPr/>
            </a:pPr>
            <a:fld id="{45C5D1C7-85BC-45D1-8467-CB480632B2FB}" type="datetime1">
              <a:rPr lang="en-US" smtClean="0"/>
              <a:t>4/19/2015</a:t>
            </a:fld>
            <a:endParaRPr lang="en-US"/>
          </a:p>
        </p:txBody>
      </p:sp>
      <p:sp>
        <p:nvSpPr>
          <p:cNvPr id="5" name="Footer Placeholder 4"/>
          <p:cNvSpPr>
            <a:spLocks noGrp="1"/>
          </p:cNvSpPr>
          <p:nvPr>
            <p:ph type="ftr" sz="quarter" idx="15"/>
          </p:nvPr>
        </p:nvSpPr>
        <p:spPr>
          <a:ln/>
        </p:spPr>
        <p:txBody>
          <a:bodyPr/>
          <a:lstStyle>
            <a:lvl1pPr>
              <a:defRPr/>
            </a:lvl1pPr>
          </a:lstStyle>
          <a:p>
            <a:pPr>
              <a:defRPr/>
            </a:pPr>
            <a:r>
              <a:rPr lang="en-US" b="1" smtClean="0"/>
              <a:t>LBNC Review by the Physics Subgroup</a:t>
            </a:r>
            <a:endParaRPr lang="en-US" b="1"/>
          </a:p>
        </p:txBody>
      </p:sp>
      <p:sp>
        <p:nvSpPr>
          <p:cNvPr id="6" name="Slide Number Placeholder 5"/>
          <p:cNvSpPr>
            <a:spLocks noGrp="1"/>
          </p:cNvSpPr>
          <p:nvPr>
            <p:ph type="sldNum" sz="quarter" idx="16"/>
          </p:nvPr>
        </p:nvSpPr>
        <p:spPr>
          <a:ln/>
        </p:spPr>
        <p:txBody>
          <a:bodyPr/>
          <a:lstStyle>
            <a:lvl1pPr>
              <a:defRPr/>
            </a:lvl1pPr>
          </a:lstStyle>
          <a:p>
            <a:pPr>
              <a:defRPr/>
            </a:pPr>
            <a:fld id="{B72D33B7-A986-FD47-BE3B-EA4C5A224BF2}" type="slidenum">
              <a:rPr lang="en-US"/>
              <a:pPr>
                <a:defRPr/>
              </a:pPr>
              <a:t>‹#›</a:t>
            </a:fld>
            <a:endParaRPr lang="en-US" dirty="0"/>
          </a:p>
        </p:txBody>
      </p:sp>
    </p:spTree>
    <p:extLst>
      <p:ext uri="{BB962C8B-B14F-4D97-AF65-F5344CB8AC3E}">
        <p14:creationId xmlns:p14="http://schemas.microsoft.com/office/powerpoint/2010/main" val="4161407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3087"/>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ln/>
        </p:spPr>
        <p:txBody>
          <a:bodyPr/>
          <a:lstStyle>
            <a:lvl1pPr>
              <a:defRPr/>
            </a:lvl1pPr>
          </a:lstStyle>
          <a:p>
            <a:pPr>
              <a:defRPr/>
            </a:pPr>
            <a:fld id="{A7763808-DD2B-46EF-B981-C88730FFD088}" type="datetime1">
              <a:rPr lang="en-US" smtClean="0"/>
              <a:t>4/19/2015</a:t>
            </a:fld>
            <a:endParaRPr lang="en-US"/>
          </a:p>
        </p:txBody>
      </p:sp>
      <p:sp>
        <p:nvSpPr>
          <p:cNvPr id="5" name="Footer Placeholder 4"/>
          <p:cNvSpPr>
            <a:spLocks noGrp="1"/>
          </p:cNvSpPr>
          <p:nvPr>
            <p:ph type="ftr" sz="quarter" idx="11"/>
          </p:nvPr>
        </p:nvSpPr>
        <p:spPr>
          <a:ln/>
        </p:spPr>
        <p:txBody>
          <a:bodyPr/>
          <a:lstStyle>
            <a:lvl1pPr>
              <a:defRPr/>
            </a:lvl1pPr>
          </a:lstStyle>
          <a:p>
            <a:pPr>
              <a:defRPr/>
            </a:pPr>
            <a:r>
              <a:rPr lang="en-US" b="1" smtClean="0"/>
              <a:t>LBNC Review by the Physics Subgroup</a:t>
            </a:r>
            <a:endParaRPr lang="en-US" b="1"/>
          </a:p>
        </p:txBody>
      </p:sp>
      <p:sp>
        <p:nvSpPr>
          <p:cNvPr id="8" name="Slide Number Placeholder 5"/>
          <p:cNvSpPr>
            <a:spLocks noGrp="1"/>
          </p:cNvSpPr>
          <p:nvPr>
            <p:ph type="sldNum" sz="quarter" idx="12"/>
          </p:nvPr>
        </p:nvSpPr>
        <p:spPr>
          <a:ln/>
        </p:spPr>
        <p:txBody>
          <a:bodyPr/>
          <a:lstStyle>
            <a:lvl1pPr>
              <a:defRPr/>
            </a:lvl1pPr>
          </a:lstStyle>
          <a:p>
            <a:pPr>
              <a:defRPr/>
            </a:pPr>
            <a:fld id="{666F6DD0-6B70-D447-A3E8-CD6516C88934}" type="slidenum">
              <a:rPr lang="en-US"/>
              <a:pPr>
                <a:defRPr/>
              </a:pPr>
              <a:t>‹#›</a:t>
            </a:fld>
            <a:endParaRPr lang="en-US" dirty="0"/>
          </a:p>
        </p:txBody>
      </p:sp>
    </p:spTree>
    <p:extLst>
      <p:ext uri="{BB962C8B-B14F-4D97-AF65-F5344CB8AC3E}">
        <p14:creationId xmlns:p14="http://schemas.microsoft.com/office/powerpoint/2010/main" val="727836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20"/>
          </p:nvPr>
        </p:nvSpPr>
        <p:spPr>
          <a:ln/>
        </p:spPr>
        <p:txBody>
          <a:bodyPr/>
          <a:lstStyle>
            <a:lvl1pPr>
              <a:defRPr/>
            </a:lvl1pPr>
          </a:lstStyle>
          <a:p>
            <a:pPr>
              <a:defRPr/>
            </a:pPr>
            <a:fld id="{BE7A6D2F-DBCA-4DDE-AEE4-50DB3424490E}" type="datetime1">
              <a:rPr lang="en-US" smtClean="0"/>
              <a:t>4/19/2015</a:t>
            </a:fld>
            <a:endParaRPr lang="en-US"/>
          </a:p>
        </p:txBody>
      </p:sp>
      <p:sp>
        <p:nvSpPr>
          <p:cNvPr id="11" name="Footer Placeholder 4"/>
          <p:cNvSpPr>
            <a:spLocks noGrp="1"/>
          </p:cNvSpPr>
          <p:nvPr>
            <p:ph type="ftr" sz="quarter" idx="21"/>
          </p:nvPr>
        </p:nvSpPr>
        <p:spPr>
          <a:ln/>
        </p:spPr>
        <p:txBody>
          <a:bodyPr/>
          <a:lstStyle>
            <a:lvl1pPr>
              <a:defRPr/>
            </a:lvl1pPr>
          </a:lstStyle>
          <a:p>
            <a:pPr>
              <a:defRPr/>
            </a:pPr>
            <a:r>
              <a:rPr lang="en-US" b="1" smtClean="0"/>
              <a:t>LBNC Review by the Physics Subgroup</a:t>
            </a:r>
            <a:endParaRPr lang="en-US" b="1"/>
          </a:p>
        </p:txBody>
      </p:sp>
      <p:sp>
        <p:nvSpPr>
          <p:cNvPr id="12" name="Slide Number Placeholder 5"/>
          <p:cNvSpPr>
            <a:spLocks noGrp="1"/>
          </p:cNvSpPr>
          <p:nvPr>
            <p:ph type="sldNum" sz="quarter" idx="22"/>
          </p:nvPr>
        </p:nvSpPr>
        <p:spPr>
          <a:ln/>
        </p:spPr>
        <p:txBody>
          <a:bodyPr/>
          <a:lstStyle>
            <a:lvl1pPr>
              <a:defRPr/>
            </a:lvl1pPr>
          </a:lstStyle>
          <a:p>
            <a:pPr>
              <a:defRPr/>
            </a:pPr>
            <a:fld id="{998902AF-7A47-EA42-98BA-3CCC5586AF47}" type="slidenum">
              <a:rPr lang="en-US"/>
              <a:pPr>
                <a:defRPr/>
              </a:pPr>
              <a:t>‹#›</a:t>
            </a:fld>
            <a:endParaRPr lang="en-US" dirty="0"/>
          </a:p>
        </p:txBody>
      </p:sp>
    </p:spTree>
    <p:extLst>
      <p:ext uri="{BB962C8B-B14F-4D97-AF65-F5344CB8AC3E}">
        <p14:creationId xmlns:p14="http://schemas.microsoft.com/office/powerpoint/2010/main" val="25750028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1026" name="Picture 2" descr="HeaderFooter_04111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3"/>
          <p:cNvSpPr>
            <a:spLocks noGrp="1"/>
          </p:cNvSpPr>
          <p:nvPr>
            <p:ph type="dt" sz="half" idx="2"/>
          </p:nvPr>
        </p:nvSpPr>
        <p:spPr>
          <a:xfrm>
            <a:off x="6459538" y="6515100"/>
            <a:ext cx="1076325" cy="241300"/>
          </a:xfrm>
          <a:prstGeom prst="rect">
            <a:avLst/>
          </a:prstGeom>
        </p:spPr>
        <p:txBody>
          <a:bodyPr lIns="0" tIns="0" rIns="0" bIns="0" anchor="t" anchorCtr="0"/>
          <a:lstStyle>
            <a:lvl1pPr marL="0" algn="r">
              <a:defRPr sz="900">
                <a:solidFill>
                  <a:srgbClr val="003087"/>
                </a:solidFill>
                <a:latin typeface="Helvetica"/>
              </a:defRPr>
            </a:lvl1pPr>
          </a:lstStyle>
          <a:p>
            <a:pPr>
              <a:defRPr/>
            </a:pPr>
            <a:fld id="{F902A903-E4A1-4640-A14C-53BFEE5B03C6}" type="datetime1">
              <a:rPr lang="en-US" smtClean="0"/>
              <a:t>4/19/2015</a:t>
            </a:fld>
            <a:endParaRPr lang="en-US"/>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003087"/>
                </a:solidFill>
                <a:latin typeface="Helvetica"/>
              </a:defRPr>
            </a:lvl1pPr>
          </a:lstStyle>
          <a:p>
            <a:pPr>
              <a:defRPr/>
            </a:pPr>
            <a:r>
              <a:rPr lang="en-US" b="1" smtClean="0"/>
              <a:t>LBNC Review by the Physics Subgroup</a:t>
            </a:r>
            <a:endParaRPr lang="en-US" b="1" dirty="0"/>
          </a:p>
        </p:txBody>
      </p:sp>
      <p:sp>
        <p:nvSpPr>
          <p:cNvPr id="13" name="Slide Number Placeholder 5"/>
          <p:cNvSpPr>
            <a:spLocks noGrp="1"/>
          </p:cNvSpPr>
          <p:nvPr>
            <p:ph type="sldNum" sz="quarter" idx="4"/>
          </p:nvPr>
        </p:nvSpPr>
        <p:spPr>
          <a:xfrm>
            <a:off x="228600" y="6515100"/>
            <a:ext cx="447675" cy="241300"/>
          </a:xfrm>
          <a:prstGeom prst="rect">
            <a:avLst/>
          </a:prstGeom>
        </p:spPr>
        <p:txBody>
          <a:bodyPr lIns="0" tIns="0" rIns="0" bIns="0" anchor="t" anchorCtr="0"/>
          <a:lstStyle>
            <a:lvl1pPr marL="0" algn="l">
              <a:defRPr sz="900">
                <a:solidFill>
                  <a:srgbClr val="003087"/>
                </a:solidFill>
                <a:latin typeface="Helvetica"/>
              </a:defRPr>
            </a:lvl1pPr>
          </a:lstStyle>
          <a:p>
            <a:pPr>
              <a:defRPr/>
            </a:pPr>
            <a:fld id="{E74C2F0E-73DD-1B4D-B2FA-F47DF889B91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64" r:id="rId1"/>
    <p:sldLayoutId id="2147484065" r:id="rId2"/>
    <p:sldLayoutId id="2147484057" r:id="rId3"/>
    <p:sldLayoutId id="2147484058" r:id="rId4"/>
    <p:sldLayoutId id="2147484059" r:id="rId5"/>
  </p:sldLayoutIdLst>
  <p:timing>
    <p:tnLst>
      <p:par>
        <p:cTn id="1" dur="indefinite" restart="never" nodeType="tmRoot"/>
      </p:par>
    </p:tnLst>
  </p:timing>
  <p:hf hdr="0"/>
  <p:txStyles>
    <p:titleStyle>
      <a:lvl1pPr algn="l" defTabSz="457200" rtl="0" eaLnBrk="1" fontAlgn="base" hangingPunct="1">
        <a:spcBef>
          <a:spcPct val="0"/>
        </a:spcBef>
        <a:spcAft>
          <a:spcPct val="0"/>
        </a:spcAft>
        <a:defRPr sz="1700" b="1" kern="1200">
          <a:solidFill>
            <a:srgbClr val="074184"/>
          </a:solidFill>
          <a:latin typeface="Helvetica"/>
          <a:ea typeface="ＭＳ Ｐゴシック"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7170" name="Picture 1" descr="Footer_04111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r" defTabSz="914400">
              <a:defRPr sz="900">
                <a:solidFill>
                  <a:srgbClr val="003087"/>
                </a:solidFill>
                <a:latin typeface="Helvetica" charset="0"/>
                <a:cs typeface="Helvetica" charset="0"/>
              </a:defRPr>
            </a:lvl1pPr>
          </a:lstStyle>
          <a:p>
            <a:pPr>
              <a:defRPr/>
            </a:pPr>
            <a:fld id="{77B40D0D-3E70-4027-84CE-0EBC19D5D349}" type="datetime1">
              <a:rPr lang="en-US" smtClean="0"/>
              <a:t>4/19/2015</a:t>
            </a:fld>
            <a:endParaRPr lang="en-US"/>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3087"/>
                </a:solidFill>
                <a:latin typeface="Helvetica" charset="0"/>
              </a:defRPr>
            </a:lvl1pPr>
          </a:lstStyle>
          <a:p>
            <a:pPr>
              <a:defRPr/>
            </a:pPr>
            <a:r>
              <a:rPr lang="en-US" b="1" smtClean="0"/>
              <a:t>LBNC Review by the Physics Subgroup</a:t>
            </a:r>
            <a:endParaRPr lang="en-US" b="1"/>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3087"/>
                </a:solidFill>
                <a:latin typeface="Helvetica" charset="0"/>
              </a:defRPr>
            </a:lvl1pPr>
          </a:lstStyle>
          <a:p>
            <a:pPr>
              <a:defRPr/>
            </a:pPr>
            <a:fld id="{1D43C5F0-B32F-6748-AD43-433EB617599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Lst>
  <p:timing>
    <p:tnLst>
      <p:par>
        <p:cTn id="1" dur="indefinite" restart="never" nodeType="tmRoot"/>
      </p:par>
    </p:tnLst>
  </p:timing>
  <p:hf hdr="0"/>
  <p:txStyles>
    <p:titleStyle>
      <a:lvl1pPr algn="l" defTabSz="457200" rtl="0" eaLnBrk="0" fontAlgn="base" hangingPunct="0">
        <a:spcBef>
          <a:spcPct val="0"/>
        </a:spcBef>
        <a:spcAft>
          <a:spcPct val="0"/>
        </a:spcAft>
        <a:defRPr sz="1700" b="1" kern="1200">
          <a:solidFill>
            <a:srgbClr val="2E5286"/>
          </a:solidFill>
          <a:latin typeface="Helvetica"/>
          <a:ea typeface="ＭＳ Ｐゴシック"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7F7F7F"/>
          </a:solidFill>
          <a:latin typeface="Helvetica"/>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0" fontAlgn="base" hangingPunct="0">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0" fontAlgn="base" hangingPunct="0">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0" fontAlgn="base" hangingPunct="0">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217714" y="2448041"/>
            <a:ext cx="8708572" cy="15821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r>
              <a:rPr lang="en-US" dirty="0" smtClean="0">
                <a:latin typeface="Helvetica" charset="0"/>
              </a:rPr>
              <a:t>Physics</a:t>
            </a:r>
            <a:r>
              <a:rPr lang="en-US" dirty="0" smtClean="0">
                <a:latin typeface="Helvetica" charset="0"/>
              </a:rPr>
              <a:t/>
            </a:r>
            <a:br>
              <a:rPr lang="en-US" dirty="0" smtClean="0">
                <a:latin typeface="Helvetica" charset="0"/>
              </a:rPr>
            </a:br>
            <a:r>
              <a:rPr lang="en-US" sz="1800" b="0" i="1" dirty="0" smtClean="0">
                <a:latin typeface="Helvetica" charset="0"/>
              </a:rPr>
              <a:t/>
            </a:r>
            <a:br>
              <a:rPr lang="en-US" sz="1800" b="0" i="1" dirty="0" smtClean="0">
                <a:latin typeface="Helvetica" charset="0"/>
              </a:rPr>
            </a:br>
            <a:r>
              <a:rPr lang="en-US" dirty="0" smtClean="0">
                <a:latin typeface="Helvetica" charset="0"/>
              </a:rPr>
              <a:t/>
            </a:r>
            <a:br>
              <a:rPr lang="en-US" dirty="0" smtClean="0">
                <a:latin typeface="Helvetica" charset="0"/>
              </a:rPr>
            </a:br>
            <a:endParaRPr lang="en-US" dirty="0">
              <a:latin typeface="Helvetica" charset="0"/>
            </a:endParaRPr>
          </a:p>
        </p:txBody>
      </p:sp>
      <p:sp>
        <p:nvSpPr>
          <p:cNvPr id="14338" name="Text Placeholder 2"/>
          <p:cNvSpPr>
            <a:spLocks noGrp="1"/>
          </p:cNvSpPr>
          <p:nvPr>
            <p:ph type="body" sz="quarter" idx="10"/>
          </p:nvPr>
        </p:nvSpPr>
        <p:spPr bwMode="auto">
          <a:xfrm>
            <a:off x="254918" y="4841875"/>
            <a:ext cx="3120671" cy="148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nSpc>
                <a:spcPct val="100000"/>
              </a:lnSpc>
            </a:pPr>
            <a:r>
              <a:rPr lang="it-IT" dirty="0">
                <a:latin typeface="Arial"/>
                <a:ea typeface="ＭＳ Ｐゴシック"/>
              </a:rPr>
              <a:t>F. Di Lodovico,P. Huber, N.Mondal, D. </a:t>
            </a:r>
            <a:r>
              <a:rPr lang="it-IT" dirty="0" smtClean="0">
                <a:latin typeface="Arial"/>
                <a:ea typeface="ＭＳ Ｐゴシック"/>
              </a:rPr>
              <a:t>Wark</a:t>
            </a:r>
            <a:endParaRPr lang="it-IT" dirty="0"/>
          </a:p>
          <a:p>
            <a:r>
              <a:rPr lang="en-US" dirty="0" smtClean="0"/>
              <a:t>LBNC </a:t>
            </a:r>
            <a:r>
              <a:rPr lang="en-US" dirty="0" smtClean="0"/>
              <a:t>review</a:t>
            </a:r>
            <a:endParaRPr lang="en-US" dirty="0"/>
          </a:p>
          <a:p>
            <a:r>
              <a:rPr lang="en-US" dirty="0" smtClean="0"/>
              <a:t>April 19, </a:t>
            </a:r>
            <a:r>
              <a:rPr lang="en-US" dirty="0"/>
              <a:t>2015</a:t>
            </a:r>
          </a:p>
          <a:p>
            <a:endParaRPr lang="en-US" dirty="0">
              <a:solidFill>
                <a:schemeClr val="tx2"/>
              </a:solidFill>
              <a:latin typeface="Helvetica" charset="0"/>
            </a:endParaRPr>
          </a:p>
          <a:p>
            <a:endParaRPr lang="en-US" dirty="0">
              <a:latin typeface="Helvetica" charset="0"/>
            </a:endParaRPr>
          </a:p>
        </p:txBody>
      </p:sp>
      <p:pic>
        <p:nvPicPr>
          <p:cNvPr id="6" name="Picture 3" descr="U:\mydocs\holmes\PIP-II\Pictures\PIP II Site_m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4918" y="3497943"/>
            <a:ext cx="5565248" cy="30770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sp>
        <p:nvSpPr>
          <p:cNvPr id="3" name="Content Placeholder 2"/>
          <p:cNvSpPr>
            <a:spLocks noGrp="1"/>
          </p:cNvSpPr>
          <p:nvPr>
            <p:ph idx="1"/>
          </p:nvPr>
        </p:nvSpPr>
        <p:spPr/>
        <p:txBody>
          <a:bodyPr/>
          <a:lstStyle/>
          <a:p>
            <a:pPr>
              <a:buFont typeface="Arial"/>
              <a:buChar char="•"/>
            </a:pPr>
            <a:r>
              <a:rPr lang="en-US" dirty="0">
                <a:latin typeface="Arial"/>
                <a:ea typeface="ＭＳ Ｐゴシック"/>
              </a:rPr>
              <a:t>The physics case is well documented and compelling.</a:t>
            </a:r>
            <a:endParaRPr lang="en-US" dirty="0"/>
          </a:p>
          <a:p>
            <a:pPr>
              <a:buFont typeface="Arial"/>
              <a:buChar char="•"/>
            </a:pPr>
            <a:r>
              <a:rPr lang="en-US" dirty="0">
                <a:latin typeface="Arial"/>
                <a:ea typeface="ＭＳ Ｐゴシック"/>
              </a:rPr>
              <a:t>Impressive effort in a short time to merge the work of LBNE and LBNO into a single effective collaboration.</a:t>
            </a:r>
            <a:endParaRPr lang="en-US" dirty="0"/>
          </a:p>
          <a:p>
            <a:pPr>
              <a:buFont typeface="Arial"/>
              <a:buChar char="•"/>
            </a:pPr>
            <a:r>
              <a:rPr lang="en-US" dirty="0">
                <a:latin typeface="Arial"/>
                <a:ea typeface="ＭＳ Ｐゴシック"/>
              </a:rPr>
              <a:t>Our recommendations are intended to improve an already strong case.</a:t>
            </a:r>
            <a:endParaRPr lang="en-US" dirty="0"/>
          </a:p>
          <a:p>
            <a:pPr>
              <a:buFont typeface="Arial"/>
              <a:buChar char="•"/>
            </a:pPr>
            <a:r>
              <a:rPr lang="en-US" dirty="0">
                <a:latin typeface="Arial"/>
                <a:ea typeface="ＭＳ Ｐゴシック"/>
              </a:rPr>
              <a:t>In our opinion all the optimizations should be primarily driven by CP physics.</a:t>
            </a:r>
            <a:endParaRPr lang="en-US" dirty="0"/>
          </a:p>
          <a:p>
            <a:pPr>
              <a:buFont typeface="Arial"/>
              <a:buChar char="•"/>
            </a:pPr>
            <a:r>
              <a:rPr lang="en-US" dirty="0">
                <a:latin typeface="Arial"/>
                <a:ea typeface="ＭＳ Ｐゴシック"/>
              </a:rPr>
              <a:t>A physics coordinator or a similar mechanism </a:t>
            </a:r>
            <a:r>
              <a:rPr lang="en-US" dirty="0">
                <a:ea typeface="ＭＳ Ｐゴシック"/>
              </a:rPr>
              <a:t>in the future would </a:t>
            </a:r>
            <a:r>
              <a:rPr lang="en-US" dirty="0">
                <a:latin typeface="Arial"/>
                <a:ea typeface="ＭＳ Ｐゴシック"/>
              </a:rPr>
              <a:t>help with information transfer and in integrating the physics inputs used in different parts of the experiment.</a:t>
            </a:r>
            <a:endParaRPr lang="en-US" dirty="0"/>
          </a:p>
          <a:p>
            <a:endParaRPr lang="en-US" dirty="0"/>
          </a:p>
        </p:txBody>
      </p:sp>
      <p:sp>
        <p:nvSpPr>
          <p:cNvPr id="4" name="Date Placeholder 3"/>
          <p:cNvSpPr>
            <a:spLocks noGrp="1"/>
          </p:cNvSpPr>
          <p:nvPr>
            <p:ph type="dt" sz="half" idx="10"/>
          </p:nvPr>
        </p:nvSpPr>
        <p:spPr/>
        <p:txBody>
          <a:bodyPr/>
          <a:lstStyle/>
          <a:p>
            <a:pPr>
              <a:defRPr/>
            </a:pPr>
            <a:fld id="{29AE5C80-1B7F-4C1D-A4F0-D2FEFF10327A}" type="datetime1">
              <a:rPr lang="en-US" smtClean="0"/>
              <a:t>4/19/2015</a:t>
            </a:fld>
            <a:endParaRPr lang="en-US"/>
          </a:p>
        </p:txBody>
      </p:sp>
      <p:sp>
        <p:nvSpPr>
          <p:cNvPr id="5" name="Footer Placeholder 4"/>
          <p:cNvSpPr>
            <a:spLocks noGrp="1"/>
          </p:cNvSpPr>
          <p:nvPr>
            <p:ph type="ftr" sz="quarter" idx="11"/>
          </p:nvPr>
        </p:nvSpPr>
        <p:spPr/>
        <p:txBody>
          <a:bodyPr/>
          <a:lstStyle/>
          <a:p>
            <a:pPr>
              <a:defRPr/>
            </a:pPr>
            <a:r>
              <a:rPr lang="en-US" b="1" smtClean="0"/>
              <a:t>LBNC Review by the Physics Subgroup</a:t>
            </a:r>
            <a:endParaRPr lang="en-US" b="1" dirty="0"/>
          </a:p>
        </p:txBody>
      </p:sp>
      <p:sp>
        <p:nvSpPr>
          <p:cNvPr id="6" name="Slide Number Placeholder 5"/>
          <p:cNvSpPr>
            <a:spLocks noGrp="1"/>
          </p:cNvSpPr>
          <p:nvPr>
            <p:ph type="sldNum" sz="quarter" idx="12"/>
          </p:nvPr>
        </p:nvSpPr>
        <p:spPr/>
        <p:txBody>
          <a:bodyPr/>
          <a:lstStyle/>
          <a:p>
            <a:pPr>
              <a:defRPr/>
            </a:pPr>
            <a:fld id="{2252C86A-56CA-C846-AB85-01C4489D8FB7}" type="slidenum">
              <a:rPr lang="en-US" smtClean="0"/>
              <a:pPr>
                <a:defRPr/>
              </a:pPr>
              <a:t>2</a:t>
            </a:fld>
            <a:endParaRPr lang="en-US" dirty="0"/>
          </a:p>
        </p:txBody>
      </p:sp>
    </p:spTree>
    <p:extLst>
      <p:ext uri="{BB962C8B-B14F-4D97-AF65-F5344CB8AC3E}">
        <p14:creationId xmlns:p14="http://schemas.microsoft.com/office/powerpoint/2010/main" val="1296107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lstStyle/>
          <a:p>
            <a:r>
              <a:rPr lang="en-US" dirty="0">
                <a:latin typeface="Arial"/>
                <a:ea typeface="ＭＳ Ｐゴシック"/>
              </a:rPr>
              <a:t>The systematics table (table 6 in the </a:t>
            </a:r>
            <a:r>
              <a:rPr lang="en-US" dirty="0" err="1">
                <a:latin typeface="Arial"/>
                <a:ea typeface="ＭＳ Ｐゴシック"/>
              </a:rPr>
              <a:t>LoI</a:t>
            </a:r>
            <a:r>
              <a:rPr lang="en-US" dirty="0">
                <a:latin typeface="Arial"/>
                <a:ea typeface="ＭＳ Ｐゴシック"/>
              </a:rPr>
              <a:t>) claims that DUNE will achieve a factor of 3 improvement on T2K in systematic uncertainties in the modelling of neutrino interactions.  The justifications offered for that improvement are not sufficiently well justified and are open to criticism.  We recommend that more detailed and better supported reasons be offered for this critical improvement.  As a secondary recommendation the collaboration should consider pointing out more explicitly that such ambitious systematic improvements are not necessary for the beginning phases of the experiment (&lt;150 </a:t>
            </a:r>
            <a:r>
              <a:rPr lang="en-US" dirty="0" err="1">
                <a:latin typeface="Arial"/>
                <a:ea typeface="ＭＳ Ｐゴシック"/>
              </a:rPr>
              <a:t>kT</a:t>
            </a:r>
            <a:r>
              <a:rPr lang="en-US" dirty="0" err="1">
                <a:latin typeface="DejaVu Sans"/>
                <a:ea typeface="DejaVu Sans"/>
              </a:rPr>
              <a:t>·MW·yr</a:t>
            </a:r>
            <a:r>
              <a:rPr lang="en-US" dirty="0">
                <a:latin typeface="DejaVu Sans"/>
                <a:ea typeface="DejaVu Sans"/>
              </a:rPr>
              <a:t>).  </a:t>
            </a:r>
            <a:r>
              <a:rPr lang="en-US" dirty="0">
                <a:latin typeface="Arial"/>
                <a:ea typeface="DejaVu Sans"/>
              </a:rPr>
              <a:t>This needs to be fixed for CD-1R.  </a:t>
            </a:r>
            <a:r>
              <a:rPr lang="en-US" dirty="0">
                <a:latin typeface="Arial"/>
                <a:ea typeface="ＭＳ Ｐゴシック"/>
              </a:rPr>
              <a:t>  </a:t>
            </a:r>
            <a:endParaRPr lang="en-US" dirty="0"/>
          </a:p>
          <a:p>
            <a:endParaRPr lang="en-US" dirty="0"/>
          </a:p>
        </p:txBody>
      </p:sp>
      <p:sp>
        <p:nvSpPr>
          <p:cNvPr id="4" name="Date Placeholder 3"/>
          <p:cNvSpPr>
            <a:spLocks noGrp="1"/>
          </p:cNvSpPr>
          <p:nvPr>
            <p:ph type="dt" sz="half" idx="10"/>
          </p:nvPr>
        </p:nvSpPr>
        <p:spPr/>
        <p:txBody>
          <a:bodyPr/>
          <a:lstStyle/>
          <a:p>
            <a:pPr>
              <a:defRPr/>
            </a:pPr>
            <a:fld id="{776234D7-DD11-45B4-8119-E47E58000E89}" type="datetime1">
              <a:rPr lang="en-US" smtClean="0"/>
              <a:t>4/19/2015</a:t>
            </a:fld>
            <a:endParaRPr lang="en-US"/>
          </a:p>
        </p:txBody>
      </p:sp>
      <p:sp>
        <p:nvSpPr>
          <p:cNvPr id="5" name="Footer Placeholder 4"/>
          <p:cNvSpPr>
            <a:spLocks noGrp="1"/>
          </p:cNvSpPr>
          <p:nvPr>
            <p:ph type="ftr" sz="quarter" idx="11"/>
          </p:nvPr>
        </p:nvSpPr>
        <p:spPr/>
        <p:txBody>
          <a:bodyPr/>
          <a:lstStyle/>
          <a:p>
            <a:pPr>
              <a:defRPr/>
            </a:pPr>
            <a:r>
              <a:rPr lang="en-US" b="1" smtClean="0"/>
              <a:t>LBNC Review by the Physics Subgroup</a:t>
            </a:r>
            <a:endParaRPr lang="en-US" b="1" dirty="0"/>
          </a:p>
        </p:txBody>
      </p:sp>
      <p:sp>
        <p:nvSpPr>
          <p:cNvPr id="6" name="Slide Number Placeholder 5"/>
          <p:cNvSpPr>
            <a:spLocks noGrp="1"/>
          </p:cNvSpPr>
          <p:nvPr>
            <p:ph type="sldNum" sz="quarter" idx="12"/>
          </p:nvPr>
        </p:nvSpPr>
        <p:spPr/>
        <p:txBody>
          <a:bodyPr/>
          <a:lstStyle/>
          <a:p>
            <a:pPr>
              <a:defRPr/>
            </a:pPr>
            <a:fld id="{2252C86A-56CA-C846-AB85-01C4489D8FB7}" type="slidenum">
              <a:rPr lang="en-US" smtClean="0"/>
              <a:pPr>
                <a:defRPr/>
              </a:pPr>
              <a:t>3</a:t>
            </a:fld>
            <a:endParaRPr lang="en-US" dirty="0"/>
          </a:p>
        </p:txBody>
      </p:sp>
    </p:spTree>
    <p:extLst>
      <p:ext uri="{BB962C8B-B14F-4D97-AF65-F5344CB8AC3E}">
        <p14:creationId xmlns:p14="http://schemas.microsoft.com/office/powerpoint/2010/main" val="442107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lstStyle/>
          <a:p>
            <a:pPr>
              <a:buFont typeface="Arial"/>
              <a:buChar char="•"/>
            </a:pPr>
            <a:r>
              <a:rPr lang="en-US" dirty="0">
                <a:latin typeface="Arial"/>
                <a:ea typeface="ＭＳ Ｐゴシック"/>
              </a:rPr>
              <a:t>Near detector design does not appear well integrated in the long baseline physics. After CD1-R, mechanisms need to be put into place to make sure that the physics requirements of the long baseline experiment are of primary importance in the design of the near detector.</a:t>
            </a:r>
            <a:endParaRPr lang="en-US" dirty="0"/>
          </a:p>
          <a:p>
            <a:pPr>
              <a:buFont typeface="Arial"/>
              <a:buChar char="•"/>
            </a:pPr>
            <a:r>
              <a:rPr lang="en-US" dirty="0">
                <a:latin typeface="Arial"/>
                <a:ea typeface="ＭＳ Ｐゴシック"/>
              </a:rPr>
              <a:t>DUNE needs to put more effort into software tools, including reconstruction, so that this can be integrated into a full end-to-end physics analysis ready for CD2 for DUNE.</a:t>
            </a:r>
            <a:endParaRPr lang="en-US" dirty="0"/>
          </a:p>
          <a:p>
            <a:pPr>
              <a:buFont typeface="Arial"/>
              <a:buChar char="•"/>
            </a:pPr>
            <a:r>
              <a:rPr lang="en-US" smtClean="0">
                <a:latin typeface="Arial"/>
                <a:ea typeface="ＭＳ Ｐゴシック"/>
              </a:rPr>
              <a:t>DUNE should </a:t>
            </a:r>
            <a:r>
              <a:rPr lang="en-US" dirty="0">
                <a:latin typeface="Arial"/>
                <a:ea typeface="ＭＳ Ｐゴシック"/>
              </a:rPr>
              <a:t>form a beyond the SM working group.</a:t>
            </a:r>
            <a:endParaRPr lang="en-US" dirty="0"/>
          </a:p>
          <a:p>
            <a:pPr marL="0" indent="0">
              <a:lnSpc>
                <a:spcPct val="100000"/>
              </a:lnSpc>
              <a:buNone/>
            </a:pPr>
            <a:endParaRPr lang="en-US" dirty="0"/>
          </a:p>
        </p:txBody>
      </p:sp>
      <p:sp>
        <p:nvSpPr>
          <p:cNvPr id="4" name="Date Placeholder 3"/>
          <p:cNvSpPr>
            <a:spLocks noGrp="1"/>
          </p:cNvSpPr>
          <p:nvPr>
            <p:ph type="dt" sz="half" idx="10"/>
          </p:nvPr>
        </p:nvSpPr>
        <p:spPr/>
        <p:txBody>
          <a:bodyPr/>
          <a:lstStyle/>
          <a:p>
            <a:pPr>
              <a:defRPr/>
            </a:pPr>
            <a:fld id="{776234D7-DD11-45B4-8119-E47E58000E89}" type="datetime1">
              <a:rPr lang="en-US" smtClean="0"/>
              <a:t>4/19/2015</a:t>
            </a:fld>
            <a:endParaRPr lang="en-US"/>
          </a:p>
        </p:txBody>
      </p:sp>
      <p:sp>
        <p:nvSpPr>
          <p:cNvPr id="5" name="Footer Placeholder 4"/>
          <p:cNvSpPr>
            <a:spLocks noGrp="1"/>
          </p:cNvSpPr>
          <p:nvPr>
            <p:ph type="ftr" sz="quarter" idx="11"/>
          </p:nvPr>
        </p:nvSpPr>
        <p:spPr/>
        <p:txBody>
          <a:bodyPr/>
          <a:lstStyle/>
          <a:p>
            <a:pPr>
              <a:defRPr/>
            </a:pPr>
            <a:r>
              <a:rPr lang="en-US" b="1" smtClean="0"/>
              <a:t>LBNC Review by the Physics Subgroup</a:t>
            </a:r>
            <a:endParaRPr lang="en-US" b="1" dirty="0"/>
          </a:p>
        </p:txBody>
      </p:sp>
      <p:sp>
        <p:nvSpPr>
          <p:cNvPr id="6" name="Slide Number Placeholder 5"/>
          <p:cNvSpPr>
            <a:spLocks noGrp="1"/>
          </p:cNvSpPr>
          <p:nvPr>
            <p:ph type="sldNum" sz="quarter" idx="12"/>
          </p:nvPr>
        </p:nvSpPr>
        <p:spPr/>
        <p:txBody>
          <a:bodyPr/>
          <a:lstStyle/>
          <a:p>
            <a:pPr>
              <a:defRPr/>
            </a:pPr>
            <a:fld id="{2252C86A-56CA-C846-AB85-01C4489D8FB7}" type="slidenum">
              <a:rPr lang="en-US" smtClean="0"/>
              <a:pPr>
                <a:defRPr/>
              </a:pPr>
              <a:t>4</a:t>
            </a:fld>
            <a:endParaRPr lang="en-US" dirty="0"/>
          </a:p>
        </p:txBody>
      </p:sp>
    </p:spTree>
    <p:extLst>
      <p:ext uri="{BB962C8B-B14F-4D97-AF65-F5344CB8AC3E}">
        <p14:creationId xmlns:p14="http://schemas.microsoft.com/office/powerpoint/2010/main" val="3531283025"/>
      </p:ext>
    </p:extLst>
  </p:cSld>
  <p:clrMapOvr>
    <a:masterClrMapping/>
  </p:clrMapOvr>
</p:sld>
</file>

<file path=ppt/theme/theme1.xml><?xml version="1.0" encoding="utf-8"?>
<a:theme xmlns:a="http://schemas.openxmlformats.org/drawingml/2006/main" name="Future of Fermilab V2">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Future of Fermilab V2</Template>
  <TotalTime>37869</TotalTime>
  <Words>322</Words>
  <Application>Microsoft Office PowerPoint</Application>
  <PresentationFormat>On-screen Show (4:3)</PresentationFormat>
  <Paragraphs>25</Paragraphs>
  <Slides>4</Slides>
  <Notes>0</Notes>
  <HiddenSlides>0</HiddenSlides>
  <MMClips>0</MMClips>
  <ScaleCrop>false</ScaleCrop>
  <HeadingPairs>
    <vt:vector size="4" baseType="variant">
      <vt:variant>
        <vt:lpstr>Theme</vt:lpstr>
      </vt:variant>
      <vt:variant>
        <vt:i4>2</vt:i4>
      </vt:variant>
      <vt:variant>
        <vt:lpstr>Slide Titles</vt:lpstr>
      </vt:variant>
      <vt:variant>
        <vt:i4>4</vt:i4>
      </vt:variant>
    </vt:vector>
  </HeadingPairs>
  <TitlesOfParts>
    <vt:vector size="6" baseType="lpstr">
      <vt:lpstr>Future of Fermilab V2</vt:lpstr>
      <vt:lpstr>Fermilab: Footer Only</vt:lpstr>
      <vt:lpstr>Physics   </vt:lpstr>
      <vt:lpstr>Observations</vt:lpstr>
      <vt:lpstr>Recommendations</vt:lpstr>
      <vt:lpstr>Recommendations</vt:lpstr>
    </vt:vector>
  </TitlesOfParts>
  <Company>Fermi National Accelerator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Fermilab</dc:title>
  <dc:creator>Nigel S. Lockyer</dc:creator>
  <cp:lastModifiedBy>David MacFarlane</cp:lastModifiedBy>
  <cp:revision>940</cp:revision>
  <cp:lastPrinted>2014-01-20T19:40:21Z</cp:lastPrinted>
  <dcterms:created xsi:type="dcterms:W3CDTF">2014-05-19T00:14:38Z</dcterms:created>
  <dcterms:modified xsi:type="dcterms:W3CDTF">2015-04-20T00:20:47Z</dcterms:modified>
</cp:coreProperties>
</file>