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1" r:id="rId5"/>
    <p:sldId id="257" r:id="rId6"/>
    <p:sldId id="259" r:id="rId7"/>
    <p:sldId id="260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1176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for </a:t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 and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Feng Li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Shuang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Zhou, Peng Miao,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Naijie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Zhang,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Yingjie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Ge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for ROD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ROD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boards have been soldered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test at USTC since April 23</a:t>
            </a:r>
            <a:r>
              <a:rPr lang="en-US" altLang="zh-C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quick test and verification, ROD boards will be sent to solder the FEAST cages(heat sink pad filled first).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finished in a week.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531"/>
            <a:ext cx="5544616" cy="4276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8" y="4437112"/>
            <a:ext cx="4469854" cy="23101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708" y="4437112"/>
            <a:ext cx="4578797" cy="2301401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07504" y="5805264"/>
            <a:ext cx="1368152" cy="957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577358" y="5796472"/>
            <a:ext cx="1368152" cy="957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13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Newly assembled FEBs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FEB boards soldered and under test from April 23</a:t>
            </a:r>
            <a:r>
              <a:rPr lang="en-US" altLang="zh-C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result: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FEB will be sent back for repair.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VMMs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replaced.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good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FEBs(24 VMMs) have only 2 dead channels. They will be sent to solder FEAST cages.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test pulse test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test pulse test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test with ROD boards</a:t>
            </a: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FEB(and 3 ROD)will be sent to SDU,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FEB(and 17 ROD)will be sent to BNL early May</a:t>
            </a: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 under repairing will need several weeks, they will be sent to SDU.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1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for FEB mass production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2546"/>
              </p:ext>
            </p:extLst>
          </p:nvPr>
        </p:nvGraphicFramePr>
        <p:xfrm>
          <a:off x="17262" y="1196752"/>
          <a:ext cx="9126737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5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Finish</a:t>
                      </a:r>
                      <a:r>
                        <a:rPr lang="en-US" altLang="zh-CN" sz="2000" baseline="0" dirty="0" smtClean="0"/>
                        <a:t> Time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VMM3a arrival at USTC</a:t>
                      </a:r>
                      <a:endParaRPr lang="zh-CN" alt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May 20</a:t>
                      </a:r>
                      <a:r>
                        <a:rPr lang="en-US" altLang="zh-CN" sz="1600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119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VMM3a test and selection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May 27</a:t>
                      </a:r>
                      <a:r>
                        <a:rPr lang="en-US" altLang="zh-CN" sz="1600" baseline="30000" dirty="0" smtClean="0"/>
                        <a:t>th</a:t>
                      </a:r>
                      <a:r>
                        <a:rPr lang="en-US" altLang="zh-CN" sz="1600" dirty="0" smtClean="0"/>
                        <a:t> :100</a:t>
                      </a:r>
                      <a:r>
                        <a:rPr lang="en-US" altLang="zh-CN" sz="1600" baseline="0" dirty="0" smtClean="0"/>
                        <a:t> VMMs for 1</a:t>
                      </a:r>
                      <a:r>
                        <a:rPr lang="en-US" altLang="zh-CN" sz="1600" baseline="30000" dirty="0" smtClean="0"/>
                        <a:t>st</a:t>
                      </a:r>
                      <a:r>
                        <a:rPr lang="en-US" altLang="zh-CN" sz="1600" baseline="0" dirty="0" smtClean="0"/>
                        <a:t> Batch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June 4</a:t>
                      </a:r>
                      <a:r>
                        <a:rPr lang="en-US" altLang="zh-CN" sz="1600" baseline="30000" dirty="0" smtClean="0"/>
                        <a:t>th</a:t>
                      </a:r>
                      <a:r>
                        <a:rPr lang="en-US" altLang="zh-CN" sz="1600" baseline="0" dirty="0" smtClean="0"/>
                        <a:t> : 400+ VMMs for 2</a:t>
                      </a:r>
                      <a:r>
                        <a:rPr lang="en-US" altLang="zh-CN" sz="1600" baseline="30000" dirty="0" smtClean="0"/>
                        <a:t>nd</a:t>
                      </a:r>
                      <a:r>
                        <a:rPr lang="en-US" altLang="zh-CN" sz="1600" baseline="0" dirty="0" smtClean="0"/>
                        <a:t> Batch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altLang="zh-CN" sz="1600" dirty="0" smtClean="0"/>
                        <a:t>2 </a:t>
                      </a:r>
                      <a:r>
                        <a:rPr lang="en-US" altLang="zh-CN" sz="1600" dirty="0" smtClean="0"/>
                        <a:t>weeks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At least 500 VMM3a chips will be</a:t>
                      </a:r>
                      <a:r>
                        <a:rPr lang="en-US" altLang="zh-CN" sz="1800" baseline="0" dirty="0" smtClean="0"/>
                        <a:t> needed for FEBs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FEB board production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aseline="0" dirty="0" smtClean="0"/>
                        <a:t>May 20</a:t>
                      </a:r>
                      <a:r>
                        <a:rPr lang="en-US" altLang="zh-CN" sz="1600" baseline="30000" dirty="0" smtClean="0"/>
                        <a:t>th</a:t>
                      </a:r>
                      <a:r>
                        <a:rPr lang="en-US" altLang="zh-CN" sz="1600" baseline="0" dirty="0" smtClean="0"/>
                        <a:t>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FEB boards can be produced in</a:t>
                      </a:r>
                      <a:r>
                        <a:rPr lang="en-US" altLang="zh-CN" sz="1800" baseline="0" dirty="0" smtClean="0"/>
                        <a:t> advance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01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FEB soldering</a:t>
                      </a:r>
                      <a:endParaRPr lang="zh-CN" alt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June 15</a:t>
                      </a:r>
                      <a:r>
                        <a:rPr lang="en-US" altLang="zh-CN" sz="1600" baseline="30000" dirty="0" smtClean="0"/>
                        <a:t>th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en-US" altLang="zh-CN" sz="1600" dirty="0" smtClean="0"/>
                        <a:t>: 20 FEBs</a:t>
                      </a:r>
                      <a:r>
                        <a:rPr lang="en-US" altLang="zh-CN" sz="1600" baseline="0" dirty="0" smtClean="0"/>
                        <a:t> for 1</a:t>
                      </a:r>
                      <a:r>
                        <a:rPr lang="en-US" altLang="zh-CN" sz="1600" baseline="30000" dirty="0" smtClean="0"/>
                        <a:t>st</a:t>
                      </a:r>
                      <a:r>
                        <a:rPr lang="en-US" altLang="zh-CN" sz="1600" baseline="0" dirty="0" smtClean="0"/>
                        <a:t> Batch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June 30</a:t>
                      </a:r>
                      <a:r>
                        <a:rPr lang="en-US" altLang="zh-CN" sz="1600" baseline="30000" dirty="0" smtClean="0"/>
                        <a:t>th</a:t>
                      </a:r>
                      <a:r>
                        <a:rPr lang="en-US" altLang="zh-CN" sz="1600" dirty="0" smtClean="0"/>
                        <a:t> : FEBs</a:t>
                      </a:r>
                      <a:r>
                        <a:rPr lang="en-US" altLang="zh-CN" sz="1600" baseline="0" dirty="0" smtClean="0"/>
                        <a:t> for </a:t>
                      </a:r>
                      <a:r>
                        <a:rPr lang="en-US" altLang="zh-CN" sz="1600" dirty="0" smtClean="0"/>
                        <a:t>2</a:t>
                      </a:r>
                      <a:r>
                        <a:rPr lang="en-US" altLang="zh-CN" sz="1600" baseline="30000" dirty="0" smtClean="0"/>
                        <a:t>nd</a:t>
                      </a:r>
                      <a:r>
                        <a:rPr lang="en-US" altLang="zh-CN" sz="1600" dirty="0" smtClean="0"/>
                        <a:t> Batch</a:t>
                      </a:r>
                      <a:endParaRPr lang="en-US" altLang="zh-CN" sz="16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on board performance verification for Newly produced VMM in 1</a:t>
                      </a:r>
                      <a:r>
                        <a:rPr lang="en-US" altLang="zh-CN" sz="1800" baseline="30000" dirty="0" smtClean="0"/>
                        <a:t>st</a:t>
                      </a:r>
                      <a:r>
                        <a:rPr lang="en-US" altLang="zh-CN" sz="1800" dirty="0" smtClean="0"/>
                        <a:t> batch</a:t>
                      </a:r>
                      <a:endParaRPr lang="zh-CN" alt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FEB functionality and performance test</a:t>
                      </a:r>
                      <a:endParaRPr lang="zh-CN" alt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Early</a:t>
                      </a:r>
                      <a:r>
                        <a:rPr lang="en-US" altLang="zh-CN" sz="1600" baseline="0" dirty="0" smtClean="0"/>
                        <a:t> July: 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</a:rPr>
                        <a:t>good </a:t>
                      </a:r>
                      <a:r>
                        <a:rPr lang="en-US" altLang="zh-CN" sz="1600" baseline="0" dirty="0" smtClean="0"/>
                        <a:t>FEBs in 1</a:t>
                      </a:r>
                      <a:r>
                        <a:rPr lang="en-US" altLang="zh-CN" sz="1600" baseline="30000" dirty="0" smtClean="0"/>
                        <a:t>st</a:t>
                      </a:r>
                      <a:r>
                        <a:rPr lang="en-US" altLang="zh-CN" sz="1600" baseline="0" dirty="0" smtClean="0"/>
                        <a:t> batch can be prepared.</a:t>
                      </a:r>
                    </a:p>
                    <a:p>
                      <a:endParaRPr lang="en-US" altLang="zh-CN" sz="1600" baseline="0" dirty="0" smtClean="0"/>
                    </a:p>
                    <a:p>
                      <a:r>
                        <a:rPr lang="en-US" altLang="zh-CN" sz="1600" dirty="0" smtClean="0"/>
                        <a:t>In August: All the </a:t>
                      </a:r>
                      <a:r>
                        <a:rPr lang="en-US" altLang="zh-CN" sz="1600" smtClean="0"/>
                        <a:t>FEBs completed.</a:t>
                      </a:r>
                      <a:endParaRPr lang="zh-CN" alt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Power; Current; analog monitor</a:t>
                      </a:r>
                      <a:r>
                        <a:rPr lang="en-US" altLang="zh-CN" sz="1800" baseline="0" dirty="0" smtClean="0"/>
                        <a:t> output; VMM configuration and digital readout; dead channel; baseline </a:t>
                      </a:r>
                    </a:p>
                    <a:p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</a:rPr>
                        <a:t>Depends on VMM quality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40" y="4520478"/>
            <a:ext cx="1844860" cy="23375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-2155"/>
            <a:ext cx="8229600" cy="68793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test flow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559697"/>
            <a:ext cx="9143998" cy="4276100"/>
          </a:xfrm>
        </p:spPr>
        <p:txBody>
          <a:bodyPr>
            <a:normAutofit fontScale="92500" lnSpcReduction="10000"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flow:</a:t>
            </a:r>
          </a:p>
          <a:p>
            <a:pPr marL="614363" lvl="1" indent="-214313"/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before </a:t>
            </a: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 powering</a:t>
            </a: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4363" lvl="1" indent="-214313"/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to see if the current is </a:t>
            </a: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</a:p>
          <a:p>
            <a:pPr marL="614363" lvl="1" indent="-214313"/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r>
              <a:rPr lang="zh-CN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4363" lvl="1" indent="-214313"/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VMM MO analog signal on oscilloscope</a:t>
            </a:r>
          </a:p>
          <a:p>
            <a:pPr marL="614363" lvl="1" indent="-214313"/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VMM dead channel</a:t>
            </a:r>
          </a:p>
          <a:p>
            <a:pPr marL="614363" lvl="1" indent="-214313"/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 base line of each VMM </a:t>
            </a: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test above will be done for three times, to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FEB</a:t>
            </a:r>
          </a:p>
          <a:p>
            <a:pPr marL="614363" lvl="1" indent="-214313"/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assembly factory</a:t>
            </a:r>
          </a:p>
          <a:p>
            <a:pPr marL="1014413" lvl="2" indent="-214313"/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good FEB boards will have the FEAST cages mounted</a:t>
            </a:r>
          </a:p>
          <a:p>
            <a:pPr marL="614363" lvl="1" indent="-214313"/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test pulse test in the lab</a:t>
            </a:r>
          </a:p>
          <a:p>
            <a:pPr marL="614363" lvl="1" indent="-214313"/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test pulse test in the lab</a:t>
            </a:r>
          </a:p>
          <a:p>
            <a:pPr marL="1014413" lvl="2" indent="-214313"/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charge </a:t>
            </a: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  <a:p>
            <a:pPr marL="1014413" lvl="2" indent="-214313"/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~</a:t>
            </a: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400fC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9DC-E80F-45CB-9EAA-95FB8D9460B1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247" y="4133575"/>
            <a:ext cx="2257599" cy="2724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731" y="3351755"/>
            <a:ext cx="2590800" cy="350624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05000" y="5874923"/>
            <a:ext cx="1361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test </a:t>
            </a: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 source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83201" y="4661188"/>
            <a:ext cx="1485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Adapter board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85079" y="4213300"/>
            <a:ext cx="1192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 FEB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>
            <a:stCxn id="26" idx="0"/>
          </p:cNvCxnSpPr>
          <p:nvPr/>
        </p:nvCxnSpPr>
        <p:spPr bwMode="auto">
          <a:xfrm flipV="1">
            <a:off x="5372155" y="3199625"/>
            <a:ext cx="1638022" cy="89091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矩形 20"/>
          <p:cNvSpPr/>
          <p:nvPr/>
        </p:nvSpPr>
        <p:spPr>
          <a:xfrm>
            <a:off x="6960192" y="3018438"/>
            <a:ext cx="1526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Slot connectors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/>
          <p:cNvCxnSpPr>
            <a:stCxn id="25" idx="0"/>
          </p:cNvCxnSpPr>
          <p:nvPr/>
        </p:nvCxnSpPr>
        <p:spPr bwMode="auto">
          <a:xfrm flipV="1">
            <a:off x="4308878" y="3140635"/>
            <a:ext cx="2701299" cy="97416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椭圆 24"/>
          <p:cNvSpPr/>
          <p:nvPr/>
        </p:nvSpPr>
        <p:spPr bwMode="auto">
          <a:xfrm>
            <a:off x="3810000" y="4114800"/>
            <a:ext cx="997756" cy="292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870508" y="4090537"/>
            <a:ext cx="1003293" cy="292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THANKS</a:t>
            </a:r>
            <a:r>
              <a:rPr lang="en-US" altLang="zh-CN" b="1" dirty="0" smtClean="0"/>
              <a:t>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280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401</Words>
  <Application>Microsoft Office PowerPoint</Application>
  <PresentationFormat>全屏显示(4:3)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Calibri</vt:lpstr>
      <vt:lpstr>宋体</vt:lpstr>
      <vt:lpstr>微软雅黑</vt:lpstr>
      <vt:lpstr>Arial</vt:lpstr>
      <vt:lpstr>Times New Roman</vt:lpstr>
      <vt:lpstr>Wingdings</vt:lpstr>
      <vt:lpstr>Office 主题</vt:lpstr>
      <vt:lpstr>Schedule for  ROD and FEB</vt:lpstr>
      <vt:lpstr>Schedule for ROD</vt:lpstr>
      <vt:lpstr>PowerPoint 演示文稿</vt:lpstr>
      <vt:lpstr>Newly assembled FEBs</vt:lpstr>
      <vt:lpstr>Schedule for FEB mass production</vt:lpstr>
      <vt:lpstr>Mass test flow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Schedule for STAR_sTGC_FEB</dc:title>
  <dc:creator>Administrator</dc:creator>
  <cp:lastModifiedBy>admin</cp:lastModifiedBy>
  <cp:revision>19</cp:revision>
  <dcterms:created xsi:type="dcterms:W3CDTF">2021-04-26T05:10:00Z</dcterms:created>
  <dcterms:modified xsi:type="dcterms:W3CDTF">2021-04-27T11:00:22Z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70FFE1A7E4F44A4AAE4EF9CC19C73BAD</vt:lpwstr>
  </property>
  <property fmtid="{D5CDD505-2E9C-101B-9397-08002B2CF9AE}" pid="3" name="KSOProductBuildVer">
    <vt:lpwstr>2052-11.1.0.10495</vt:lpwstr>
  </property>
</Properties>
</file>