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21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3A9D7E2-FD2A-4C24-B6B1-76DB0789245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F6DCFAE-E939-447B-AE02-B75F4E595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7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9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F6DFF-1CC3-46A5-8548-5AB2CE19BCF9}" type="datetime1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2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CE024-F9AE-4993-ABFA-A4041141BE03}" type="datetime1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5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E122-FC77-4F19-B9C3-221DA95EB1DB}" type="datetime1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35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7BF3-6AB1-46A1-8A3E-6D1CE5DB7D9C}" type="datetime1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16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07F1-7C8E-42E4-B6A4-501CAFC3D40A}" type="datetime1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6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D862-365F-4944-B3CB-706339FE4FD4}" type="datetime1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62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59B5-51B7-443D-B5FE-908BFD167FC6}" type="datetime1">
              <a:rPr lang="en-US" smtClean="0"/>
              <a:t>4/21/2021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082-C9E3-438D-9C6C-3A3A6F27E60D}" type="datetime1">
              <a:rPr lang="en-US" smtClean="0"/>
              <a:t>4/21/2021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3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A3843-3441-4749-9B6D-674A09E5D5B5}" type="datetime1">
              <a:rPr lang="en-US" smtClean="0"/>
              <a:t>4/21/2021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0A1-0EDB-4861-8B1F-B88397F1BB10}" type="datetime1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1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2E2-1374-47F4-8729-44071368F31A}" type="datetime1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4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DA6EC-A2E8-456B-BC01-C414283DCE80}" type="datetime1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152400" y="76200"/>
            <a:ext cx="89916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 page: https://indico.bnl.gov/event/11319/</a:t>
            </a:r>
            <a:b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Agenda 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After the Magnet is transported to 1008 Assembly Hall, should we do a leak check on the Cryo line ?  If so, what kind of leak check ?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R. Feder and C. Schultheiss for ESRC Review ?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AOB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D53FE50-CD63-4ABB-9BB4-858BEA33B8A5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95600" y="2298142"/>
            <a:ext cx="5224041" cy="4636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779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026D858DA48142B333E277B393B541" ma:contentTypeVersion="0" ma:contentTypeDescription="Create a new document." ma:contentTypeScope="" ma:versionID="771f71df13f4bf7dd6f31f33ab478a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05F290A-636E-46C3-8ADB-BFC68030B2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3149E08-1E41-4F1C-9B7D-87DF5DB1A6AF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AE5A20F-EAD9-454F-97D5-AB5983BCFC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5047</TotalTime>
  <Words>67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BNL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 on 24 Coils at Full Current in the most updated High-Field test configuration of Jon Hock's</dc:title>
  <dc:creator/>
  <cp:lastModifiedBy>Yip, Kin</cp:lastModifiedBy>
  <cp:revision>195</cp:revision>
  <cp:lastPrinted>2017-12-19T16:08:55Z</cp:lastPrinted>
  <dcterms:created xsi:type="dcterms:W3CDTF">2015-04-29T12:43:08Z</dcterms:created>
  <dcterms:modified xsi:type="dcterms:W3CDTF">2021-04-21T12:00:39Z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0x01010014026D858DA48142B333E277B393B541</vt:lpwstr>
  </property>
</Properties>
</file>