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5E17716-4F15-46BF-A7B1-0E6375736CF3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4/26/21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F2FC705-829E-418D-B2AF-CB369483C95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68A253E-02B8-4A15-AA47-C855BAB339F9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4/26/21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D897604-DB8D-450F-9876-2BDC5A902AD0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000"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ECCE DEI</a:t>
            </a:r>
            <a:br/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3</a:t>
            </a:r>
            <a:r>
              <a:rPr b="0" lang="en-US" sz="6000" spc="-1" strike="noStrike" baseline="30000">
                <a:solidFill>
                  <a:srgbClr val="000000"/>
                </a:solidFill>
                <a:latin typeface="Calibri Light"/>
              </a:rPr>
              <a:t>rd</a:t>
            </a: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 IB Meeting </a:t>
            </a:r>
            <a:br/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26 April, 2021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E. Long (UNH), S. Liuti (UVA), </a:t>
            </a:r>
            <a:r>
              <a:rPr b="0" i="1" lang="en-US" sz="2400" spc="-1" strike="noStrike">
                <a:solidFill>
                  <a:srgbClr val="000000"/>
                </a:solidFill>
                <a:latin typeface="Calibri"/>
              </a:rPr>
              <a:t>N. Kalantarians(VUU)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, C. Nattrass (UTK)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Code of Conduct (CoC)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Highest priority for this group.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Looking at similar documentation from various consortia (APS, NSBE, SACNAS, </a:t>
            </a:r>
            <a:r>
              <a:rPr b="0" lang="is-IS" sz="2800" spc="-1" strike="noStrike">
                <a:solidFill>
                  <a:srgbClr val="000000"/>
                </a:solidFill>
                <a:latin typeface="Calibri"/>
              </a:rPr>
              <a:t>…)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s-IS" sz="2800" spc="-1" strike="noStrike">
                <a:solidFill>
                  <a:srgbClr val="000000"/>
                </a:solidFill>
                <a:latin typeface="Calibri"/>
              </a:rPr>
              <a:t>Goal is to have an effective document, ensuring good DEI in ECCE.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s-IS" sz="2800" spc="-1" strike="noStrike">
                <a:solidFill>
                  <a:srgbClr val="000000"/>
                </a:solidFill>
                <a:latin typeface="Calibri"/>
              </a:rPr>
              <a:t>Will present to IB for feedback (ETA ~weeks).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ECCE DEI at work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Weekly meetings (Tuesdays at 10am ET).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Co-governing at present. Encouraged by SC to have a chair. Have a nominee – waiting for confirmation.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Within 1</a:t>
            </a:r>
            <a:r>
              <a:rPr b="0" lang="en-US" sz="2800" spc="-1" strike="noStrike" baseline="30000">
                <a:solidFill>
                  <a:srgbClr val="000000"/>
                </a:solidFill>
                <a:latin typeface="Calibri"/>
              </a:rPr>
              <a:t>st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 2 weeks, DEI has been contacted by a number of (potential) collaborators. Anonymity will be maintained. Concerns are brought to SC.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LibreOffice/6.4.6.2$Linux_X86_64 LibreOffice_project/40$Build-2</Application>
  <Words>137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2021-04-26T20:40:25Z</dcterms:created>
  <dc:creator>Narbe Kalantarians</dc:creator>
  <dc:description/>
  <dc:language>en-US</dc:language>
  <cp:lastModifiedBy>Narbe Kalantarians</cp:lastModifiedBy>
  <dcterms:modified xsi:type="dcterms:W3CDTF">2021-04-26T21:02:42Z</dcterms:modified>
  <cp:revision>5</cp:revision>
  <dc:subject/>
  <dc:title>ECCE DEI 3rd IB Meeting  26 April, 2021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15.0033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