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2" r:id="rId3"/>
    <p:sldId id="274" r:id="rId4"/>
    <p:sldId id="273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F884B-8A66-4229-8935-CB54D7A6F792}" v="22" dt="2021-08-04T14:46:08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1F6F884B-8A66-4229-8935-CB54D7A6F792}"/>
    <pc:docChg chg="undo custSel addSld delSld modSld sldOrd">
      <pc:chgData name="Jeff" userId="367c8676d18b2324" providerId="LiveId" clId="{1F6F884B-8A66-4229-8935-CB54D7A6F792}" dt="2021-08-04T15:35:03.109" v="15045" actId="20577"/>
      <pc:docMkLst>
        <pc:docMk/>
      </pc:docMkLst>
      <pc:sldChg chg="addSp delSp modSp mod">
        <pc:chgData name="Jeff" userId="367c8676d18b2324" providerId="LiveId" clId="{1F6F884B-8A66-4229-8935-CB54D7A6F792}" dt="2021-08-04T14:45:56.623" v="13135" actId="20577"/>
        <pc:sldMkLst>
          <pc:docMk/>
          <pc:sldMk cId="1374029362" sldId="262"/>
        </pc:sldMkLst>
        <pc:spChg chg="mod">
          <ac:chgData name="Jeff" userId="367c8676d18b2324" providerId="LiveId" clId="{1F6F884B-8A66-4229-8935-CB54D7A6F792}" dt="2021-08-04T14:45:56.623" v="13135" actId="20577"/>
          <ac:spMkLst>
            <pc:docMk/>
            <pc:sldMk cId="1374029362" sldId="262"/>
            <ac:spMk id="2" creationId="{82376BF1-A900-450C-9338-2D300D973042}"/>
          </ac:spMkLst>
        </pc:spChg>
        <pc:spChg chg="mod">
          <ac:chgData name="Jeff" userId="367c8676d18b2324" providerId="LiveId" clId="{1F6F884B-8A66-4229-8935-CB54D7A6F792}" dt="2021-08-02T17:38:21.132" v="7175" actId="20577"/>
          <ac:spMkLst>
            <pc:docMk/>
            <pc:sldMk cId="1374029362" sldId="262"/>
            <ac:spMk id="3" creationId="{8AB53436-19AB-4C78-B0EF-985CDD3AF195}"/>
          </ac:spMkLst>
        </pc:spChg>
        <pc:spChg chg="mod">
          <ac:chgData name="Jeff" userId="367c8676d18b2324" providerId="LiveId" clId="{1F6F884B-8A66-4229-8935-CB54D7A6F792}" dt="2021-08-04T13:45:41.519" v="11254" actId="20577"/>
          <ac:spMkLst>
            <pc:docMk/>
            <pc:sldMk cId="1374029362" sldId="262"/>
            <ac:spMk id="5" creationId="{90AE60B4-72C8-4A1F-9A76-031F88E4898A}"/>
          </ac:spMkLst>
        </pc:spChg>
        <pc:picChg chg="add del mod">
          <ac:chgData name="Jeff" userId="367c8676d18b2324" providerId="LiveId" clId="{1F6F884B-8A66-4229-8935-CB54D7A6F792}" dt="2021-08-04T14:44:54.636" v="13117" actId="478"/>
          <ac:picMkLst>
            <pc:docMk/>
            <pc:sldMk cId="1374029362" sldId="262"/>
            <ac:picMk id="24" creationId="{DAB7CCAE-4F84-45B9-A2F4-EC71C4201B43}"/>
          </ac:picMkLst>
        </pc:picChg>
      </pc:sldChg>
      <pc:sldChg chg="addSp modSp new mod ord">
        <pc:chgData name="Jeff" userId="367c8676d18b2324" providerId="LiveId" clId="{1F6F884B-8A66-4229-8935-CB54D7A6F792}" dt="2021-08-04T14:45:40.593" v="13126" actId="20577"/>
        <pc:sldMkLst>
          <pc:docMk/>
          <pc:sldMk cId="3553971250" sldId="263"/>
        </pc:sldMkLst>
        <pc:spChg chg="add mod">
          <ac:chgData name="Jeff" userId="367c8676d18b2324" providerId="LiveId" clId="{1F6F884B-8A66-4229-8935-CB54D7A6F792}" dt="2021-08-04T14:43:40.317" v="13115" actId="1076"/>
          <ac:spMkLst>
            <pc:docMk/>
            <pc:sldMk cId="3553971250" sldId="263"/>
            <ac:spMk id="2" creationId="{F1BCF4B0-1D3E-4E60-93DC-0C40E8724876}"/>
          </ac:spMkLst>
        </pc:spChg>
        <pc:spChg chg="mod">
          <ac:chgData name="Jeff" userId="367c8676d18b2324" providerId="LiveId" clId="{1F6F884B-8A66-4229-8935-CB54D7A6F792}" dt="2021-08-04T14:45:40.593" v="13126" actId="20577"/>
          <ac:spMkLst>
            <pc:docMk/>
            <pc:sldMk cId="3553971250" sldId="263"/>
            <ac:spMk id="5" creationId="{AAC89B06-F307-4A8C-8E55-40EE8B1FF1CC}"/>
          </ac:spMkLst>
        </pc:spChg>
        <pc:picChg chg="add mod">
          <ac:chgData name="Jeff" userId="367c8676d18b2324" providerId="LiveId" clId="{1F6F884B-8A66-4229-8935-CB54D7A6F792}" dt="2021-08-04T14:43:37.454" v="13114" actId="14100"/>
          <ac:picMkLst>
            <pc:docMk/>
            <pc:sldMk cId="3553971250" sldId="263"/>
            <ac:picMk id="4" creationId="{F3E630D3-1777-4592-9CC5-CB67FCFE8294}"/>
          </ac:picMkLst>
        </pc:picChg>
      </pc:sldChg>
      <pc:sldChg chg="addSp delSp modSp new del mod">
        <pc:chgData name="Jeff" userId="367c8676d18b2324" providerId="LiveId" clId="{1F6F884B-8A66-4229-8935-CB54D7A6F792}" dt="2021-08-04T03:31:12.550" v="9469" actId="47"/>
        <pc:sldMkLst>
          <pc:docMk/>
          <pc:sldMk cId="2117530008" sldId="264"/>
        </pc:sldMkLst>
        <pc:spChg chg="add mod">
          <ac:chgData name="Jeff" userId="367c8676d18b2324" providerId="LiveId" clId="{1F6F884B-8A66-4229-8935-CB54D7A6F792}" dt="2021-08-03T21:15:15.214" v="9081" actId="5793"/>
          <ac:spMkLst>
            <pc:docMk/>
            <pc:sldMk cId="2117530008" sldId="264"/>
            <ac:spMk id="2" creationId="{711A8C93-4E01-4910-81FE-3094B2AFB2B8}"/>
          </ac:spMkLst>
        </pc:spChg>
        <pc:spChg chg="add del">
          <ac:chgData name="Jeff" userId="367c8676d18b2324" providerId="LiveId" clId="{1F6F884B-8A66-4229-8935-CB54D7A6F792}" dt="2021-08-02T17:29:03.976" v="7109" actId="22"/>
          <ac:spMkLst>
            <pc:docMk/>
            <pc:sldMk cId="2117530008" sldId="264"/>
            <ac:spMk id="5" creationId="{1BB05F6C-5A6F-41A9-AB03-00EBF559D5D0}"/>
          </ac:spMkLst>
        </pc:spChg>
        <pc:spChg chg="add del mod">
          <ac:chgData name="Jeff" userId="367c8676d18b2324" providerId="LiveId" clId="{1F6F884B-8A66-4229-8935-CB54D7A6F792}" dt="2021-08-02T18:43:36.802" v="8230" actId="478"/>
          <ac:spMkLst>
            <pc:docMk/>
            <pc:sldMk cId="2117530008" sldId="264"/>
            <ac:spMk id="7" creationId="{49B35A1B-59E5-4483-926F-DCCA39A26885}"/>
          </ac:spMkLst>
        </pc:spChg>
        <pc:graphicFrameChg chg="add del mod modGraphic">
          <ac:chgData name="Jeff" userId="367c8676d18b2324" providerId="LiveId" clId="{1F6F884B-8A66-4229-8935-CB54D7A6F792}" dt="2021-08-02T17:28:50.305" v="7107" actId="478"/>
          <ac:graphicFrameMkLst>
            <pc:docMk/>
            <pc:sldMk cId="2117530008" sldId="264"/>
            <ac:graphicFrameMk id="3" creationId="{63194AB5-70D6-4F40-AC5A-5F295A13A526}"/>
          </ac:graphicFrameMkLst>
        </pc:graphicFrameChg>
        <pc:graphicFrameChg chg="add del mod modGraphic">
          <ac:chgData name="Jeff" userId="367c8676d18b2324" providerId="LiveId" clId="{1F6F884B-8A66-4229-8935-CB54D7A6F792}" dt="2021-08-02T18:43:40.700" v="8231" actId="478"/>
          <ac:graphicFrameMkLst>
            <pc:docMk/>
            <pc:sldMk cId="2117530008" sldId="264"/>
            <ac:graphicFrameMk id="6" creationId="{D879D563-616C-4A4D-A8CF-A2720376B2D5}"/>
          </ac:graphicFrameMkLst>
        </pc:graphicFrameChg>
      </pc:sldChg>
      <pc:sldChg chg="addSp modSp new del mod">
        <pc:chgData name="Jeff" userId="367c8676d18b2324" providerId="LiveId" clId="{1F6F884B-8A66-4229-8935-CB54D7A6F792}" dt="2021-08-04T05:15:34.476" v="10607" actId="47"/>
        <pc:sldMkLst>
          <pc:docMk/>
          <pc:sldMk cId="3681190476" sldId="265"/>
        </pc:sldMkLst>
        <pc:spChg chg="add mod">
          <ac:chgData name="Jeff" userId="367c8676d18b2324" providerId="LiveId" clId="{1F6F884B-8A66-4229-8935-CB54D7A6F792}" dt="2021-08-02T04:22:52.903" v="2471" actId="20577"/>
          <ac:spMkLst>
            <pc:docMk/>
            <pc:sldMk cId="3681190476" sldId="265"/>
            <ac:spMk id="2" creationId="{246F3F07-5A8C-4672-9CB8-1350F93B90D1}"/>
          </ac:spMkLst>
        </pc:spChg>
      </pc:sldChg>
      <pc:sldChg chg="addSp modSp new del mod">
        <pc:chgData name="Jeff" userId="367c8676d18b2324" providerId="LiveId" clId="{1F6F884B-8A66-4229-8935-CB54D7A6F792}" dt="2021-08-04T03:58:41.297" v="9700" actId="47"/>
        <pc:sldMkLst>
          <pc:docMk/>
          <pc:sldMk cId="458649222" sldId="266"/>
        </pc:sldMkLst>
        <pc:spChg chg="add mod">
          <ac:chgData name="Jeff" userId="367c8676d18b2324" providerId="LiveId" clId="{1F6F884B-8A66-4229-8935-CB54D7A6F792}" dt="2021-08-02T04:28:53.987" v="3184" actId="20577"/>
          <ac:spMkLst>
            <pc:docMk/>
            <pc:sldMk cId="458649222" sldId="266"/>
            <ac:spMk id="2" creationId="{77EB7D37-D9E6-49F1-BDE3-7E5A40389B49}"/>
          </ac:spMkLst>
        </pc:spChg>
      </pc:sldChg>
      <pc:sldChg chg="addSp modSp new del mod">
        <pc:chgData name="Jeff" userId="367c8676d18b2324" providerId="LiveId" clId="{1F6F884B-8A66-4229-8935-CB54D7A6F792}" dt="2021-08-04T03:58:51.543" v="9701" actId="47"/>
        <pc:sldMkLst>
          <pc:docMk/>
          <pc:sldMk cId="1155981968" sldId="267"/>
        </pc:sldMkLst>
        <pc:spChg chg="add mod">
          <ac:chgData name="Jeff" userId="367c8676d18b2324" providerId="LiveId" clId="{1F6F884B-8A66-4229-8935-CB54D7A6F792}" dt="2021-08-02T04:40:48.429" v="3745" actId="20577"/>
          <ac:spMkLst>
            <pc:docMk/>
            <pc:sldMk cId="1155981968" sldId="267"/>
            <ac:spMk id="2" creationId="{3AB2A1E3-4A2E-4125-BA7D-7C133FBBDBE0}"/>
          </ac:spMkLst>
        </pc:spChg>
      </pc:sldChg>
      <pc:sldChg chg="addSp modSp new del mod">
        <pc:chgData name="Jeff" userId="367c8676d18b2324" providerId="LiveId" clId="{1F6F884B-8A66-4229-8935-CB54D7A6F792}" dt="2021-08-04T04:37:33.929" v="10322" actId="47"/>
        <pc:sldMkLst>
          <pc:docMk/>
          <pc:sldMk cId="3748383263" sldId="268"/>
        </pc:sldMkLst>
        <pc:spChg chg="add mod">
          <ac:chgData name="Jeff" userId="367c8676d18b2324" providerId="LiveId" clId="{1F6F884B-8A66-4229-8935-CB54D7A6F792}" dt="2021-08-02T04:53:50.441" v="5531" actId="5793"/>
          <ac:spMkLst>
            <pc:docMk/>
            <pc:sldMk cId="3748383263" sldId="268"/>
            <ac:spMk id="2" creationId="{690AECB3-E435-45CE-AEF8-2A6B83782086}"/>
          </ac:spMkLst>
        </pc:spChg>
      </pc:sldChg>
      <pc:sldChg chg="addSp modSp new del mod">
        <pc:chgData name="Jeff" userId="367c8676d18b2324" providerId="LiveId" clId="{1F6F884B-8A66-4229-8935-CB54D7A6F792}" dt="2021-08-04T04:57:28.796" v="10324" actId="47"/>
        <pc:sldMkLst>
          <pc:docMk/>
          <pc:sldMk cId="1222868377" sldId="269"/>
        </pc:sldMkLst>
        <pc:spChg chg="add mod">
          <ac:chgData name="Jeff" userId="367c8676d18b2324" providerId="LiveId" clId="{1F6F884B-8A66-4229-8935-CB54D7A6F792}" dt="2021-08-02T05:00:22.322" v="5955" actId="20577"/>
          <ac:spMkLst>
            <pc:docMk/>
            <pc:sldMk cId="1222868377" sldId="269"/>
            <ac:spMk id="2" creationId="{C03CEEE1-CAA0-471B-BEA3-2C0CB39F39C8}"/>
          </ac:spMkLst>
        </pc:spChg>
      </pc:sldChg>
      <pc:sldChg chg="addSp modSp new del mod">
        <pc:chgData name="Jeff" userId="367c8676d18b2324" providerId="LiveId" clId="{1F6F884B-8A66-4229-8935-CB54D7A6F792}" dt="2021-08-04T04:57:31.200" v="10325" actId="47"/>
        <pc:sldMkLst>
          <pc:docMk/>
          <pc:sldMk cId="371974189" sldId="270"/>
        </pc:sldMkLst>
        <pc:spChg chg="add mod">
          <ac:chgData name="Jeff" userId="367c8676d18b2324" providerId="LiveId" clId="{1F6F884B-8A66-4229-8935-CB54D7A6F792}" dt="2021-08-02T05:01:08.615" v="5964" actId="20577"/>
          <ac:spMkLst>
            <pc:docMk/>
            <pc:sldMk cId="371974189" sldId="270"/>
            <ac:spMk id="2" creationId="{51EF665C-1A4A-4860-B9E5-6F1DA4E42194}"/>
          </ac:spMkLst>
        </pc:spChg>
      </pc:sldChg>
      <pc:sldChg chg="addSp delSp modSp new del mod">
        <pc:chgData name="Jeff" userId="367c8676d18b2324" providerId="LiveId" clId="{1F6F884B-8A66-4229-8935-CB54D7A6F792}" dt="2021-08-02T20:54:41.275" v="8920" actId="2696"/>
        <pc:sldMkLst>
          <pc:docMk/>
          <pc:sldMk cId="3534229850" sldId="271"/>
        </pc:sldMkLst>
        <pc:graphicFrameChg chg="add del mod modGraphic">
          <ac:chgData name="Jeff" userId="367c8676d18b2324" providerId="LiveId" clId="{1F6F884B-8A66-4229-8935-CB54D7A6F792}" dt="2021-08-02T20:54:35.308" v="8919" actId="478"/>
          <ac:graphicFrameMkLst>
            <pc:docMk/>
            <pc:sldMk cId="3534229850" sldId="271"/>
            <ac:graphicFrameMk id="2" creationId="{264FBF98-FBB5-46FE-BBB0-3DDF039CC59D}"/>
          </ac:graphicFrameMkLst>
        </pc:graphicFrameChg>
      </pc:sldChg>
      <pc:sldChg chg="delSp modSp add del mod">
        <pc:chgData name="Jeff" userId="367c8676d18b2324" providerId="LiveId" clId="{1F6F884B-8A66-4229-8935-CB54D7A6F792}" dt="2021-08-04T01:41:13.536" v="9082" actId="47"/>
        <pc:sldMkLst>
          <pc:docMk/>
          <pc:sldMk cId="1546985796" sldId="272"/>
        </pc:sldMkLst>
        <pc:spChg chg="mod">
          <ac:chgData name="Jeff" userId="367c8676d18b2324" providerId="LiveId" clId="{1F6F884B-8A66-4229-8935-CB54D7A6F792}" dt="2021-08-02T17:51:54.604" v="7483" actId="20577"/>
          <ac:spMkLst>
            <pc:docMk/>
            <pc:sldMk cId="1546985796" sldId="272"/>
            <ac:spMk id="5" creationId="{90AE60B4-72C8-4A1F-9A76-031F88E4898A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7" creationId="{663CA5C9-C0F9-4998-BF00-548AEA2FC171}"/>
          </ac:spMkLst>
        </pc:spChg>
        <pc:spChg chg="mod topLvl">
          <ac:chgData name="Jeff" userId="367c8676d18b2324" providerId="LiveId" clId="{1F6F884B-8A66-4229-8935-CB54D7A6F792}" dt="2021-08-02T17:43:55.902" v="7181" actId="207"/>
          <ac:spMkLst>
            <pc:docMk/>
            <pc:sldMk cId="1546985796" sldId="272"/>
            <ac:spMk id="9" creationId="{E08136E8-6B15-4807-92EF-BD35E078B439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10" creationId="{6A0861C6-C98F-41C0-B8DD-72747B482191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11" creationId="{0A3CC2F7-1ECC-4EAE-84E3-9B00268CD7B7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12" creationId="{25C7F764-5517-484F-B630-722C2BDF4C64}"/>
          </ac:spMkLst>
        </pc:spChg>
        <pc:spChg chg="mod topLvl">
          <ac:chgData name="Jeff" userId="367c8676d18b2324" providerId="LiveId" clId="{1F6F884B-8A66-4229-8935-CB54D7A6F792}" dt="2021-08-02T17:44:00.662" v="7182" actId="207"/>
          <ac:spMkLst>
            <pc:docMk/>
            <pc:sldMk cId="1546985796" sldId="272"/>
            <ac:spMk id="13" creationId="{52FBAA90-65CD-468E-B137-763C9B1BB1BB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14" creationId="{1B551E3B-4564-4185-AB7B-228A60AAC342}"/>
          </ac:spMkLst>
        </pc:spChg>
        <pc:spChg chg="mod topLvl">
          <ac:chgData name="Jeff" userId="367c8676d18b2324" providerId="LiveId" clId="{1F6F884B-8A66-4229-8935-CB54D7A6F792}" dt="2021-08-02T17:44:04.366" v="7183" actId="207"/>
          <ac:spMkLst>
            <pc:docMk/>
            <pc:sldMk cId="1546985796" sldId="272"/>
            <ac:spMk id="15" creationId="{B52E424E-A782-489C-9046-30A673727EDA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17" creationId="{D067800E-4B05-4C83-88C7-E5C0DA3561B2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20" creationId="{4953CA16-D80B-4629-AF88-370C3187BDDC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21" creationId="{EBEC8EF2-6673-4C27-BD3D-7D3960589AFF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22" creationId="{E7A674C3-D19D-4BFC-BD1C-2B7A4A5996DE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26" creationId="{B47C3FD8-CBE6-4EB8-AE38-6CD1062ADFBA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40" creationId="{2F07F707-AE50-4732-92A2-950574CDC72A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41" creationId="{6BB369E5-5C77-4DA4-AB53-431507B2A132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42" creationId="{CAA8C490-2588-4662-9FA9-85A1D50A22A1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49" creationId="{6D631073-535E-4C8E-84A9-BCE9793CD555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51" creationId="{2A16D6C8-1720-40C2-9247-41CF84496EC2}"/>
          </ac:spMkLst>
        </pc:spChg>
        <pc:spChg chg="mod topLvl">
          <ac:chgData name="Jeff" userId="367c8676d18b2324" providerId="LiveId" clId="{1F6F884B-8A66-4229-8935-CB54D7A6F792}" dt="2021-08-02T17:42:54.650" v="7177" actId="165"/>
          <ac:spMkLst>
            <pc:docMk/>
            <pc:sldMk cId="1546985796" sldId="272"/>
            <ac:spMk id="52" creationId="{527837A6-BDA9-4437-9B9B-C86B5A00C2A2}"/>
          </ac:spMkLst>
        </pc:spChg>
        <pc:grpChg chg="del">
          <ac:chgData name="Jeff" userId="367c8676d18b2324" providerId="LiveId" clId="{1F6F884B-8A66-4229-8935-CB54D7A6F792}" dt="2021-08-02T17:42:54.650" v="7177" actId="165"/>
          <ac:grpSpMkLst>
            <pc:docMk/>
            <pc:sldMk cId="1546985796" sldId="272"/>
            <ac:grpSpMk id="4" creationId="{B773A821-E08A-4BB8-8436-9D0FB03CDAB8}"/>
          </ac:grpSpMkLst>
        </pc:grpChg>
      </pc:sldChg>
      <pc:sldChg chg="addSp modSp add mod">
        <pc:chgData name="Jeff" userId="367c8676d18b2324" providerId="LiveId" clId="{1F6F884B-8A66-4229-8935-CB54D7A6F792}" dt="2021-08-04T15:19:47.487" v="14838" actId="20577"/>
        <pc:sldMkLst>
          <pc:docMk/>
          <pc:sldMk cId="2063433325" sldId="273"/>
        </pc:sldMkLst>
        <pc:spChg chg="mod">
          <ac:chgData name="Jeff" userId="367c8676d18b2324" providerId="LiveId" clId="{1F6F884B-8A66-4229-8935-CB54D7A6F792}" dt="2021-08-04T03:50:42.808" v="9676" actId="20577"/>
          <ac:spMkLst>
            <pc:docMk/>
            <pc:sldMk cId="2063433325" sldId="273"/>
            <ac:spMk id="2" creationId="{711A8C93-4E01-4910-81FE-3094B2AFB2B8}"/>
          </ac:spMkLst>
        </pc:spChg>
        <pc:spChg chg="mod">
          <ac:chgData name="Jeff" userId="367c8676d18b2324" providerId="LiveId" clId="{1F6F884B-8A66-4229-8935-CB54D7A6F792}" dt="2021-08-04T15:19:47.487" v="14838" actId="20577"/>
          <ac:spMkLst>
            <pc:docMk/>
            <pc:sldMk cId="2063433325" sldId="273"/>
            <ac:spMk id="7" creationId="{49B35A1B-59E5-4483-926F-DCCA39A26885}"/>
          </ac:spMkLst>
        </pc:spChg>
        <pc:spChg chg="add mod">
          <ac:chgData name="Jeff" userId="367c8676d18b2324" providerId="LiveId" clId="{1F6F884B-8A66-4229-8935-CB54D7A6F792}" dt="2021-08-04T03:41:15.829" v="9618"/>
          <ac:spMkLst>
            <pc:docMk/>
            <pc:sldMk cId="2063433325" sldId="273"/>
            <ac:spMk id="8" creationId="{56A4D8A4-826F-4BAE-BA69-42BA3FE4B593}"/>
          </ac:spMkLst>
        </pc:spChg>
        <pc:graphicFrameChg chg="mod modGraphic">
          <ac:chgData name="Jeff" userId="367c8676d18b2324" providerId="LiveId" clId="{1F6F884B-8A66-4229-8935-CB54D7A6F792}" dt="2021-08-04T15:13:31.464" v="14594" actId="20577"/>
          <ac:graphicFrameMkLst>
            <pc:docMk/>
            <pc:sldMk cId="2063433325" sldId="273"/>
            <ac:graphicFrameMk id="6" creationId="{D879D563-616C-4A4D-A8CF-A2720376B2D5}"/>
          </ac:graphicFrameMkLst>
        </pc:graphicFrameChg>
        <pc:picChg chg="add mod">
          <ac:chgData name="Jeff" userId="367c8676d18b2324" providerId="LiveId" clId="{1F6F884B-8A66-4229-8935-CB54D7A6F792}" dt="2021-08-04T03:41:15.829" v="9618"/>
          <ac:picMkLst>
            <pc:docMk/>
            <pc:sldMk cId="2063433325" sldId="273"/>
            <ac:picMk id="5" creationId="{6764317D-C5BD-4B64-B2EB-A94A22AC5347}"/>
          </ac:picMkLst>
        </pc:picChg>
      </pc:sldChg>
      <pc:sldChg chg="modSp add mod">
        <pc:chgData name="Jeff" userId="367c8676d18b2324" providerId="LiveId" clId="{1F6F884B-8A66-4229-8935-CB54D7A6F792}" dt="2021-08-04T14:46:14.963" v="13136" actId="20577"/>
        <pc:sldMkLst>
          <pc:docMk/>
          <pc:sldMk cId="1194136816" sldId="274"/>
        </pc:sldMkLst>
        <pc:spChg chg="mod">
          <ac:chgData name="Jeff" userId="367c8676d18b2324" providerId="LiveId" clId="{1F6F884B-8A66-4229-8935-CB54D7A6F792}" dt="2021-08-04T14:46:14.963" v="13136" actId="20577"/>
          <ac:spMkLst>
            <pc:docMk/>
            <pc:sldMk cId="1194136816" sldId="274"/>
            <ac:spMk id="2" creationId="{9113E887-3E43-4D8F-A189-A9087918D57C}"/>
          </ac:spMkLst>
        </pc:spChg>
        <pc:spChg chg="mod">
          <ac:chgData name="Jeff" userId="367c8676d18b2324" providerId="LiveId" clId="{1F6F884B-8A66-4229-8935-CB54D7A6F792}" dt="2021-08-04T03:49:01.980" v="9666" actId="1037"/>
          <ac:spMkLst>
            <pc:docMk/>
            <pc:sldMk cId="1194136816" sldId="274"/>
            <ac:spMk id="5" creationId="{F7F1778D-06CE-4E4B-BB41-DFCFDE5780C1}"/>
          </ac:spMkLst>
        </pc:spChg>
        <pc:spChg chg="mod">
          <ac:chgData name="Jeff" userId="367c8676d18b2324" providerId="LiveId" clId="{1F6F884B-8A66-4229-8935-CB54D7A6F792}" dt="2021-08-04T13:54:49.642" v="11276" actId="20577"/>
          <ac:spMkLst>
            <pc:docMk/>
            <pc:sldMk cId="1194136816" sldId="274"/>
            <ac:spMk id="6" creationId="{7AEA98C9-EA5C-4DE1-8859-77B282675EF2}"/>
          </ac:spMkLst>
        </pc:spChg>
      </pc:sldChg>
      <pc:sldChg chg="modSp add mod">
        <pc:chgData name="Jeff" userId="367c8676d18b2324" providerId="LiveId" clId="{1F6F884B-8A66-4229-8935-CB54D7A6F792}" dt="2021-08-04T15:28:57.391" v="15001" actId="1076"/>
        <pc:sldMkLst>
          <pc:docMk/>
          <pc:sldMk cId="2809933185" sldId="275"/>
        </pc:sldMkLst>
        <pc:spChg chg="mod">
          <ac:chgData name="Jeff" userId="367c8676d18b2324" providerId="LiveId" clId="{1F6F884B-8A66-4229-8935-CB54D7A6F792}" dt="2021-08-04T14:46:18.959" v="13137" actId="20577"/>
          <ac:spMkLst>
            <pc:docMk/>
            <pc:sldMk cId="2809933185" sldId="275"/>
            <ac:spMk id="2" creationId="{65380C5C-36DE-4EE1-B042-70689F0176E5}"/>
          </ac:spMkLst>
        </pc:spChg>
        <pc:spChg chg="mod">
          <ac:chgData name="Jeff" userId="367c8676d18b2324" providerId="LiveId" clId="{1F6F884B-8A66-4229-8935-CB54D7A6F792}" dt="2021-08-04T04:08:11.368" v="9702" actId="14100"/>
          <ac:spMkLst>
            <pc:docMk/>
            <pc:sldMk cId="2809933185" sldId="275"/>
            <ac:spMk id="5" creationId="{F7F1778D-06CE-4E4B-BB41-DFCFDE5780C1}"/>
          </ac:spMkLst>
        </pc:spChg>
        <pc:spChg chg="mod">
          <ac:chgData name="Jeff" userId="367c8676d18b2324" providerId="LiveId" clId="{1F6F884B-8A66-4229-8935-CB54D7A6F792}" dt="2021-08-04T15:28:57.391" v="15001" actId="1076"/>
          <ac:spMkLst>
            <pc:docMk/>
            <pc:sldMk cId="2809933185" sldId="275"/>
            <ac:spMk id="6" creationId="{7AEA98C9-EA5C-4DE1-8859-77B282675EF2}"/>
          </ac:spMkLst>
        </pc:spChg>
      </pc:sldChg>
      <pc:sldChg chg="add del">
        <pc:chgData name="Jeff" userId="367c8676d18b2324" providerId="LiveId" clId="{1F6F884B-8A66-4229-8935-CB54D7A6F792}" dt="2021-08-04T03:51:10.740" v="9677" actId="47"/>
        <pc:sldMkLst>
          <pc:docMk/>
          <pc:sldMk cId="2947278936" sldId="275"/>
        </pc:sldMkLst>
      </pc:sldChg>
      <pc:sldChg chg="modSp add mod">
        <pc:chgData name="Jeff" userId="367c8676d18b2324" providerId="LiveId" clId="{1F6F884B-8A66-4229-8935-CB54D7A6F792}" dt="2021-08-04T15:33:37.225" v="15023" actId="20577"/>
        <pc:sldMkLst>
          <pc:docMk/>
          <pc:sldMk cId="136354918" sldId="276"/>
        </pc:sldMkLst>
        <pc:spChg chg="mod">
          <ac:chgData name="Jeff" userId="367c8676d18b2324" providerId="LiveId" clId="{1F6F884B-8A66-4229-8935-CB54D7A6F792}" dt="2021-08-04T14:46:23.471" v="13138" actId="20577"/>
          <ac:spMkLst>
            <pc:docMk/>
            <pc:sldMk cId="136354918" sldId="276"/>
            <ac:spMk id="2" creationId="{49712903-E5D4-4F8B-9ACA-D1D2B6553D03}"/>
          </ac:spMkLst>
        </pc:spChg>
        <pc:spChg chg="mod">
          <ac:chgData name="Jeff" userId="367c8676d18b2324" providerId="LiveId" clId="{1F6F884B-8A66-4229-8935-CB54D7A6F792}" dt="2021-08-04T15:33:37.225" v="15023" actId="20577"/>
          <ac:spMkLst>
            <pc:docMk/>
            <pc:sldMk cId="136354918" sldId="276"/>
            <ac:spMk id="6" creationId="{7AEA98C9-EA5C-4DE1-8859-77B282675EF2}"/>
          </ac:spMkLst>
        </pc:spChg>
      </pc:sldChg>
      <pc:sldChg chg="addSp modSp new mod">
        <pc:chgData name="Jeff" userId="367c8676d18b2324" providerId="LiveId" clId="{1F6F884B-8A66-4229-8935-CB54D7A6F792}" dt="2021-08-04T15:35:03.109" v="15045" actId="20577"/>
        <pc:sldMkLst>
          <pc:docMk/>
          <pc:sldMk cId="1896762342" sldId="277"/>
        </pc:sldMkLst>
        <pc:spChg chg="add mod">
          <ac:chgData name="Jeff" userId="367c8676d18b2324" providerId="LiveId" clId="{1F6F884B-8A66-4229-8935-CB54D7A6F792}" dt="2021-08-04T15:35:03.109" v="15045" actId="20577"/>
          <ac:spMkLst>
            <pc:docMk/>
            <pc:sldMk cId="1896762342" sldId="277"/>
            <ac:spMk id="2" creationId="{E1D1B46E-6DE0-42DC-BC04-E72D61DF2AF7}"/>
          </ac:spMkLst>
        </pc:spChg>
        <pc:spChg chg="mod">
          <ac:chgData name="Jeff" userId="367c8676d18b2324" providerId="LiveId" clId="{1F6F884B-8A66-4229-8935-CB54D7A6F792}" dt="2021-08-04T14:46:27.570" v="13139" actId="20577"/>
          <ac:spMkLst>
            <pc:docMk/>
            <pc:sldMk cId="1896762342" sldId="277"/>
            <ac:spMk id="3" creationId="{76C02F19-4650-4363-9E18-5E5D839299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37569-18DF-491E-B334-FD0B2E22DF7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DE3A9-F4C9-4614-8132-0F1C2218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1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BBFD6-CE03-4BCC-8B9C-55019064E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4EDB26-7B14-4CFB-B9F4-BAB9B102F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FB504-11AA-4209-B073-EE54F48D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2808-7245-41BB-B52A-2500335EE178}" type="datetime1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0067D-6349-4E6A-949E-CB59B2C5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7FCC8-1375-462F-900C-7485E9968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0E2C-8023-4F5B-A581-A2AF2F48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EE3D2-D3A2-43AD-B0E7-11380E6E9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C7B2F-22D8-48E4-8DFD-B1D6C43E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7D6B1-2FF7-49EF-BAEE-710F9A7CCB4E}" type="datetime1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E3CA2-5D59-4E68-94D3-E0544134A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B83DF-9F60-4FE0-B51C-0AABAA83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4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057ECE-8BAF-451C-BE99-641BEE9490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FC678-E1C5-41CA-AF1F-CB4102CEB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656E1-39A2-4404-AD50-78852F297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92E4F-BED6-4FBA-BFEC-486E4B7FFCA2}" type="datetime1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DF02-D981-46CD-94B7-11E334A4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26F26-AF2C-4102-8873-56D4C5A8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0974-984A-4FFB-8AE9-EF5674E4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E7E8E-7011-4372-9AFD-6440E474A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F9B4F-2C33-42A4-BB03-57D7E829E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F946-4CB7-4EE6-8FD9-DEB8A3BA9E1E}" type="datetime1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4B610-1D2D-4DCF-8C68-304F4586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F528C-CA8D-47F6-8A8D-8266A122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1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4B68-A386-4AD1-AA9A-3DF1E835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7715E-6E2C-44CE-BB8A-9009D2135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4881F-8F2B-4656-A93C-E869C8AA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0173-7C20-46DC-9CFC-0AC2D64C3E04}" type="datetime1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9ACF8-FBC7-49B1-BF47-77A4B250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6C086-B45F-4C7B-9F04-E7DC206DE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EFE4-4508-45D8-955E-3DFAC758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656FE-D76E-44D9-9495-9DF33FEA4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F3096-2737-4D28-9D96-0089B0F83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51CA1-648A-465B-97E3-CA11A46D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FB203-E730-4B5D-B24C-783035BF540D}" type="datetime1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11CAD-499B-4D35-B55C-954A87C46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7D436-671B-4BE1-A24A-421A883B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8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71A7-9F78-4950-B784-11D6182E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760A8-865C-4D76-9D8A-8DEE80AE8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1FB82-FB0C-452B-AF77-D8BF24409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CEAE2-8B0E-48C5-9819-7516DDC3E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C98DA0-AAC0-4AC8-BA0F-658CD133A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C3D50-FCFA-4E24-8B4B-4350AAA7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AC9C-2800-452D-A007-2F9A82476DA2}" type="datetime1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923721-314F-4B8E-8AC4-3F02D0F6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23AEB-9FCD-42F4-B8DD-6D35004A6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7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122F-DCDF-4A55-9687-99F847555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F17E4-9D1B-4700-B321-5FBFBCEB0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9C95-FA61-456B-9373-2082DFCBC4E8}" type="datetime1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48A6B4-04A7-4235-9131-5672CE2A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CD567-911F-447E-AC96-6C782CD1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98C30C-DD46-4732-97FC-67F2DE48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1937-9753-4E43-8DB6-404D9BA63912}" type="datetime1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EF91C-AF64-4C96-AEA3-F698DDC0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72C04-C267-470B-88B2-899331DA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0BC5-6C5A-414D-A3C0-6A30252A2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ADC0D-FEA1-447B-963B-97C28EA65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0703F-BA9A-4BE5-AC77-D7F91D597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5331D-38AC-456F-84A8-E8A133AF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F2C-3D25-421C-B861-30801F744941}" type="datetime1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194AB-086B-4829-A61F-B7FD9C9FF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F0DA5-1FFF-48C8-979D-E394F492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E1A17-52BF-4721-B8FF-A6453D633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040AAD-F131-4E68-87C6-DEA0A65F3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00539-B956-4F59-884C-37BC02D7C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D0498-3AC0-4F9D-8DB2-49C5D677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E33-7C28-4321-B3CB-AE7B175435B7}" type="datetime1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2D279-5DC9-4815-9ECE-42994DD5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EEC71-41AE-4744-A94C-411EF7F4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AAD2C8-A5D5-4195-BA06-D68019C35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D4934-2D2D-4556-85CF-4B1C07CCD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0A51E-012D-4FA6-8F50-85836304E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BB35-A369-474A-9DB9-67079344824D}" type="datetime1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7A198-7BA0-4F9E-B9A6-6DF46E84E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EICUG Summer 2021 Meeting 8/4/2021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9611B-220B-47DB-B08B-D7CA95BAE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D3651-0188-4258-8E60-DE5087317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BCF4B0-1D3E-4E60-93DC-0C40E8724876}"/>
              </a:ext>
            </a:extLst>
          </p:cNvPr>
          <p:cNvSpPr txBox="1"/>
          <p:nvPr/>
        </p:nvSpPr>
        <p:spPr>
          <a:xfrm>
            <a:off x="2960263" y="2402762"/>
            <a:ext cx="563789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Athena DAQ WG report</a:t>
            </a:r>
          </a:p>
          <a:p>
            <a:pPr algn="ctr"/>
            <a:r>
              <a:rPr lang="en-US" sz="3200" dirty="0"/>
              <a:t>EICUG Meeting August 4</a:t>
            </a:r>
            <a:r>
              <a:rPr lang="en-US" sz="3200" baseline="30000" dirty="0"/>
              <a:t>th</a:t>
            </a:r>
            <a:r>
              <a:rPr lang="en-US" sz="3200" dirty="0"/>
              <a:t>, 2021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Conveners:</a:t>
            </a:r>
          </a:p>
          <a:p>
            <a:r>
              <a:rPr lang="en-US" dirty="0"/>
              <a:t>	 Jeff Landgraf (BNL), Alexandre </a:t>
            </a:r>
            <a:r>
              <a:rPr lang="en-US" dirty="0" err="1"/>
              <a:t>Camsonne</a:t>
            </a:r>
            <a:r>
              <a:rPr lang="en-US" dirty="0"/>
              <a:t> (JLAB)</a:t>
            </a:r>
          </a:p>
          <a:p>
            <a:endParaRPr lang="en-US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3E630D3-1777-4592-9CC5-CB67FCFE8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3" y="198336"/>
            <a:ext cx="1353532" cy="16124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89B06-F307-4A8C-8E55-40EE8B1F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EICUG Summer 2021 Meeting</a:t>
            </a:r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355397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773A821-E08A-4BB8-8436-9D0FB03CDAB8}"/>
              </a:ext>
            </a:extLst>
          </p:cNvPr>
          <p:cNvGrpSpPr/>
          <p:nvPr/>
        </p:nvGrpSpPr>
        <p:grpSpPr>
          <a:xfrm>
            <a:off x="1308556" y="1448117"/>
            <a:ext cx="8011146" cy="3169574"/>
            <a:chOff x="891554" y="1364343"/>
            <a:chExt cx="10408892" cy="359217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8136E8-6B15-4807-92EF-BD35E078B439}"/>
                </a:ext>
              </a:extLst>
            </p:cNvPr>
            <p:cNvSpPr/>
            <p:nvPr/>
          </p:nvSpPr>
          <p:spPr>
            <a:xfrm>
              <a:off x="891554" y="1384121"/>
              <a:ext cx="1577104" cy="3317805"/>
            </a:xfrm>
            <a:custGeom>
              <a:avLst/>
              <a:gdLst>
                <a:gd name="connsiteX0" fmla="*/ 0 w 1567555"/>
                <a:gd name="connsiteY0" fmla="*/ 98462 h 984620"/>
                <a:gd name="connsiteX1" fmla="*/ 98462 w 1567555"/>
                <a:gd name="connsiteY1" fmla="*/ 0 h 984620"/>
                <a:gd name="connsiteX2" fmla="*/ 1469093 w 1567555"/>
                <a:gd name="connsiteY2" fmla="*/ 0 h 984620"/>
                <a:gd name="connsiteX3" fmla="*/ 1567555 w 1567555"/>
                <a:gd name="connsiteY3" fmla="*/ 98462 h 984620"/>
                <a:gd name="connsiteX4" fmla="*/ 1567555 w 1567555"/>
                <a:gd name="connsiteY4" fmla="*/ 886158 h 984620"/>
                <a:gd name="connsiteX5" fmla="*/ 1469093 w 1567555"/>
                <a:gd name="connsiteY5" fmla="*/ 984620 h 984620"/>
                <a:gd name="connsiteX6" fmla="*/ 98462 w 1567555"/>
                <a:gd name="connsiteY6" fmla="*/ 984620 h 984620"/>
                <a:gd name="connsiteX7" fmla="*/ 0 w 1567555"/>
                <a:gd name="connsiteY7" fmla="*/ 886158 h 984620"/>
                <a:gd name="connsiteX8" fmla="*/ 0 w 1567555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469093" y="0"/>
                  </a:lnTo>
                  <a:cubicBezTo>
                    <a:pt x="1523472" y="0"/>
                    <a:pt x="1567555" y="44083"/>
                    <a:pt x="1567555" y="98462"/>
                  </a:cubicBezTo>
                  <a:lnTo>
                    <a:pt x="1567555" y="886158"/>
                  </a:lnTo>
                  <a:cubicBezTo>
                    <a:pt x="1567555" y="940537"/>
                    <a:pt x="1523472" y="984620"/>
                    <a:pt x="1469093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Clock Distribution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A0861C6-C98F-41C0-B8DD-72747B482191}"/>
                </a:ext>
              </a:extLst>
            </p:cNvPr>
            <p:cNvSpPr/>
            <p:nvPr/>
          </p:nvSpPr>
          <p:spPr>
            <a:xfrm rot="21131385">
              <a:off x="2620010" y="1494096"/>
              <a:ext cx="327116" cy="289863"/>
            </a:xfrm>
            <a:custGeom>
              <a:avLst/>
              <a:gdLst>
                <a:gd name="connsiteX0" fmla="*/ 0 w 325135"/>
                <a:gd name="connsiteY0" fmla="*/ 77751 h 388753"/>
                <a:gd name="connsiteX1" fmla="*/ 162568 w 325135"/>
                <a:gd name="connsiteY1" fmla="*/ 77751 h 388753"/>
                <a:gd name="connsiteX2" fmla="*/ 162568 w 325135"/>
                <a:gd name="connsiteY2" fmla="*/ 0 h 388753"/>
                <a:gd name="connsiteX3" fmla="*/ 325135 w 325135"/>
                <a:gd name="connsiteY3" fmla="*/ 194377 h 388753"/>
                <a:gd name="connsiteX4" fmla="*/ 162568 w 325135"/>
                <a:gd name="connsiteY4" fmla="*/ 388753 h 388753"/>
                <a:gd name="connsiteX5" fmla="*/ 162568 w 325135"/>
                <a:gd name="connsiteY5" fmla="*/ 311002 h 388753"/>
                <a:gd name="connsiteX6" fmla="*/ 0 w 325135"/>
                <a:gd name="connsiteY6" fmla="*/ 311002 h 388753"/>
                <a:gd name="connsiteX7" fmla="*/ 0 w 325135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35" h="388753">
                  <a:moveTo>
                    <a:pt x="0" y="77751"/>
                  </a:moveTo>
                  <a:lnTo>
                    <a:pt x="162568" y="77751"/>
                  </a:lnTo>
                  <a:lnTo>
                    <a:pt x="162568" y="0"/>
                  </a:lnTo>
                  <a:lnTo>
                    <a:pt x="325135" y="194377"/>
                  </a:lnTo>
                  <a:lnTo>
                    <a:pt x="162568" y="388753"/>
                  </a:lnTo>
                  <a:lnTo>
                    <a:pt x="162568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7750" rIns="97540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A3CC2F7-1ECC-4EAE-84E3-9B00268CD7B7}"/>
                </a:ext>
              </a:extLst>
            </p:cNvPr>
            <p:cNvSpPr/>
            <p:nvPr/>
          </p:nvSpPr>
          <p:spPr>
            <a:xfrm>
              <a:off x="3080133" y="1364343"/>
              <a:ext cx="1577104" cy="394341"/>
            </a:xfrm>
            <a:custGeom>
              <a:avLst/>
              <a:gdLst>
                <a:gd name="connsiteX0" fmla="*/ 0 w 1567555"/>
                <a:gd name="connsiteY0" fmla="*/ 44091 h 440913"/>
                <a:gd name="connsiteX1" fmla="*/ 44091 w 1567555"/>
                <a:gd name="connsiteY1" fmla="*/ 0 h 440913"/>
                <a:gd name="connsiteX2" fmla="*/ 1523464 w 1567555"/>
                <a:gd name="connsiteY2" fmla="*/ 0 h 440913"/>
                <a:gd name="connsiteX3" fmla="*/ 1567555 w 1567555"/>
                <a:gd name="connsiteY3" fmla="*/ 44091 h 440913"/>
                <a:gd name="connsiteX4" fmla="*/ 1567555 w 1567555"/>
                <a:gd name="connsiteY4" fmla="*/ 396822 h 440913"/>
                <a:gd name="connsiteX5" fmla="*/ 1523464 w 1567555"/>
                <a:gd name="connsiteY5" fmla="*/ 440913 h 440913"/>
                <a:gd name="connsiteX6" fmla="*/ 44091 w 1567555"/>
                <a:gd name="connsiteY6" fmla="*/ 440913 h 440913"/>
                <a:gd name="connsiteX7" fmla="*/ 0 w 1567555"/>
                <a:gd name="connsiteY7" fmla="*/ 396822 h 440913"/>
                <a:gd name="connsiteX8" fmla="*/ 0 w 1567555"/>
                <a:gd name="connsiteY8" fmla="*/ 44091 h 44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440913">
                  <a:moveTo>
                    <a:pt x="0" y="44091"/>
                  </a:moveTo>
                  <a:cubicBezTo>
                    <a:pt x="0" y="19740"/>
                    <a:pt x="19740" y="0"/>
                    <a:pt x="44091" y="0"/>
                  </a:cubicBezTo>
                  <a:lnTo>
                    <a:pt x="1523464" y="0"/>
                  </a:lnTo>
                  <a:cubicBezTo>
                    <a:pt x="1547815" y="0"/>
                    <a:pt x="1567555" y="19740"/>
                    <a:pt x="1567555" y="44091"/>
                  </a:cubicBezTo>
                  <a:lnTo>
                    <a:pt x="1567555" y="396822"/>
                  </a:lnTo>
                  <a:cubicBezTo>
                    <a:pt x="1567555" y="421173"/>
                    <a:pt x="1547815" y="440913"/>
                    <a:pt x="1523464" y="440913"/>
                  </a:cubicBezTo>
                  <a:lnTo>
                    <a:pt x="44091" y="440913"/>
                  </a:lnTo>
                  <a:cubicBezTo>
                    <a:pt x="19740" y="440913"/>
                    <a:pt x="0" y="421173"/>
                    <a:pt x="0" y="396822"/>
                  </a:cubicBezTo>
                  <a:lnTo>
                    <a:pt x="0" y="4409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(</a:t>
              </a:r>
              <a:r>
                <a:rPr lang="en-US" sz="800" dirty="0"/>
                <a:t>Front End Boards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on/near detector)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5C7F764-5517-484F-B630-722C2BDF4C64}"/>
                </a:ext>
              </a:extLst>
            </p:cNvPr>
            <p:cNvSpPr/>
            <p:nvPr/>
          </p:nvSpPr>
          <p:spPr>
            <a:xfrm rot="460564">
              <a:off x="4818233" y="1496003"/>
              <a:ext cx="347726" cy="289863"/>
            </a:xfrm>
            <a:custGeom>
              <a:avLst/>
              <a:gdLst>
                <a:gd name="connsiteX0" fmla="*/ 0 w 345621"/>
                <a:gd name="connsiteY0" fmla="*/ 77751 h 388753"/>
                <a:gd name="connsiteX1" fmla="*/ 172811 w 345621"/>
                <a:gd name="connsiteY1" fmla="*/ 77751 h 388753"/>
                <a:gd name="connsiteX2" fmla="*/ 172811 w 345621"/>
                <a:gd name="connsiteY2" fmla="*/ 0 h 388753"/>
                <a:gd name="connsiteX3" fmla="*/ 345621 w 345621"/>
                <a:gd name="connsiteY3" fmla="*/ 194377 h 388753"/>
                <a:gd name="connsiteX4" fmla="*/ 172811 w 345621"/>
                <a:gd name="connsiteY4" fmla="*/ 388753 h 388753"/>
                <a:gd name="connsiteX5" fmla="*/ 172811 w 345621"/>
                <a:gd name="connsiteY5" fmla="*/ 311002 h 388753"/>
                <a:gd name="connsiteX6" fmla="*/ 0 w 345621"/>
                <a:gd name="connsiteY6" fmla="*/ 311002 h 388753"/>
                <a:gd name="connsiteX7" fmla="*/ 0 w 3456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21" h="388753">
                  <a:moveTo>
                    <a:pt x="0" y="77751"/>
                  </a:moveTo>
                  <a:lnTo>
                    <a:pt x="172811" y="77751"/>
                  </a:lnTo>
                  <a:lnTo>
                    <a:pt x="172811" y="0"/>
                  </a:lnTo>
                  <a:lnTo>
                    <a:pt x="345621" y="194377"/>
                  </a:lnTo>
                  <a:lnTo>
                    <a:pt x="172811" y="388753"/>
                  </a:lnTo>
                  <a:lnTo>
                    <a:pt x="17281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0" rIns="103685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2FBAA90-65CD-468E-B137-763C9B1BB1BB}"/>
                </a:ext>
              </a:extLst>
            </p:cNvPr>
            <p:cNvSpPr/>
            <p:nvPr/>
          </p:nvSpPr>
          <p:spPr>
            <a:xfrm>
              <a:off x="5307447" y="1384121"/>
              <a:ext cx="1577104" cy="734155"/>
            </a:xfrm>
            <a:custGeom>
              <a:avLst/>
              <a:gdLst>
                <a:gd name="connsiteX0" fmla="*/ 0 w 1567555"/>
                <a:gd name="connsiteY0" fmla="*/ 98462 h 984620"/>
                <a:gd name="connsiteX1" fmla="*/ 98462 w 1567555"/>
                <a:gd name="connsiteY1" fmla="*/ 0 h 984620"/>
                <a:gd name="connsiteX2" fmla="*/ 1469093 w 1567555"/>
                <a:gd name="connsiteY2" fmla="*/ 0 h 984620"/>
                <a:gd name="connsiteX3" fmla="*/ 1567555 w 1567555"/>
                <a:gd name="connsiteY3" fmla="*/ 98462 h 984620"/>
                <a:gd name="connsiteX4" fmla="*/ 1567555 w 1567555"/>
                <a:gd name="connsiteY4" fmla="*/ 886158 h 984620"/>
                <a:gd name="connsiteX5" fmla="*/ 1469093 w 1567555"/>
                <a:gd name="connsiteY5" fmla="*/ 984620 h 984620"/>
                <a:gd name="connsiteX6" fmla="*/ 98462 w 1567555"/>
                <a:gd name="connsiteY6" fmla="*/ 984620 h 984620"/>
                <a:gd name="connsiteX7" fmla="*/ 0 w 1567555"/>
                <a:gd name="connsiteY7" fmla="*/ 886158 h 984620"/>
                <a:gd name="connsiteX8" fmla="*/ 0 w 1567555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469093" y="0"/>
                  </a:lnTo>
                  <a:cubicBezTo>
                    <a:pt x="1523472" y="0"/>
                    <a:pt x="1567555" y="44083"/>
                    <a:pt x="1567555" y="98462"/>
                  </a:cubicBezTo>
                  <a:lnTo>
                    <a:pt x="1567555" y="886158"/>
                  </a:lnTo>
                  <a:cubicBezTo>
                    <a:pt x="1567555" y="940537"/>
                    <a:pt x="1523472" y="984620"/>
                    <a:pt x="1469093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Front End Processors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(Electronics in DAQ room)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551E3B-4564-4185-AB7B-228A60AAC342}"/>
                </a:ext>
              </a:extLst>
            </p:cNvPr>
            <p:cNvSpPr/>
            <p:nvPr/>
          </p:nvSpPr>
          <p:spPr>
            <a:xfrm>
              <a:off x="7042262" y="1606268"/>
              <a:ext cx="334345" cy="289863"/>
            </a:xfrm>
            <a:custGeom>
              <a:avLst/>
              <a:gdLst>
                <a:gd name="connsiteX0" fmla="*/ 0 w 332321"/>
                <a:gd name="connsiteY0" fmla="*/ 77751 h 388753"/>
                <a:gd name="connsiteX1" fmla="*/ 166161 w 332321"/>
                <a:gd name="connsiteY1" fmla="*/ 77751 h 388753"/>
                <a:gd name="connsiteX2" fmla="*/ 166161 w 332321"/>
                <a:gd name="connsiteY2" fmla="*/ 0 h 388753"/>
                <a:gd name="connsiteX3" fmla="*/ 332321 w 332321"/>
                <a:gd name="connsiteY3" fmla="*/ 194377 h 388753"/>
                <a:gd name="connsiteX4" fmla="*/ 166161 w 332321"/>
                <a:gd name="connsiteY4" fmla="*/ 388753 h 388753"/>
                <a:gd name="connsiteX5" fmla="*/ 166161 w 332321"/>
                <a:gd name="connsiteY5" fmla="*/ 311002 h 388753"/>
                <a:gd name="connsiteX6" fmla="*/ 0 w 332321"/>
                <a:gd name="connsiteY6" fmla="*/ 311002 h 388753"/>
                <a:gd name="connsiteX7" fmla="*/ 0 w 3323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321" h="388753">
                  <a:moveTo>
                    <a:pt x="0" y="77751"/>
                  </a:moveTo>
                  <a:lnTo>
                    <a:pt x="166161" y="77751"/>
                  </a:lnTo>
                  <a:lnTo>
                    <a:pt x="166161" y="0"/>
                  </a:lnTo>
                  <a:lnTo>
                    <a:pt x="332321" y="194377"/>
                  </a:lnTo>
                  <a:lnTo>
                    <a:pt x="166161" y="388753"/>
                  </a:lnTo>
                  <a:lnTo>
                    <a:pt x="16616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1" rIns="99696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52E424E-A782-489C-9046-30A673727EDA}"/>
                </a:ext>
              </a:extLst>
            </p:cNvPr>
            <p:cNvSpPr/>
            <p:nvPr/>
          </p:nvSpPr>
          <p:spPr>
            <a:xfrm>
              <a:off x="7515394" y="1384122"/>
              <a:ext cx="1577104" cy="3317804"/>
            </a:xfrm>
            <a:custGeom>
              <a:avLst/>
              <a:gdLst>
                <a:gd name="connsiteX0" fmla="*/ 0 w 1567555"/>
                <a:gd name="connsiteY0" fmla="*/ 98462 h 984620"/>
                <a:gd name="connsiteX1" fmla="*/ 98462 w 1567555"/>
                <a:gd name="connsiteY1" fmla="*/ 0 h 984620"/>
                <a:gd name="connsiteX2" fmla="*/ 1469093 w 1567555"/>
                <a:gd name="connsiteY2" fmla="*/ 0 h 984620"/>
                <a:gd name="connsiteX3" fmla="*/ 1567555 w 1567555"/>
                <a:gd name="connsiteY3" fmla="*/ 98462 h 984620"/>
                <a:gd name="connsiteX4" fmla="*/ 1567555 w 1567555"/>
                <a:gd name="connsiteY4" fmla="*/ 886158 h 984620"/>
                <a:gd name="connsiteX5" fmla="*/ 1469093 w 1567555"/>
                <a:gd name="connsiteY5" fmla="*/ 984620 h 984620"/>
                <a:gd name="connsiteX6" fmla="*/ 98462 w 1567555"/>
                <a:gd name="connsiteY6" fmla="*/ 984620 h 984620"/>
                <a:gd name="connsiteX7" fmla="*/ 0 w 1567555"/>
                <a:gd name="connsiteY7" fmla="*/ 886158 h 984620"/>
                <a:gd name="connsiteX8" fmla="*/ 0 w 1567555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469093" y="0"/>
                  </a:lnTo>
                  <a:cubicBezTo>
                    <a:pt x="1523472" y="0"/>
                    <a:pt x="1567555" y="44083"/>
                    <a:pt x="1567555" y="98462"/>
                  </a:cubicBezTo>
                  <a:lnTo>
                    <a:pt x="1567555" y="886158"/>
                  </a:lnTo>
                  <a:cubicBezTo>
                    <a:pt x="1567555" y="940537"/>
                    <a:pt x="1523472" y="984620"/>
                    <a:pt x="1469093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DAQ </a:t>
              </a:r>
              <a:r>
                <a:rPr lang="en-US" sz="1000" dirty="0"/>
                <a:t>Network </a:t>
              </a:r>
              <a:r>
                <a:rPr lang="en-US" sz="1000" kern="1200" dirty="0"/>
                <a:t>/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dirty="0"/>
                <a:t>Computing</a:t>
              </a:r>
              <a:r>
                <a:rPr lang="en-US" sz="1000" kern="1200" dirty="0"/>
                <a:t> </a:t>
              </a:r>
              <a:br>
                <a:rPr lang="en-US" sz="1000" kern="1200" dirty="0"/>
              </a:br>
              <a:r>
                <a:rPr lang="en-US" sz="1000" kern="1200" dirty="0"/>
                <a:t>(COTS)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67800E-4B05-4C83-88C7-E5C0DA3561B2}"/>
                </a:ext>
              </a:extLst>
            </p:cNvPr>
            <p:cNvSpPr/>
            <p:nvPr/>
          </p:nvSpPr>
          <p:spPr>
            <a:xfrm>
              <a:off x="9723342" y="1384122"/>
              <a:ext cx="1577104" cy="3317804"/>
            </a:xfrm>
            <a:custGeom>
              <a:avLst/>
              <a:gdLst>
                <a:gd name="connsiteX0" fmla="*/ 0 w 1668380"/>
                <a:gd name="connsiteY0" fmla="*/ 98462 h 984620"/>
                <a:gd name="connsiteX1" fmla="*/ 98462 w 1668380"/>
                <a:gd name="connsiteY1" fmla="*/ 0 h 984620"/>
                <a:gd name="connsiteX2" fmla="*/ 1569918 w 1668380"/>
                <a:gd name="connsiteY2" fmla="*/ 0 h 984620"/>
                <a:gd name="connsiteX3" fmla="*/ 1668380 w 1668380"/>
                <a:gd name="connsiteY3" fmla="*/ 98462 h 984620"/>
                <a:gd name="connsiteX4" fmla="*/ 1668380 w 1668380"/>
                <a:gd name="connsiteY4" fmla="*/ 886158 h 984620"/>
                <a:gd name="connsiteX5" fmla="*/ 1569918 w 1668380"/>
                <a:gd name="connsiteY5" fmla="*/ 984620 h 984620"/>
                <a:gd name="connsiteX6" fmla="*/ 98462 w 1668380"/>
                <a:gd name="connsiteY6" fmla="*/ 984620 h 984620"/>
                <a:gd name="connsiteX7" fmla="*/ 0 w 1668380"/>
                <a:gd name="connsiteY7" fmla="*/ 886158 h 984620"/>
                <a:gd name="connsiteX8" fmla="*/ 0 w 1668380"/>
                <a:gd name="connsiteY8" fmla="*/ 98462 h 984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8380" h="984620">
                  <a:moveTo>
                    <a:pt x="0" y="98462"/>
                  </a:moveTo>
                  <a:cubicBezTo>
                    <a:pt x="0" y="44083"/>
                    <a:pt x="44083" y="0"/>
                    <a:pt x="98462" y="0"/>
                  </a:cubicBezTo>
                  <a:lnTo>
                    <a:pt x="1569918" y="0"/>
                  </a:lnTo>
                  <a:cubicBezTo>
                    <a:pt x="1624297" y="0"/>
                    <a:pt x="1668380" y="44083"/>
                    <a:pt x="1668380" y="98462"/>
                  </a:cubicBezTo>
                  <a:lnTo>
                    <a:pt x="1668380" y="886158"/>
                  </a:lnTo>
                  <a:cubicBezTo>
                    <a:pt x="1668380" y="940537"/>
                    <a:pt x="1624297" y="984620"/>
                    <a:pt x="1569918" y="984620"/>
                  </a:cubicBezTo>
                  <a:lnTo>
                    <a:pt x="98462" y="984620"/>
                  </a:lnTo>
                  <a:cubicBezTo>
                    <a:pt x="44083" y="984620"/>
                    <a:pt x="0" y="940537"/>
                    <a:pt x="0" y="886158"/>
                  </a:cubicBezTo>
                  <a:lnTo>
                    <a:pt x="0" y="9846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939" tIns="66939" rIns="66939" bIns="66939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kern="1200" dirty="0"/>
                <a:t>Tape</a:t>
              </a:r>
              <a:br>
                <a:rPr lang="en-US" sz="1000" kern="1200" dirty="0"/>
              </a:br>
              <a:r>
                <a:rPr lang="en-US" sz="1000" kern="1200" dirty="0"/>
                <a:t>(SDCC)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53CA16-D80B-4629-AF88-370C3187BDDC}"/>
                </a:ext>
              </a:extLst>
            </p:cNvPr>
            <p:cNvSpPr/>
            <p:nvPr/>
          </p:nvSpPr>
          <p:spPr>
            <a:xfrm rot="21131385">
              <a:off x="2609545" y="2693394"/>
              <a:ext cx="325135" cy="388753"/>
            </a:xfrm>
            <a:custGeom>
              <a:avLst/>
              <a:gdLst>
                <a:gd name="connsiteX0" fmla="*/ 0 w 325135"/>
                <a:gd name="connsiteY0" fmla="*/ 77751 h 388753"/>
                <a:gd name="connsiteX1" fmla="*/ 162568 w 325135"/>
                <a:gd name="connsiteY1" fmla="*/ 77751 h 388753"/>
                <a:gd name="connsiteX2" fmla="*/ 162568 w 325135"/>
                <a:gd name="connsiteY2" fmla="*/ 0 h 388753"/>
                <a:gd name="connsiteX3" fmla="*/ 325135 w 325135"/>
                <a:gd name="connsiteY3" fmla="*/ 194377 h 388753"/>
                <a:gd name="connsiteX4" fmla="*/ 162568 w 325135"/>
                <a:gd name="connsiteY4" fmla="*/ 388753 h 388753"/>
                <a:gd name="connsiteX5" fmla="*/ 162568 w 325135"/>
                <a:gd name="connsiteY5" fmla="*/ 311002 h 388753"/>
                <a:gd name="connsiteX6" fmla="*/ 0 w 325135"/>
                <a:gd name="connsiteY6" fmla="*/ 311002 h 388753"/>
                <a:gd name="connsiteX7" fmla="*/ 0 w 325135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35" h="388753">
                  <a:moveTo>
                    <a:pt x="0" y="77751"/>
                  </a:moveTo>
                  <a:lnTo>
                    <a:pt x="162568" y="77751"/>
                  </a:lnTo>
                  <a:lnTo>
                    <a:pt x="162568" y="0"/>
                  </a:lnTo>
                  <a:lnTo>
                    <a:pt x="325135" y="194377"/>
                  </a:lnTo>
                  <a:lnTo>
                    <a:pt x="162568" y="388753"/>
                  </a:lnTo>
                  <a:lnTo>
                    <a:pt x="162568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7750" rIns="97540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EC8EF2-6673-4C27-BD3D-7D3960589AFF}"/>
                </a:ext>
              </a:extLst>
            </p:cNvPr>
            <p:cNvSpPr/>
            <p:nvPr/>
          </p:nvSpPr>
          <p:spPr>
            <a:xfrm>
              <a:off x="3066882" y="2519375"/>
              <a:ext cx="1567555" cy="506500"/>
            </a:xfrm>
            <a:custGeom>
              <a:avLst/>
              <a:gdLst>
                <a:gd name="connsiteX0" fmla="*/ 0 w 1567555"/>
                <a:gd name="connsiteY0" fmla="*/ 44091 h 440913"/>
                <a:gd name="connsiteX1" fmla="*/ 44091 w 1567555"/>
                <a:gd name="connsiteY1" fmla="*/ 0 h 440913"/>
                <a:gd name="connsiteX2" fmla="*/ 1523464 w 1567555"/>
                <a:gd name="connsiteY2" fmla="*/ 0 h 440913"/>
                <a:gd name="connsiteX3" fmla="*/ 1567555 w 1567555"/>
                <a:gd name="connsiteY3" fmla="*/ 44091 h 440913"/>
                <a:gd name="connsiteX4" fmla="*/ 1567555 w 1567555"/>
                <a:gd name="connsiteY4" fmla="*/ 396822 h 440913"/>
                <a:gd name="connsiteX5" fmla="*/ 1523464 w 1567555"/>
                <a:gd name="connsiteY5" fmla="*/ 440913 h 440913"/>
                <a:gd name="connsiteX6" fmla="*/ 44091 w 1567555"/>
                <a:gd name="connsiteY6" fmla="*/ 440913 h 440913"/>
                <a:gd name="connsiteX7" fmla="*/ 0 w 1567555"/>
                <a:gd name="connsiteY7" fmla="*/ 396822 h 440913"/>
                <a:gd name="connsiteX8" fmla="*/ 0 w 1567555"/>
                <a:gd name="connsiteY8" fmla="*/ 44091 h 44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440913">
                  <a:moveTo>
                    <a:pt x="0" y="44091"/>
                  </a:moveTo>
                  <a:cubicBezTo>
                    <a:pt x="0" y="19740"/>
                    <a:pt x="19740" y="0"/>
                    <a:pt x="44091" y="0"/>
                  </a:cubicBezTo>
                  <a:lnTo>
                    <a:pt x="1523464" y="0"/>
                  </a:lnTo>
                  <a:cubicBezTo>
                    <a:pt x="1547815" y="0"/>
                    <a:pt x="1567555" y="19740"/>
                    <a:pt x="1567555" y="44091"/>
                  </a:cubicBezTo>
                  <a:lnTo>
                    <a:pt x="1567555" y="396822"/>
                  </a:lnTo>
                  <a:cubicBezTo>
                    <a:pt x="1567555" y="421173"/>
                    <a:pt x="1547815" y="440913"/>
                    <a:pt x="1523464" y="440913"/>
                  </a:cubicBezTo>
                  <a:lnTo>
                    <a:pt x="44091" y="440913"/>
                  </a:lnTo>
                  <a:cubicBezTo>
                    <a:pt x="19740" y="440913"/>
                    <a:pt x="0" y="421173"/>
                    <a:pt x="0" y="396822"/>
                  </a:cubicBezTo>
                  <a:lnTo>
                    <a:pt x="0" y="4409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Front End Boards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(on/near detector)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7A674C3-D19D-4BFC-BD1C-2B7A4A5996DE}"/>
                </a:ext>
              </a:extLst>
            </p:cNvPr>
            <p:cNvSpPr/>
            <p:nvPr/>
          </p:nvSpPr>
          <p:spPr>
            <a:xfrm rot="460564">
              <a:off x="4784689" y="2841572"/>
              <a:ext cx="2526039" cy="388753"/>
            </a:xfrm>
            <a:custGeom>
              <a:avLst/>
              <a:gdLst>
                <a:gd name="connsiteX0" fmla="*/ 0 w 345621"/>
                <a:gd name="connsiteY0" fmla="*/ 77751 h 388753"/>
                <a:gd name="connsiteX1" fmla="*/ 172811 w 345621"/>
                <a:gd name="connsiteY1" fmla="*/ 77751 h 388753"/>
                <a:gd name="connsiteX2" fmla="*/ 172811 w 345621"/>
                <a:gd name="connsiteY2" fmla="*/ 0 h 388753"/>
                <a:gd name="connsiteX3" fmla="*/ 345621 w 345621"/>
                <a:gd name="connsiteY3" fmla="*/ 194377 h 388753"/>
                <a:gd name="connsiteX4" fmla="*/ 172811 w 345621"/>
                <a:gd name="connsiteY4" fmla="*/ 388753 h 388753"/>
                <a:gd name="connsiteX5" fmla="*/ 172811 w 345621"/>
                <a:gd name="connsiteY5" fmla="*/ 311002 h 388753"/>
                <a:gd name="connsiteX6" fmla="*/ 0 w 345621"/>
                <a:gd name="connsiteY6" fmla="*/ 311002 h 388753"/>
                <a:gd name="connsiteX7" fmla="*/ 0 w 3456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21" h="388753">
                  <a:moveTo>
                    <a:pt x="0" y="77751"/>
                  </a:moveTo>
                  <a:lnTo>
                    <a:pt x="172811" y="77751"/>
                  </a:lnTo>
                  <a:lnTo>
                    <a:pt x="172811" y="0"/>
                  </a:lnTo>
                  <a:lnTo>
                    <a:pt x="345621" y="194377"/>
                  </a:lnTo>
                  <a:lnTo>
                    <a:pt x="172811" y="388753"/>
                  </a:lnTo>
                  <a:lnTo>
                    <a:pt x="17281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0" rIns="103685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47C3FD8-CBE6-4EB8-AE38-6CD1062ADFBA}"/>
                </a:ext>
              </a:extLst>
            </p:cNvPr>
            <p:cNvSpPr/>
            <p:nvPr/>
          </p:nvSpPr>
          <p:spPr>
            <a:xfrm>
              <a:off x="9199599" y="2843834"/>
              <a:ext cx="332321" cy="388753"/>
            </a:xfrm>
            <a:custGeom>
              <a:avLst/>
              <a:gdLst>
                <a:gd name="connsiteX0" fmla="*/ 0 w 332321"/>
                <a:gd name="connsiteY0" fmla="*/ 77751 h 388753"/>
                <a:gd name="connsiteX1" fmla="*/ 166161 w 332321"/>
                <a:gd name="connsiteY1" fmla="*/ 77751 h 388753"/>
                <a:gd name="connsiteX2" fmla="*/ 166161 w 332321"/>
                <a:gd name="connsiteY2" fmla="*/ 0 h 388753"/>
                <a:gd name="connsiteX3" fmla="*/ 332321 w 332321"/>
                <a:gd name="connsiteY3" fmla="*/ 194377 h 388753"/>
                <a:gd name="connsiteX4" fmla="*/ 166161 w 332321"/>
                <a:gd name="connsiteY4" fmla="*/ 388753 h 388753"/>
                <a:gd name="connsiteX5" fmla="*/ 166161 w 332321"/>
                <a:gd name="connsiteY5" fmla="*/ 311002 h 388753"/>
                <a:gd name="connsiteX6" fmla="*/ 0 w 332321"/>
                <a:gd name="connsiteY6" fmla="*/ 311002 h 388753"/>
                <a:gd name="connsiteX7" fmla="*/ 0 w 3323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321" h="388753">
                  <a:moveTo>
                    <a:pt x="0" y="77751"/>
                  </a:moveTo>
                  <a:lnTo>
                    <a:pt x="166161" y="77751"/>
                  </a:lnTo>
                  <a:lnTo>
                    <a:pt x="166161" y="0"/>
                  </a:lnTo>
                  <a:lnTo>
                    <a:pt x="332321" y="194377"/>
                  </a:lnTo>
                  <a:lnTo>
                    <a:pt x="166161" y="388753"/>
                  </a:lnTo>
                  <a:lnTo>
                    <a:pt x="16616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1" rIns="99696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F07F707-AE50-4732-92A2-950574CDC72A}"/>
                </a:ext>
              </a:extLst>
            </p:cNvPr>
            <p:cNvSpPr/>
            <p:nvPr/>
          </p:nvSpPr>
          <p:spPr>
            <a:xfrm rot="21131385">
              <a:off x="2609545" y="3848425"/>
              <a:ext cx="325135" cy="388753"/>
            </a:xfrm>
            <a:custGeom>
              <a:avLst/>
              <a:gdLst>
                <a:gd name="connsiteX0" fmla="*/ 0 w 325135"/>
                <a:gd name="connsiteY0" fmla="*/ 77751 h 388753"/>
                <a:gd name="connsiteX1" fmla="*/ 162568 w 325135"/>
                <a:gd name="connsiteY1" fmla="*/ 77751 h 388753"/>
                <a:gd name="connsiteX2" fmla="*/ 162568 w 325135"/>
                <a:gd name="connsiteY2" fmla="*/ 0 h 388753"/>
                <a:gd name="connsiteX3" fmla="*/ 325135 w 325135"/>
                <a:gd name="connsiteY3" fmla="*/ 194377 h 388753"/>
                <a:gd name="connsiteX4" fmla="*/ 162568 w 325135"/>
                <a:gd name="connsiteY4" fmla="*/ 388753 h 388753"/>
                <a:gd name="connsiteX5" fmla="*/ 162568 w 325135"/>
                <a:gd name="connsiteY5" fmla="*/ 311002 h 388753"/>
                <a:gd name="connsiteX6" fmla="*/ 0 w 325135"/>
                <a:gd name="connsiteY6" fmla="*/ 311002 h 388753"/>
                <a:gd name="connsiteX7" fmla="*/ 0 w 325135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135" h="388753">
                  <a:moveTo>
                    <a:pt x="0" y="77751"/>
                  </a:moveTo>
                  <a:lnTo>
                    <a:pt x="162568" y="77751"/>
                  </a:lnTo>
                  <a:lnTo>
                    <a:pt x="162568" y="0"/>
                  </a:lnTo>
                  <a:lnTo>
                    <a:pt x="325135" y="194377"/>
                  </a:lnTo>
                  <a:lnTo>
                    <a:pt x="162568" y="388753"/>
                  </a:lnTo>
                  <a:lnTo>
                    <a:pt x="162568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77750" rIns="97540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BB369E5-5C77-4DA4-AB53-431507B2A132}"/>
                </a:ext>
              </a:extLst>
            </p:cNvPr>
            <p:cNvSpPr/>
            <p:nvPr/>
          </p:nvSpPr>
          <p:spPr>
            <a:xfrm>
              <a:off x="3066882" y="3674406"/>
              <a:ext cx="1567555" cy="506500"/>
            </a:xfrm>
            <a:custGeom>
              <a:avLst/>
              <a:gdLst>
                <a:gd name="connsiteX0" fmla="*/ 0 w 1567555"/>
                <a:gd name="connsiteY0" fmla="*/ 44091 h 440913"/>
                <a:gd name="connsiteX1" fmla="*/ 44091 w 1567555"/>
                <a:gd name="connsiteY1" fmla="*/ 0 h 440913"/>
                <a:gd name="connsiteX2" fmla="*/ 1523464 w 1567555"/>
                <a:gd name="connsiteY2" fmla="*/ 0 h 440913"/>
                <a:gd name="connsiteX3" fmla="*/ 1567555 w 1567555"/>
                <a:gd name="connsiteY3" fmla="*/ 44091 h 440913"/>
                <a:gd name="connsiteX4" fmla="*/ 1567555 w 1567555"/>
                <a:gd name="connsiteY4" fmla="*/ 396822 h 440913"/>
                <a:gd name="connsiteX5" fmla="*/ 1523464 w 1567555"/>
                <a:gd name="connsiteY5" fmla="*/ 440913 h 440913"/>
                <a:gd name="connsiteX6" fmla="*/ 44091 w 1567555"/>
                <a:gd name="connsiteY6" fmla="*/ 440913 h 440913"/>
                <a:gd name="connsiteX7" fmla="*/ 0 w 1567555"/>
                <a:gd name="connsiteY7" fmla="*/ 396822 h 440913"/>
                <a:gd name="connsiteX8" fmla="*/ 0 w 1567555"/>
                <a:gd name="connsiteY8" fmla="*/ 44091 h 440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7555" h="440913">
                  <a:moveTo>
                    <a:pt x="0" y="44091"/>
                  </a:moveTo>
                  <a:cubicBezTo>
                    <a:pt x="0" y="19740"/>
                    <a:pt x="19740" y="0"/>
                    <a:pt x="44091" y="0"/>
                  </a:cubicBezTo>
                  <a:lnTo>
                    <a:pt x="1523464" y="0"/>
                  </a:lnTo>
                  <a:cubicBezTo>
                    <a:pt x="1547815" y="0"/>
                    <a:pt x="1567555" y="19740"/>
                    <a:pt x="1567555" y="44091"/>
                  </a:cubicBezTo>
                  <a:lnTo>
                    <a:pt x="1567555" y="396822"/>
                  </a:lnTo>
                  <a:cubicBezTo>
                    <a:pt x="1567555" y="421173"/>
                    <a:pt x="1547815" y="440913"/>
                    <a:pt x="1523464" y="440913"/>
                  </a:cubicBezTo>
                  <a:lnTo>
                    <a:pt x="44091" y="440913"/>
                  </a:lnTo>
                  <a:cubicBezTo>
                    <a:pt x="19740" y="440913"/>
                    <a:pt x="0" y="421173"/>
                    <a:pt x="0" y="396822"/>
                  </a:cubicBezTo>
                  <a:lnTo>
                    <a:pt x="0" y="4409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Front End Boards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(on/near detector)</a:t>
              </a: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AA8C490-2588-4662-9FA9-85A1D50A22A1}"/>
                </a:ext>
              </a:extLst>
            </p:cNvPr>
            <p:cNvSpPr/>
            <p:nvPr/>
          </p:nvSpPr>
          <p:spPr>
            <a:xfrm rot="460564">
              <a:off x="4787860" y="3949344"/>
              <a:ext cx="2512777" cy="435335"/>
            </a:xfrm>
            <a:custGeom>
              <a:avLst/>
              <a:gdLst>
                <a:gd name="connsiteX0" fmla="*/ 0 w 345621"/>
                <a:gd name="connsiteY0" fmla="*/ 77751 h 388753"/>
                <a:gd name="connsiteX1" fmla="*/ 172811 w 345621"/>
                <a:gd name="connsiteY1" fmla="*/ 77751 h 388753"/>
                <a:gd name="connsiteX2" fmla="*/ 172811 w 345621"/>
                <a:gd name="connsiteY2" fmla="*/ 0 h 388753"/>
                <a:gd name="connsiteX3" fmla="*/ 345621 w 345621"/>
                <a:gd name="connsiteY3" fmla="*/ 194377 h 388753"/>
                <a:gd name="connsiteX4" fmla="*/ 172811 w 345621"/>
                <a:gd name="connsiteY4" fmla="*/ 388753 h 388753"/>
                <a:gd name="connsiteX5" fmla="*/ 172811 w 345621"/>
                <a:gd name="connsiteY5" fmla="*/ 311002 h 388753"/>
                <a:gd name="connsiteX6" fmla="*/ 0 w 345621"/>
                <a:gd name="connsiteY6" fmla="*/ 311002 h 388753"/>
                <a:gd name="connsiteX7" fmla="*/ 0 w 345621"/>
                <a:gd name="connsiteY7" fmla="*/ 77751 h 388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621" h="388753">
                  <a:moveTo>
                    <a:pt x="0" y="77751"/>
                  </a:moveTo>
                  <a:lnTo>
                    <a:pt x="172811" y="77751"/>
                  </a:lnTo>
                  <a:lnTo>
                    <a:pt x="172811" y="0"/>
                  </a:lnTo>
                  <a:lnTo>
                    <a:pt x="345621" y="194377"/>
                  </a:lnTo>
                  <a:lnTo>
                    <a:pt x="172811" y="388753"/>
                  </a:lnTo>
                  <a:lnTo>
                    <a:pt x="172811" y="311002"/>
                  </a:lnTo>
                  <a:lnTo>
                    <a:pt x="0" y="311002"/>
                  </a:lnTo>
                  <a:lnTo>
                    <a:pt x="0" y="77751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7750" rIns="103685" bIns="77751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800" kern="12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63CA5C9-C0F9-4998-BF00-548AEA2FC171}"/>
                </a:ext>
              </a:extLst>
            </p:cNvPr>
            <p:cNvSpPr txBox="1"/>
            <p:nvPr/>
          </p:nvSpPr>
          <p:spPr>
            <a:xfrm>
              <a:off x="3515125" y="4712345"/>
              <a:ext cx="770532" cy="244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(</a:t>
              </a:r>
              <a:r>
                <a:rPr lang="en-US" sz="800" dirty="0" err="1"/>
                <a:t>etc</a:t>
              </a:r>
              <a:r>
                <a:rPr lang="en-US" sz="800" dirty="0"/>
                <a:t>…)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D631073-535E-4C8E-84A9-BCE9793CD555}"/>
                </a:ext>
              </a:extLst>
            </p:cNvPr>
            <p:cNvSpPr/>
            <p:nvPr/>
          </p:nvSpPr>
          <p:spPr>
            <a:xfrm>
              <a:off x="3360008" y="1758685"/>
              <a:ext cx="1019803" cy="562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Detector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A16D6C8-1720-40C2-9247-41CF84496EC2}"/>
                </a:ext>
              </a:extLst>
            </p:cNvPr>
            <p:cNvSpPr/>
            <p:nvPr/>
          </p:nvSpPr>
          <p:spPr>
            <a:xfrm>
              <a:off x="3360008" y="3025875"/>
              <a:ext cx="1019803" cy="4409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Detector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27837A6-BDA9-4437-9B9B-C86B5A00C2A2}"/>
                </a:ext>
              </a:extLst>
            </p:cNvPr>
            <p:cNvSpPr/>
            <p:nvPr/>
          </p:nvSpPr>
          <p:spPr>
            <a:xfrm>
              <a:off x="3360008" y="4180906"/>
              <a:ext cx="1019803" cy="4647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Detector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AB53436-19AB-4C78-B0EF-985CDD3AF195}"/>
              </a:ext>
            </a:extLst>
          </p:cNvPr>
          <p:cNvSpPr txBox="1"/>
          <p:nvPr/>
        </p:nvSpPr>
        <p:spPr>
          <a:xfrm>
            <a:off x="685176" y="400573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Athena DAQ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AE60B4-72C8-4A1F-9A76-031F88E4898A}"/>
              </a:ext>
            </a:extLst>
          </p:cNvPr>
          <p:cNvSpPr txBox="1"/>
          <p:nvPr/>
        </p:nvSpPr>
        <p:spPr>
          <a:xfrm>
            <a:off x="1071981" y="4940658"/>
            <a:ext cx="10387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envision a triggerless streaming DAQ system following the outline described in the Yellow Report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Gets rid of many latency constraints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Gets of the need for a hardware trigger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Amplifies the need for robust zero-suppression / data compression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376BF1-A900-450C-9338-2D300D97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EICUG Summer 2021 Meeting</a:t>
            </a:r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137402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Clock Distribution: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8092961" y="410600"/>
            <a:ext cx="632646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70451" y="1324633"/>
            <a:ext cx="839210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Distribute a synchronized clock,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Synchronize detector timing with bunch structure,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Tag data with BX to synchronize detector data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share other information between detectors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bunch polarization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“</a:t>
            </a:r>
            <a:r>
              <a:rPr lang="en-US" dirty="0" err="1"/>
              <a:t>prescaling</a:t>
            </a:r>
            <a:r>
              <a:rPr lang="en-US" dirty="0"/>
              <a:t>”</a:t>
            </a:r>
          </a:p>
          <a:p>
            <a:r>
              <a:rPr lang="en-US" dirty="0"/>
              <a:t>Promising Technology: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lpGPT</a:t>
            </a:r>
            <a:r>
              <a:rPr lang="en-US" dirty="0"/>
              <a:t> ecosystem</a:t>
            </a:r>
          </a:p>
          <a:p>
            <a:r>
              <a:rPr lang="en-US" dirty="0"/>
              <a:t>Attainable specs: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100Mhz clock rate (variable within reasonable parameters due to beam energy)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~5ps clock jitter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20gps transfer speeds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13E887-3E43-4D8F-A189-A9087918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EICUG Summer 2021 Meeting </a:t>
            </a:r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11941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1A8C93-4E01-4910-81FE-3094B2AFB2B8}"/>
              </a:ext>
            </a:extLst>
          </p:cNvPr>
          <p:cNvSpPr txBox="1"/>
          <p:nvPr/>
        </p:nvSpPr>
        <p:spPr>
          <a:xfrm>
            <a:off x="583604" y="618165"/>
            <a:ext cx="1061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Front End Boards (FEB)</a:t>
            </a:r>
            <a:endParaRPr lang="en-US" dirty="0"/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D879D563-616C-4A4D-A8CF-A2720376B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7905"/>
              </p:ext>
            </p:extLst>
          </p:nvPr>
        </p:nvGraphicFramePr>
        <p:xfrm>
          <a:off x="5405776" y="2196000"/>
          <a:ext cx="6515099" cy="4122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00">
                  <a:extLst>
                    <a:ext uri="{9D8B030D-6E8A-4147-A177-3AD203B41FA5}">
                      <a16:colId xmlns:a16="http://schemas.microsoft.com/office/drawing/2014/main" val="235533107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164907251"/>
                    </a:ext>
                  </a:extLst>
                </a:gridCol>
                <a:gridCol w="2616199">
                  <a:extLst>
                    <a:ext uri="{9D8B030D-6E8A-4147-A177-3AD203B41FA5}">
                      <a16:colId xmlns:a16="http://schemas.microsoft.com/office/drawing/2014/main" val="1810150115"/>
                    </a:ext>
                  </a:extLst>
                </a:gridCol>
              </a:tblGrid>
              <a:tr h="267988">
                <a:tc>
                  <a:txBody>
                    <a:bodyPr/>
                    <a:lstStyle/>
                    <a:p>
                      <a:r>
                        <a:rPr lang="en-US" dirty="0"/>
                        <a:t>Detector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Readout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Channel 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873734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Silicon Tracking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Si MAPS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37B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384219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GEM/MMG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GEM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217K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99904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Cylindrical MPGD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GEM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60M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307717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HP-DIRC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MAP/MT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100-330k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331150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ECAL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Arial Rounded MT Bold" panose="020F0704030504030204" pitchFamily="34" charset="0"/>
                        </a:rPr>
                        <a:t>SiPM</a:t>
                      </a:r>
                      <a:endParaRPr lang="en-US" sz="1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1.7K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62546"/>
                  </a:ext>
                </a:extLst>
              </a:tr>
              <a:tr h="270636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HCAL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Arial Rounded MT Bold" panose="020F0704030504030204" pitchFamily="34" charset="0"/>
                        </a:rPr>
                        <a:t>SiPM</a:t>
                      </a:r>
                      <a:endParaRPr lang="en-US" sz="1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24K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613882"/>
                  </a:ext>
                </a:extLst>
              </a:tr>
              <a:tr h="270636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HCAL imaging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Si MAPS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480M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558272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Arial Rounded MT Bold" panose="020F0704030504030204" pitchFamily="34" charset="0"/>
                        </a:rPr>
                        <a:t>dRICH</a:t>
                      </a:r>
                      <a:endParaRPr lang="en-US" sz="1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PMT/</a:t>
                      </a:r>
                      <a:r>
                        <a:rPr lang="en-US" sz="1000" dirty="0" err="1">
                          <a:latin typeface="Arial Rounded MT Bold" panose="020F0704030504030204" pitchFamily="34" charset="0"/>
                        </a:rPr>
                        <a:t>SiPM</a:t>
                      </a:r>
                      <a:endParaRPr lang="en-US" sz="1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350K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53791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Arial Rounded MT Bold" panose="020F0704030504030204" pitchFamily="34" charset="0"/>
                        </a:rPr>
                        <a:t>mRICH</a:t>
                      </a:r>
                      <a:endParaRPr lang="en-US" sz="1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PMT/</a:t>
                      </a:r>
                      <a:r>
                        <a:rPr lang="en-US" sz="1000" dirty="0" err="1">
                          <a:latin typeface="Arial Rounded MT Bold" panose="020F0704030504030204" pitchFamily="34" charset="0"/>
                        </a:rPr>
                        <a:t>SiPM</a:t>
                      </a:r>
                      <a:endParaRPr lang="en-US" sz="1000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330K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04668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Si MAPS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32M + 320K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03741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Off-Momentum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AC-LGAD (eRD24)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750K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987648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Roman Pots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AC-LGAD (eRD24)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500K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157009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ZDC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LGAD + ASIC eRD27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225+366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613432"/>
                  </a:ext>
                </a:extLst>
              </a:tr>
              <a:tr h="267988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AC-LGAD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 Rounded MT Bold" panose="020F0704030504030204" pitchFamily="34" charset="0"/>
                        </a:rPr>
                        <a:t>15M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23742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9B35A1B-59E5-4483-926F-DCCA39A26885}"/>
              </a:ext>
            </a:extLst>
          </p:cNvPr>
          <p:cNvSpPr txBox="1"/>
          <p:nvPr/>
        </p:nvSpPr>
        <p:spPr>
          <a:xfrm>
            <a:off x="583604" y="2073102"/>
            <a:ext cx="45200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The collider performance: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~500KHz of collisions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~60-100Gbps zero suppressed data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~15 KB/event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~100 bytes/bunch crossing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We have an enormous number of channels but the Silicon MAPS readouts test the relevance of the concept of channel.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Challenging data compression scheme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Noise reduction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Zero suppression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Background elimination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64317D-C5BD-4B64-B2EB-A94A22AC5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A4D8A4-826F-4BAE-BA69-42BA3FE4B593}"/>
              </a:ext>
            </a:extLst>
          </p:cNvPr>
          <p:cNvSpPr/>
          <p:nvPr/>
        </p:nvSpPr>
        <p:spPr>
          <a:xfrm>
            <a:off x="8766324" y="410600"/>
            <a:ext cx="632646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0978C-066C-4B7E-9F99-62A6C998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EICUG Summer 2021 Meeting 8/4/2021</a:t>
            </a:r>
          </a:p>
        </p:txBody>
      </p:sp>
    </p:spTree>
    <p:extLst>
      <p:ext uri="{BB962C8B-B14F-4D97-AF65-F5344CB8AC3E}">
        <p14:creationId xmlns:p14="http://schemas.microsoft.com/office/powerpoint/2010/main" val="206343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Front End Processors (FEP):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9393717" y="367686"/>
            <a:ext cx="994292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11143" y="1057256"/>
            <a:ext cx="103336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Consist of: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FELIX boards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Crates with FPGA based boards (ATCA, open VPX)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US" dirty="0"/>
              <a:t>Function: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Aggregation of links from the FEBs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Data Compression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High level trigger processing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Event identification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Pattern recognition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Tracking</a:t>
            </a:r>
          </a:p>
          <a:p>
            <a:pPr lvl="2"/>
            <a:endParaRPr lang="en-US" dirty="0"/>
          </a:p>
          <a:p>
            <a:r>
              <a:rPr lang="en-US" dirty="0"/>
              <a:t>In general the FPGA processing has tradeoffs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Pro: Low latency, deterministic timing, well suited to Neural Nets / ML Algorithms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Con:  Harder to program and adapt than CPUs, quickly become obsolete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Some of the disadvantages are mitigated by solutions such as the FELIX boards</a:t>
            </a:r>
          </a:p>
          <a:p>
            <a:pPr lvl="1"/>
            <a:endParaRPr lang="en-US" dirty="0"/>
          </a:p>
          <a:p>
            <a:r>
              <a:rPr lang="en-US" dirty="0"/>
              <a:t>The details of the aggregation, and the need for data compression in specific parts of the system will define the needs of the front end processors of the system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380C5C-36DE-4EE1-B042-70689F017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EICUG Summer 2021 Meeting </a:t>
            </a:r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2809933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13C399-B3FC-48A4-8CE3-A44D3DAD8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601" y="410600"/>
            <a:ext cx="3268879" cy="1256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87C606-CD1C-4756-A261-89AC06842A54}"/>
              </a:ext>
            </a:extLst>
          </p:cNvPr>
          <p:cNvSpPr txBox="1"/>
          <p:nvPr/>
        </p:nvSpPr>
        <p:spPr>
          <a:xfrm>
            <a:off x="378945" y="178055"/>
            <a:ext cx="8315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DAQ Network and Computing: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F1778D-06CE-4E4B-BB41-DFCFDE5780C1}"/>
              </a:ext>
            </a:extLst>
          </p:cNvPr>
          <p:cNvSpPr/>
          <p:nvPr/>
        </p:nvSpPr>
        <p:spPr>
          <a:xfrm>
            <a:off x="10114867" y="349480"/>
            <a:ext cx="572707" cy="1342698"/>
          </a:xfrm>
          <a:prstGeom prst="rect">
            <a:avLst/>
          </a:prstGeom>
          <a:solidFill>
            <a:srgbClr val="FB3803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EA98C9-EA5C-4DE1-8859-77B282675EF2}"/>
              </a:ext>
            </a:extLst>
          </p:cNvPr>
          <p:cNvSpPr txBox="1"/>
          <p:nvPr/>
        </p:nvSpPr>
        <p:spPr>
          <a:xfrm>
            <a:off x="553673" y="1225689"/>
            <a:ext cx="103336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Commercial Off-the-shelf hardware / networks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The problem of data transport is easily manageable with a small farm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Many experiments CERN experiments, </a:t>
            </a:r>
            <a:r>
              <a:rPr lang="en-US" dirty="0" err="1"/>
              <a:t>sPHENIX</a:t>
            </a:r>
            <a:r>
              <a:rPr lang="en-US" dirty="0"/>
              <a:t> have higher rates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Event identification is not built into the hardware architecture of the streaming readout so new schemes will need to be built for: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Event identification, tracking, and accounting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Scalers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Data formatting and event building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High level triggering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Background reduction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Event tagging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Online QA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System control and configuration</a:t>
            </a:r>
          </a:p>
          <a:p>
            <a:pPr lvl="1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712903-E5D4-4F8B-9ACA-D1D2B655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EICUG Summer 2021 Meeting </a:t>
            </a:r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13635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D1B46E-6DE0-42DC-BC04-E72D61DF2AF7}"/>
              </a:ext>
            </a:extLst>
          </p:cNvPr>
          <p:cNvSpPr txBox="1"/>
          <p:nvPr/>
        </p:nvSpPr>
        <p:spPr>
          <a:xfrm>
            <a:off x="1201479" y="956930"/>
            <a:ext cx="85166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Conclusions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compression will be key to the goal of taking all collision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Zero-suppression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Noise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Tracking or pattern recognition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Machine learning algorithms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transfer should be easily attainable with using a small farm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Much smaller data rate than CERN / </a:t>
            </a:r>
            <a:r>
              <a:rPr lang="en-US" dirty="0" err="1"/>
              <a:t>sPhenix</a:t>
            </a:r>
            <a:r>
              <a:rPr lang="en-US" dirty="0"/>
              <a:t> upgrade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tasks of event identification, and event selection will  not come automatically from the hardware architecture and must be inserted deliberately into the system using a High Level Trigger located either in the front end processing, COTS computing, or both.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C02F19-4650-4363-9E18-5E5D8392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EICUG Summer 2021 Meeting </a:t>
            </a:r>
          </a:p>
          <a:p>
            <a:r>
              <a:rPr lang="en-US" dirty="0"/>
              <a:t>8/4/2021</a:t>
            </a:r>
          </a:p>
        </p:txBody>
      </p:sp>
    </p:spTree>
    <p:extLst>
      <p:ext uri="{BB962C8B-B14F-4D97-AF65-F5344CB8AC3E}">
        <p14:creationId xmlns:p14="http://schemas.microsoft.com/office/powerpoint/2010/main" val="189676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644</Words>
  <Application>Microsoft Office PowerPoint</Application>
  <PresentationFormat>Widescreen</PresentationFormat>
  <Paragraphs>161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2</cp:revision>
  <dcterms:created xsi:type="dcterms:W3CDTF">2021-07-29T16:30:11Z</dcterms:created>
  <dcterms:modified xsi:type="dcterms:W3CDTF">2021-08-04T15:36:00Z</dcterms:modified>
</cp:coreProperties>
</file>