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294" r:id="rId3"/>
    <p:sldId id="320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2609AA9-C9E7-4AD0-BB6B-84372CE7506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99BB829-9098-4800-92A9-DB73F9F62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– SC SOLENOID  CRYO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5/22/2015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SPHENIX – SC SOLENOID  912 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6FCA-42B7-4975-A196-8DB704C4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SPHENIX </a:t>
            </a:r>
            <a:r>
              <a:rPr lang="en-US" dirty="0" smtClean="0"/>
              <a:t>bi-weekly</a:t>
            </a:r>
            <a:br>
              <a:rPr lang="en-US" dirty="0" smtClean="0"/>
            </a:br>
            <a:r>
              <a:rPr lang="en-US" dirty="0" smtClean="0"/>
              <a:t>CRYO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– SC SOLENOID  912 TEST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Pressure test/leak check of </a:t>
            </a:r>
            <a:r>
              <a:rPr lang="en-US" dirty="0" err="1" smtClean="0"/>
              <a:t>valvebox</a:t>
            </a:r>
            <a:r>
              <a:rPr lang="en-US" dirty="0" smtClean="0"/>
              <a:t>/chimney</a:t>
            </a:r>
          </a:p>
          <a:p>
            <a:r>
              <a:rPr lang="en-US" dirty="0" smtClean="0"/>
              <a:t>From conversation with Wes</a:t>
            </a:r>
          </a:p>
          <a:p>
            <a:pPr lvl="1"/>
            <a:r>
              <a:rPr lang="en-US" dirty="0" smtClean="0"/>
              <a:t>Airside leak </a:t>
            </a:r>
            <a:r>
              <a:rPr lang="en-US" dirty="0" err="1" smtClean="0"/>
              <a:t>valvebox</a:t>
            </a:r>
            <a:r>
              <a:rPr lang="en-US" dirty="0" smtClean="0"/>
              <a:t> because after warmup, a lot of gas released.</a:t>
            </a:r>
          </a:p>
          <a:p>
            <a:pPr lvl="1"/>
            <a:r>
              <a:rPr lang="en-US" dirty="0" smtClean="0"/>
              <a:t>Heat tape on the coax bayonet at </a:t>
            </a:r>
            <a:r>
              <a:rPr lang="en-US" dirty="0" err="1" smtClean="0"/>
              <a:t>valvebox</a:t>
            </a:r>
            <a:r>
              <a:rPr lang="en-US" dirty="0" smtClean="0"/>
              <a:t>. Light frost on bayonet</a:t>
            </a:r>
          </a:p>
          <a:p>
            <a:pPr lvl="1"/>
            <a:r>
              <a:rPr lang="en-US" dirty="0" smtClean="0"/>
              <a:t>Strain gages</a:t>
            </a:r>
          </a:p>
          <a:p>
            <a:pPr lvl="2"/>
            <a:r>
              <a:rPr lang="en-US" dirty="0" smtClean="0"/>
              <a:t>Half of strain gages not working</a:t>
            </a:r>
          </a:p>
          <a:p>
            <a:pPr lvl="2"/>
            <a:r>
              <a:rPr lang="en-US" dirty="0" smtClean="0"/>
              <a:t>Measure resistance?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VJ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Layout and Budgetary for the taps at ERL lines</a:t>
            </a:r>
          </a:p>
          <a:p>
            <a:pPr lvl="1"/>
            <a:r>
              <a:rPr lang="en-US" dirty="0" smtClean="0"/>
              <a:t>&gt; 25K</a:t>
            </a:r>
          </a:p>
          <a:p>
            <a:pPr lvl="1"/>
            <a:r>
              <a:rPr lang="en-US" dirty="0" smtClean="0"/>
              <a:t>Need to go out for RFQ</a:t>
            </a:r>
          </a:p>
          <a:p>
            <a:r>
              <a:rPr lang="en-US" dirty="0" smtClean="0"/>
              <a:t>Coaxial line mods</a:t>
            </a:r>
          </a:p>
          <a:p>
            <a:pPr lvl="1"/>
            <a:r>
              <a:rPr lang="en-US" dirty="0" smtClean="0"/>
              <a:t>Budgetary for 28K</a:t>
            </a:r>
          </a:p>
          <a:p>
            <a:r>
              <a:rPr lang="en-US" dirty="0" smtClean="0"/>
              <a:t>LN2 VJ flex waiting quote from Vendor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– SC SOLENOID  912 TEST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FCA-42B7-4975-A196-8DB704C4BC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6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8184</TotalTime>
  <Words>98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SPHENIX bi-weekly CRYO</vt:lpstr>
      <vt:lpstr>PowerPoint Presentation</vt:lpstr>
      <vt:lpstr>VJ 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CRYOGENIC SYSTEM</dc:title>
  <dc:subject>sPHENIX Directors review</dc:subject>
  <dc:creator>Than, Roberto</dc:creator>
  <cp:keywords>SPHENIX, CRYOGENICS</cp:keywords>
  <cp:lastModifiedBy>Than, Roberto</cp:lastModifiedBy>
  <cp:revision>227</cp:revision>
  <dcterms:created xsi:type="dcterms:W3CDTF">2014-02-27T17:47:03Z</dcterms:created>
  <dcterms:modified xsi:type="dcterms:W3CDTF">2015-05-20T13:42:04Z</dcterms:modified>
</cp:coreProperties>
</file>