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6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0384-6C30-4972-8D73-07B7A543AAC8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9484-243E-47BD-93A9-8A1BA2CC2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09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0384-6C30-4972-8D73-07B7A543AAC8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9484-243E-47BD-93A9-8A1BA2CC2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5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0384-6C30-4972-8D73-07B7A543AAC8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9484-243E-47BD-93A9-8A1BA2CC2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72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0384-6C30-4972-8D73-07B7A543AAC8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9484-243E-47BD-93A9-8A1BA2CC2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9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0384-6C30-4972-8D73-07B7A543AAC8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9484-243E-47BD-93A9-8A1BA2CC2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39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0384-6C30-4972-8D73-07B7A543AAC8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9484-243E-47BD-93A9-8A1BA2CC2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34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0384-6C30-4972-8D73-07B7A543AAC8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9484-243E-47BD-93A9-8A1BA2CC2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82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0384-6C30-4972-8D73-07B7A543AAC8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9484-243E-47BD-93A9-8A1BA2CC2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76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0384-6C30-4972-8D73-07B7A543AAC8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9484-243E-47BD-93A9-8A1BA2CC2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1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0384-6C30-4972-8D73-07B7A543AAC8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9484-243E-47BD-93A9-8A1BA2CC2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74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0384-6C30-4972-8D73-07B7A543AAC8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9484-243E-47BD-93A9-8A1BA2CC2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34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00384-6C30-4972-8D73-07B7A543AAC8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69484-243E-47BD-93A9-8A1BA2CC2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1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3366FF"/>
                </a:solidFill>
              </a:rPr>
              <a:t>sPhenix</a:t>
            </a:r>
            <a:r>
              <a:rPr lang="en-US" dirty="0" smtClean="0">
                <a:solidFill>
                  <a:srgbClr val="3366FF"/>
                </a:solidFill>
              </a:rPr>
              <a:t> Low Power Test Setup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200" dirty="0" smtClean="0">
                <a:solidFill>
                  <a:srgbClr val="0000CC"/>
                </a:solidFill>
              </a:rPr>
              <a:t>May 20, 2015</a:t>
            </a:r>
            <a:endParaRPr lang="en-US" sz="3200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Piyush Joshi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Superconducting </a:t>
            </a:r>
            <a:r>
              <a:rPr lang="en-US" dirty="0">
                <a:solidFill>
                  <a:srgbClr val="FF0000"/>
                </a:solidFill>
              </a:rPr>
              <a:t>Magnet Division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0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86847" y="97756"/>
            <a:ext cx="2285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Power Test Setup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39200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89" y="455198"/>
            <a:ext cx="7567611" cy="628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132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Test Setup Components</a:t>
            </a:r>
            <a:endParaRPr lang="en-US" sz="2400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389434"/>
            <a:ext cx="203036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5" y="990600"/>
            <a:ext cx="4002617" cy="300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651647"/>
            <a:ext cx="2057400" cy="310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6553200" y="5537133"/>
            <a:ext cx="1068497" cy="52571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9802" y="5378752"/>
            <a:ext cx="1734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Fast Data Logger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1676400" y="5305162"/>
            <a:ext cx="1143000" cy="4571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203" y="5101459"/>
            <a:ext cx="1069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Isolators</a:t>
            </a:r>
            <a:endParaRPr lang="en-US" sz="2000" dirty="0"/>
          </a:p>
        </p:txBody>
      </p:sp>
      <p:sp>
        <p:nvSpPr>
          <p:cNvPr id="11" name="Right Arrow 10"/>
          <p:cNvSpPr/>
          <p:nvPr/>
        </p:nvSpPr>
        <p:spPr>
          <a:xfrm rot="10800000">
            <a:off x="3429000" y="2514599"/>
            <a:ext cx="1524000" cy="76201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4908" y="2368034"/>
            <a:ext cx="142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00A, 16V PS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6314457" y="5275229"/>
            <a:ext cx="1068497" cy="52571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3776" y="5090563"/>
            <a:ext cx="1804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Slow Data Logger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6314457" y="4800600"/>
            <a:ext cx="1068497" cy="52571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09989" y="4615934"/>
            <a:ext cx="1792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Quench Detector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835829" y="6444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559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32</Words>
  <Application>Microsoft Office PowerPoint</Application>
  <PresentationFormat>On-screen Show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sPhenix Low Power Test Setup May 20, 2015</vt:lpstr>
      <vt:lpstr>PowerPoint Presentation</vt:lpstr>
      <vt:lpstr>Test Setup Components</vt:lpstr>
    </vt:vector>
  </TitlesOfParts>
  <Company>Brookhaven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Low Power Test Setup May 20, 2015</dc:title>
  <dc:creator>Joshi, Piyush</dc:creator>
  <cp:lastModifiedBy>Joshi, Piyush</cp:lastModifiedBy>
  <cp:revision>3</cp:revision>
  <dcterms:created xsi:type="dcterms:W3CDTF">2015-05-19T20:46:10Z</dcterms:created>
  <dcterms:modified xsi:type="dcterms:W3CDTF">2015-05-20T15:05:05Z</dcterms:modified>
</cp:coreProperties>
</file>