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2"/>
  </p:notesMasterIdLst>
  <p:sldIdLst>
    <p:sldId id="258" r:id="rId5"/>
    <p:sldId id="257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519D"/>
    <a:srgbClr val="244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48"/>
    <p:restoredTop sz="94646"/>
  </p:normalViewPr>
  <p:slideViewPr>
    <p:cSldViewPr snapToGrid="0" snapToObjects="1">
      <p:cViewPr varScale="1">
        <p:scale>
          <a:sx n="125" d="100"/>
          <a:sy n="125" d="100"/>
        </p:scale>
        <p:origin x="1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255C-AFDB-4D22-8373-2F4CFC10746D}" type="datetimeFigureOut">
              <a:rPr lang="en-US" smtClean="0"/>
              <a:t>5/25/21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E146D-72E3-4D17-8794-005420F3E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71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6185" y="2790092"/>
            <a:ext cx="4741984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6185" y="4642339"/>
            <a:ext cx="4741984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400192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362006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362006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38538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543300" y="6349480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543300" y="631031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43300" y="6330691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43300" y="6336954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C4BE9006-42DF-4C65-9314-FEB6DE8658B3}" type="datetime1">
              <a:rPr lang="en-US" smtClean="0"/>
              <a:t>5/25/21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12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BB08-4E84-CE45-8248-2AD4433DF3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CAD/NX Studies for an EIC Silicon Tracking Detector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4A763-D83A-704F-A82E-74A7399C83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Brian </a:t>
            </a:r>
            <a:r>
              <a:rPr lang="en-US" dirty="0" err="1"/>
              <a:t>Eng</a:t>
            </a:r>
            <a:r>
              <a:rPr lang="en-US" dirty="0"/>
              <a:t> / James Fast</a:t>
            </a:r>
          </a:p>
          <a:p>
            <a:r>
              <a:rPr lang="en-US" dirty="0"/>
              <a:t>May 25, 2021</a:t>
            </a:r>
          </a:p>
        </p:txBody>
      </p:sp>
    </p:spTree>
    <p:extLst>
      <p:ext uri="{BB962C8B-B14F-4D97-AF65-F5344CB8AC3E}">
        <p14:creationId xmlns:p14="http://schemas.microsoft.com/office/powerpoint/2010/main" val="66912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“Sandbox”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Alexander </a:t>
            </a:r>
            <a:r>
              <a:rPr lang="en-US" dirty="0" err="1"/>
              <a:t>Kiselev</a:t>
            </a:r>
            <a:endParaRPr lang="en-US" dirty="0"/>
          </a:p>
          <a:p>
            <a:r>
              <a:rPr lang="en-US" dirty="0"/>
              <a:t>Only has detectors in/around solenoid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CEB32-5665-4078-9BAC-7F0C2CFC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765A2A-BDA2-D44E-85DF-771B3F166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20" y="3072976"/>
            <a:ext cx="7426960" cy="314960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304C4A9-7836-1B41-A388-F7085090E915}"/>
              </a:ext>
            </a:extLst>
          </p:cNvPr>
          <p:cNvCxnSpPr>
            <a:cxnSpLocks/>
          </p:cNvCxnSpPr>
          <p:nvPr/>
        </p:nvCxnSpPr>
        <p:spPr>
          <a:xfrm flipH="1">
            <a:off x="4602480" y="2286000"/>
            <a:ext cx="3037840" cy="3637280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07B8D75-437C-DF4D-B82E-62620BF3DE9C}"/>
              </a:ext>
            </a:extLst>
          </p:cNvPr>
          <p:cNvSpPr txBox="1"/>
          <p:nvPr/>
        </p:nvSpPr>
        <p:spPr>
          <a:xfrm>
            <a:off x="6537960" y="1639669"/>
            <a:ext cx="2204720" cy="64633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Silicon Trackers</a:t>
            </a:r>
          </a:p>
          <a:p>
            <a:pPr algn="ctr"/>
            <a:r>
              <a:rPr lang="en-US" dirty="0">
                <a:solidFill>
                  <a:srgbClr val="FFFF00"/>
                </a:solidFill>
              </a:rPr>
              <a:t>(both barrel &amp; disks)</a:t>
            </a:r>
          </a:p>
        </p:txBody>
      </p:sp>
    </p:spTree>
    <p:extLst>
      <p:ext uri="{BB962C8B-B14F-4D97-AF65-F5344CB8AC3E}">
        <p14:creationId xmlns:p14="http://schemas.microsoft.com/office/powerpoint/2010/main" val="22241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26D37-C27E-E245-9EA0-D675EC65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453F5-0527-F740-AE20-D058CC45C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Silicon Consortium</a:t>
            </a:r>
          </a:p>
          <a:p>
            <a:r>
              <a:rPr lang="en-US" dirty="0"/>
              <a:t>Hybrid refers to Silicon + outer tracker (e.g. TPC) for central tracking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E926A-6338-5846-9847-FED380236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6B1AC3-B3A9-EC45-84E1-8F398F6050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562" y="3392746"/>
            <a:ext cx="3952875" cy="263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87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6A6A-981F-E340-BD69-8E9EFE984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73B03-A838-F647-91E5-4B78287F3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" y="1825625"/>
            <a:ext cx="8229600" cy="4351338"/>
          </a:xfrm>
        </p:spPr>
        <p:txBody>
          <a:bodyPr/>
          <a:lstStyle/>
          <a:p>
            <a:r>
              <a:rPr lang="en-US" dirty="0"/>
              <a:t>Starting to figure out how many services needed</a:t>
            </a:r>
          </a:p>
          <a:p>
            <a:r>
              <a:rPr lang="en-US" dirty="0"/>
              <a:t>Quickly abandoned (too many gaps)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051BD-7FD1-ED41-98B4-8DB9CD884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B14CF9-C818-AA44-9233-6072AFF8F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2874248" y="2191132"/>
            <a:ext cx="38862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161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AD019-F071-8C47-9012-97F86565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NX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CB119-3790-7F49-8795-4052A8DAD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Jim Fast</a:t>
            </a:r>
          </a:p>
          <a:p>
            <a:r>
              <a:rPr lang="en-US" dirty="0"/>
              <a:t>Starting to get some details added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C1D26-5815-BD49-A18E-0E801653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932C74-904A-684F-B6F5-0E4A3087D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0586"/>
            <a:ext cx="9144000" cy="50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7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A5A00-35DA-1B49-AC48-F8A955944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NX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5E5535-F490-F640-90E7-595DDF63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40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38FCF8-326C-0943-9948-6D319F48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7256F9-6117-8241-AA0A-23C678C02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920" y="1825625"/>
            <a:ext cx="8412480" cy="4351338"/>
          </a:xfrm>
        </p:spPr>
        <p:txBody>
          <a:bodyPr/>
          <a:lstStyle/>
          <a:p>
            <a:r>
              <a:rPr lang="en-US" dirty="0"/>
              <a:t>Need to better parameterize detector to be able to edit in SketchUp</a:t>
            </a:r>
          </a:p>
          <a:p>
            <a:pPr lvl="1"/>
            <a:r>
              <a:rPr lang="en-US" dirty="0"/>
              <a:t>Change position, radii,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Adding more services 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3194ED-F8CE-3B4D-A5DC-6F02445C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499330D76B4642A0E7B53F4A469F55" ma:contentTypeVersion="9" ma:contentTypeDescription="Create a new document." ma:contentTypeScope="" ma:versionID="e9dc761782266947dee2ba379a6136c0">
  <xsd:schema xmlns:xsd="http://www.w3.org/2001/XMLSchema" xmlns:xs="http://www.w3.org/2001/XMLSchema" xmlns:p="http://schemas.microsoft.com/office/2006/metadata/properties" xmlns:ns2="9e4a43c1-b2a9-408a-8cac-448eda25f0f3" xmlns:ns3="dd7425a4-fa23-406d-b478-3c2992d2d4ba" targetNamespace="http://schemas.microsoft.com/office/2006/metadata/properties" ma:root="true" ma:fieldsID="4367215a65fce3b318ea6c34b1e10c78" ns2:_="" ns3:_="">
    <xsd:import namespace="9e4a43c1-b2a9-408a-8cac-448eda25f0f3"/>
    <xsd:import namespace="dd7425a4-fa23-406d-b478-3c2992d2d4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a43c1-b2a9-408a-8cac-448eda25f0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7425a4-fa23-406d-b478-3c2992d2d4b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BE1C32-E9FB-4546-8A97-5A6C142FF51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9e4a43c1-b2a9-408a-8cac-448eda25f0f3"/>
    <ds:schemaRef ds:uri="http://purl.org/dc/terms/"/>
    <ds:schemaRef ds:uri="dd7425a4-fa23-406d-b478-3c2992d2d4ba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94277B-5AA5-4294-B043-9EDD15786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4a43c1-b2a9-408a-8cac-448eda25f0f3"/>
    <ds:schemaRef ds:uri="dd7425a4-fa23-406d-b478-3c2992d2d4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123</Words>
  <Application>Microsoft Macintosh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CAD/NX Studies for an EIC Silicon Tracking Detector</vt:lpstr>
      <vt:lpstr>“Sandbox” Model</vt:lpstr>
      <vt:lpstr>Hybrid Design</vt:lpstr>
      <vt:lpstr>AutoCAD</vt:lpstr>
      <vt:lpstr>NX Model</vt:lpstr>
      <vt:lpstr>NX Demo</vt:lpstr>
      <vt:lpstr>What’s Next?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CAD/NX Studies for an EIC Silicon Tracking Detector</dc:title>
  <dc:creator> </dc:creator>
  <cp:lastModifiedBy> </cp:lastModifiedBy>
  <cp:revision>2</cp:revision>
  <dcterms:created xsi:type="dcterms:W3CDTF">2021-05-25T13:38:05Z</dcterms:created>
  <dcterms:modified xsi:type="dcterms:W3CDTF">2021-05-25T13:56:29Z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0x010100E6499330D76B4642A0E7B53F4A469F55</vt:lpwstr>
  </property>
</Properties>
</file>