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y Romanov" initials="DR" lastIdx="1" clrIdx="0">
    <p:extLst>
      <p:ext uri="{19B8F6BF-5375-455C-9EA6-DF929625EA0E}">
        <p15:presenceInfo xmlns:p15="http://schemas.microsoft.com/office/powerpoint/2012/main" userId="Dmitry Roman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BD8D7-F0E7-4177-9DA8-F07E749B8D24}" v="4" dt="2021-05-12T14:54:37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mitry Romanov" userId="d8ae66ea23405669" providerId="LiveId" clId="{468BD8D7-F0E7-4177-9DA8-F07E749B8D24}"/>
    <pc:docChg chg="undo custSel addSld modSld sldOrd">
      <pc:chgData name="Dmitry Romanov" userId="d8ae66ea23405669" providerId="LiveId" clId="{468BD8D7-F0E7-4177-9DA8-F07E749B8D24}" dt="2021-05-12T15:50:15.563" v="3434" actId="20577"/>
      <pc:docMkLst>
        <pc:docMk/>
      </pc:docMkLst>
      <pc:sldChg chg="modSp mod">
        <pc:chgData name="Dmitry Romanov" userId="d8ae66ea23405669" providerId="LiveId" clId="{468BD8D7-F0E7-4177-9DA8-F07E749B8D24}" dt="2021-05-12T15:05:01.536" v="3313" actId="27636"/>
        <pc:sldMkLst>
          <pc:docMk/>
          <pc:sldMk cId="3873250083" sldId="256"/>
        </pc:sldMkLst>
        <pc:spChg chg="mod">
          <ac:chgData name="Dmitry Romanov" userId="d8ae66ea23405669" providerId="LiveId" clId="{468BD8D7-F0E7-4177-9DA8-F07E749B8D24}" dt="2021-05-12T15:05:01.536" v="3313" actId="27636"/>
          <ac:spMkLst>
            <pc:docMk/>
            <pc:sldMk cId="3873250083" sldId="256"/>
            <ac:spMk id="3" creationId="{4A83882E-6EC4-4FDE-B3A0-A33653C92A58}"/>
          </ac:spMkLst>
        </pc:spChg>
      </pc:sldChg>
      <pc:sldChg chg="modSp new mod">
        <pc:chgData name="Dmitry Romanov" userId="d8ae66ea23405669" providerId="LiveId" clId="{468BD8D7-F0E7-4177-9DA8-F07E749B8D24}" dt="2021-05-12T14:41:16.958" v="2671" actId="403"/>
        <pc:sldMkLst>
          <pc:docMk/>
          <pc:sldMk cId="2414734533" sldId="257"/>
        </pc:sldMkLst>
        <pc:spChg chg="mod">
          <ac:chgData name="Dmitry Romanov" userId="d8ae66ea23405669" providerId="LiveId" clId="{468BD8D7-F0E7-4177-9DA8-F07E749B8D24}" dt="2021-05-11T04:33:51.675" v="41" actId="20577"/>
          <ac:spMkLst>
            <pc:docMk/>
            <pc:sldMk cId="2414734533" sldId="257"/>
            <ac:spMk id="2" creationId="{4E46E18B-0F27-4BC0-93A9-BAFE4384B3FB}"/>
          </ac:spMkLst>
        </pc:spChg>
        <pc:spChg chg="mod">
          <ac:chgData name="Dmitry Romanov" userId="d8ae66ea23405669" providerId="LiveId" clId="{468BD8D7-F0E7-4177-9DA8-F07E749B8D24}" dt="2021-05-12T14:41:16.958" v="2671" actId="403"/>
          <ac:spMkLst>
            <pc:docMk/>
            <pc:sldMk cId="2414734533" sldId="257"/>
            <ac:spMk id="3" creationId="{2FE83BA2-FE41-4AAA-9079-8E3DD2C7BBEA}"/>
          </ac:spMkLst>
        </pc:spChg>
      </pc:sldChg>
      <pc:sldChg chg="modSp new mod">
        <pc:chgData name="Dmitry Romanov" userId="d8ae66ea23405669" providerId="LiveId" clId="{468BD8D7-F0E7-4177-9DA8-F07E749B8D24}" dt="2021-05-12T14:17:03.529" v="1993" actId="6549"/>
        <pc:sldMkLst>
          <pc:docMk/>
          <pc:sldMk cId="4198618941" sldId="258"/>
        </pc:sldMkLst>
        <pc:spChg chg="mod">
          <ac:chgData name="Dmitry Romanov" userId="d8ae66ea23405669" providerId="LiveId" clId="{468BD8D7-F0E7-4177-9DA8-F07E749B8D24}" dt="2021-05-12T14:16:49.264" v="1976" actId="20577"/>
          <ac:spMkLst>
            <pc:docMk/>
            <pc:sldMk cId="4198618941" sldId="258"/>
            <ac:spMk id="2" creationId="{6C93D6D0-31CC-4AC9-9A14-E825243F265C}"/>
          </ac:spMkLst>
        </pc:spChg>
        <pc:spChg chg="mod">
          <ac:chgData name="Dmitry Romanov" userId="d8ae66ea23405669" providerId="LiveId" clId="{468BD8D7-F0E7-4177-9DA8-F07E749B8D24}" dt="2021-05-12T14:17:03.529" v="1993" actId="6549"/>
          <ac:spMkLst>
            <pc:docMk/>
            <pc:sldMk cId="4198618941" sldId="258"/>
            <ac:spMk id="3" creationId="{21DEF7B5-DE0C-4BCD-99A5-C63173E3A35E}"/>
          </ac:spMkLst>
        </pc:spChg>
      </pc:sldChg>
      <pc:sldChg chg="modSp new mod">
        <pc:chgData name="Dmitry Romanov" userId="d8ae66ea23405669" providerId="LiveId" clId="{468BD8D7-F0E7-4177-9DA8-F07E749B8D24}" dt="2021-05-12T14:10:47.316" v="1520" actId="207"/>
        <pc:sldMkLst>
          <pc:docMk/>
          <pc:sldMk cId="1294620394" sldId="259"/>
        </pc:sldMkLst>
        <pc:spChg chg="mod">
          <ac:chgData name="Dmitry Romanov" userId="d8ae66ea23405669" providerId="LiveId" clId="{468BD8D7-F0E7-4177-9DA8-F07E749B8D24}" dt="2021-05-12T05:27:03.313" v="535" actId="20577"/>
          <ac:spMkLst>
            <pc:docMk/>
            <pc:sldMk cId="1294620394" sldId="259"/>
            <ac:spMk id="2" creationId="{11E4D07F-2BB0-4872-8167-B8DE3E9B3C5A}"/>
          </ac:spMkLst>
        </pc:spChg>
        <pc:spChg chg="mod">
          <ac:chgData name="Dmitry Romanov" userId="d8ae66ea23405669" providerId="LiveId" clId="{468BD8D7-F0E7-4177-9DA8-F07E749B8D24}" dt="2021-05-12T14:10:47.316" v="1520" actId="207"/>
          <ac:spMkLst>
            <pc:docMk/>
            <pc:sldMk cId="1294620394" sldId="259"/>
            <ac:spMk id="3" creationId="{01EFDA99-598B-4C69-9C73-FD52AC6974D3}"/>
          </ac:spMkLst>
        </pc:spChg>
      </pc:sldChg>
      <pc:sldChg chg="modSp new mod ord">
        <pc:chgData name="Dmitry Romanov" userId="d8ae66ea23405669" providerId="LiveId" clId="{468BD8D7-F0E7-4177-9DA8-F07E749B8D24}" dt="2021-05-12T15:45:27.536" v="3328" actId="20577"/>
        <pc:sldMkLst>
          <pc:docMk/>
          <pc:sldMk cId="1634133962" sldId="260"/>
        </pc:sldMkLst>
        <pc:spChg chg="mod">
          <ac:chgData name="Dmitry Romanov" userId="d8ae66ea23405669" providerId="LiveId" clId="{468BD8D7-F0E7-4177-9DA8-F07E749B8D24}" dt="2021-05-12T14:12:02.085" v="1534" actId="20577"/>
          <ac:spMkLst>
            <pc:docMk/>
            <pc:sldMk cId="1634133962" sldId="260"/>
            <ac:spMk id="2" creationId="{BB5E4371-7D02-4ED3-9A28-12C73D783735}"/>
          </ac:spMkLst>
        </pc:spChg>
        <pc:spChg chg="mod">
          <ac:chgData name="Dmitry Romanov" userId="d8ae66ea23405669" providerId="LiveId" clId="{468BD8D7-F0E7-4177-9DA8-F07E749B8D24}" dt="2021-05-12T15:45:27.536" v="3328" actId="20577"/>
          <ac:spMkLst>
            <pc:docMk/>
            <pc:sldMk cId="1634133962" sldId="260"/>
            <ac:spMk id="3" creationId="{9477D1FF-A866-4BBC-B8D1-37AEFC0A3E92}"/>
          </ac:spMkLst>
        </pc:spChg>
      </pc:sldChg>
      <pc:sldChg chg="modSp new mod">
        <pc:chgData name="Dmitry Romanov" userId="d8ae66ea23405669" providerId="LiveId" clId="{468BD8D7-F0E7-4177-9DA8-F07E749B8D24}" dt="2021-05-12T14:39:44.592" v="2664" actId="207"/>
        <pc:sldMkLst>
          <pc:docMk/>
          <pc:sldMk cId="3259309053" sldId="261"/>
        </pc:sldMkLst>
        <pc:spChg chg="mod">
          <ac:chgData name="Dmitry Romanov" userId="d8ae66ea23405669" providerId="LiveId" clId="{468BD8D7-F0E7-4177-9DA8-F07E749B8D24}" dt="2021-05-12T14:18:11.066" v="2034" actId="20577"/>
          <ac:spMkLst>
            <pc:docMk/>
            <pc:sldMk cId="3259309053" sldId="261"/>
            <ac:spMk id="2" creationId="{CC4AB3E9-398B-442D-9E73-32D4B4F55071}"/>
          </ac:spMkLst>
        </pc:spChg>
        <pc:spChg chg="mod">
          <ac:chgData name="Dmitry Romanov" userId="d8ae66ea23405669" providerId="LiveId" clId="{468BD8D7-F0E7-4177-9DA8-F07E749B8D24}" dt="2021-05-12T14:39:44.592" v="2664" actId="207"/>
          <ac:spMkLst>
            <pc:docMk/>
            <pc:sldMk cId="3259309053" sldId="261"/>
            <ac:spMk id="3" creationId="{9A141E23-06C6-4F41-8D4C-734493B45BF0}"/>
          </ac:spMkLst>
        </pc:spChg>
      </pc:sldChg>
      <pc:sldChg chg="addSp modSp new mod addCm delCm">
        <pc:chgData name="Dmitry Romanov" userId="d8ae66ea23405669" providerId="LiveId" clId="{468BD8D7-F0E7-4177-9DA8-F07E749B8D24}" dt="2021-05-12T15:02:43.180" v="3270" actId="1076"/>
        <pc:sldMkLst>
          <pc:docMk/>
          <pc:sldMk cId="3567211739" sldId="262"/>
        </pc:sldMkLst>
        <pc:spChg chg="mod">
          <ac:chgData name="Dmitry Romanov" userId="d8ae66ea23405669" providerId="LiveId" clId="{468BD8D7-F0E7-4177-9DA8-F07E749B8D24}" dt="2021-05-12T14:42:10.272" v="2722" actId="20577"/>
          <ac:spMkLst>
            <pc:docMk/>
            <pc:sldMk cId="3567211739" sldId="262"/>
            <ac:spMk id="2" creationId="{5E37FFF0-B676-4063-961B-B6EC2214E377}"/>
          </ac:spMkLst>
        </pc:spChg>
        <pc:spChg chg="mod">
          <ac:chgData name="Dmitry Romanov" userId="d8ae66ea23405669" providerId="LiveId" clId="{468BD8D7-F0E7-4177-9DA8-F07E749B8D24}" dt="2021-05-12T14:57:46.943" v="2908" actId="20577"/>
          <ac:spMkLst>
            <pc:docMk/>
            <pc:sldMk cId="3567211739" sldId="262"/>
            <ac:spMk id="3" creationId="{6B137625-37D5-4FBC-9076-0AD2FAA3276B}"/>
          </ac:spMkLst>
        </pc:spChg>
        <pc:spChg chg="add mod">
          <ac:chgData name="Dmitry Romanov" userId="d8ae66ea23405669" providerId="LiveId" clId="{468BD8D7-F0E7-4177-9DA8-F07E749B8D24}" dt="2021-05-12T14:44:02.288" v="2770" actId="1076"/>
          <ac:spMkLst>
            <pc:docMk/>
            <pc:sldMk cId="3567211739" sldId="262"/>
            <ac:spMk id="4" creationId="{D5FD1E10-C7C6-40DC-BB3F-59240D4D68AA}"/>
          </ac:spMkLst>
        </pc:spChg>
        <pc:spChg chg="add mod">
          <ac:chgData name="Dmitry Romanov" userId="d8ae66ea23405669" providerId="LiveId" clId="{468BD8D7-F0E7-4177-9DA8-F07E749B8D24}" dt="2021-05-12T15:02:43.180" v="3270" actId="1076"/>
          <ac:spMkLst>
            <pc:docMk/>
            <pc:sldMk cId="3567211739" sldId="262"/>
            <ac:spMk id="7" creationId="{8E6062C6-8030-41BD-89B4-037DA106C595}"/>
          </ac:spMkLst>
        </pc:spChg>
        <pc:spChg chg="add mod">
          <ac:chgData name="Dmitry Romanov" userId="d8ae66ea23405669" providerId="LiveId" clId="{468BD8D7-F0E7-4177-9DA8-F07E749B8D24}" dt="2021-05-12T15:02:43.180" v="3270" actId="1076"/>
          <ac:spMkLst>
            <pc:docMk/>
            <pc:sldMk cId="3567211739" sldId="262"/>
            <ac:spMk id="8" creationId="{46CB9397-61FE-439D-AEFD-F7789341EC68}"/>
          </ac:spMkLst>
        </pc:spChg>
        <pc:picChg chg="add mod">
          <ac:chgData name="Dmitry Romanov" userId="d8ae66ea23405669" providerId="LiveId" clId="{468BD8D7-F0E7-4177-9DA8-F07E749B8D24}" dt="2021-05-12T15:02:43.180" v="3270" actId="1076"/>
          <ac:picMkLst>
            <pc:docMk/>
            <pc:sldMk cId="3567211739" sldId="262"/>
            <ac:picMk id="6" creationId="{B55CC680-D807-4A9F-9822-2C92A622F2E6}"/>
          </ac:picMkLst>
        </pc:picChg>
      </pc:sldChg>
      <pc:sldChg chg="modSp new mod">
        <pc:chgData name="Dmitry Romanov" userId="d8ae66ea23405669" providerId="LiveId" clId="{468BD8D7-F0E7-4177-9DA8-F07E749B8D24}" dt="2021-05-12T15:02:26.959" v="3269" actId="404"/>
        <pc:sldMkLst>
          <pc:docMk/>
          <pc:sldMk cId="1119466491" sldId="263"/>
        </pc:sldMkLst>
        <pc:spChg chg="mod">
          <ac:chgData name="Dmitry Romanov" userId="d8ae66ea23405669" providerId="LiveId" clId="{468BD8D7-F0E7-4177-9DA8-F07E749B8D24}" dt="2021-05-12T14:58:42.822" v="2971" actId="20577"/>
          <ac:spMkLst>
            <pc:docMk/>
            <pc:sldMk cId="1119466491" sldId="263"/>
            <ac:spMk id="2" creationId="{18C70483-ED70-4659-A814-D18FC1AAF5E6}"/>
          </ac:spMkLst>
        </pc:spChg>
        <pc:spChg chg="mod">
          <ac:chgData name="Dmitry Romanov" userId="d8ae66ea23405669" providerId="LiveId" clId="{468BD8D7-F0E7-4177-9DA8-F07E749B8D24}" dt="2021-05-12T15:02:26.959" v="3269" actId="404"/>
          <ac:spMkLst>
            <pc:docMk/>
            <pc:sldMk cId="1119466491" sldId="263"/>
            <ac:spMk id="3" creationId="{F59B1BF5-8B5C-49F5-9D35-DD3F9D372035}"/>
          </ac:spMkLst>
        </pc:spChg>
      </pc:sldChg>
      <pc:sldChg chg="modSp new mod">
        <pc:chgData name="Dmitry Romanov" userId="d8ae66ea23405669" providerId="LiveId" clId="{468BD8D7-F0E7-4177-9DA8-F07E749B8D24}" dt="2021-05-12T15:50:15.563" v="3434" actId="20577"/>
        <pc:sldMkLst>
          <pc:docMk/>
          <pc:sldMk cId="287671288" sldId="264"/>
        </pc:sldMkLst>
        <pc:spChg chg="mod">
          <ac:chgData name="Dmitry Romanov" userId="d8ae66ea23405669" providerId="LiveId" clId="{468BD8D7-F0E7-4177-9DA8-F07E749B8D24}" dt="2021-05-12T15:50:15.563" v="3434" actId="20577"/>
          <ac:spMkLst>
            <pc:docMk/>
            <pc:sldMk cId="287671288" sldId="264"/>
            <ac:spMk id="3" creationId="{0D6AC5E6-209A-4502-AE55-F9EB8EC8C6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F2341-A065-488E-96A1-B3623FD89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15F09-1E1D-4A24-B714-B5AE5C76C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6DA46-04BC-4C41-9BDE-4D9485EB3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96996-FEF9-4080-A06A-D4AEAAAC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95649-C841-4261-BE30-0B38A5AD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1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37A8-78DA-4651-A1DC-98434A55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93B29-D1F2-42A3-A921-83B7769AF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62471-FA82-4A2A-BC7F-7A491482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7D667-011D-4372-B8FA-6B228A27A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6A33C-92C2-429B-ACB5-0AF9F50D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7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6BDA59-73F2-4E23-8990-4B32F2551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416A5-9A2B-4D07-9DB0-9F0EA0CF5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2D368-8641-46FE-9148-8B39DBB1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D9465-83EB-4564-BC56-9144A36E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6D500-36DB-424A-9346-4953C496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0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19DC-F6D2-441A-863F-ABDBDFD3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239C0-FE2E-4292-8515-8AAC8C548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E5940-1E29-489E-B212-C382CC9D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AAE9C-9EBB-41E2-B917-10032344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4EA3-E159-4406-A8BC-896DADA8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8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7E30-4EDA-4200-B90C-3269D767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BA39B-4354-4414-8879-FCB179461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44B3B-D5E7-436D-93A8-258F17CB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C5930-6ED6-48F6-9628-33572817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A8134-217E-46F6-AB0B-652859D2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0EC8-1ED2-4E4F-8984-731D2F27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6455A-C604-4F2F-91CD-687FF154E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71002-8D2A-4707-B0E6-DDC4D3383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B5853-BA0F-47B8-9595-B38D772DA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F3569-7A62-4872-8355-B5F9C8C8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50F26-C578-4FC0-A4A6-1A4F8E19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8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18ED-CB2C-46BF-83B5-BC097DAC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25145-18C3-4A6A-B3E1-7F9167244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9AD6A-804A-492A-A4AA-E98CDCCC5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FD6C7-3C4F-4EF5-8738-DB7913B07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DBFBC-4C83-4543-8635-C2395D90F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333FD3-3E40-4D20-938B-05606221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229A2D-606D-43E8-B269-953A7BCF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CEB3E6-9AFB-41EB-ABBB-7E37F7FA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1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6314F-5628-46EB-9AB6-CAAB542D2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D14F8-7860-4A88-BF24-28378A68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3CB03-595E-4237-9199-EC7481E6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05EA9A-0B74-4446-842E-7C423317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9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F6FEEC-8B57-4125-B3BF-588612C4B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AF0DE-FC56-415C-8E6C-2DB25D60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6EB00-9A39-4299-81D2-A8B41244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9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34360-D11E-4E1B-94FA-19A2B530D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B0274-6B06-4C47-9509-752675B2A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0DDF4-6D3D-4E80-92B9-00D307EC9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B60EA-593B-41CC-95FF-B1ADB091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9339E-D59D-49CC-96B5-EECB5D6E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5FEDC-3715-48BE-853D-4058C497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4C304-76CD-49F5-9761-CAFCF1C2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36CF45-2E76-461F-94BD-4F19C3DFF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AB9C-D910-4CCF-A962-FAC7DB17F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08314-642F-4644-884A-182F2984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5FED-3FEC-4AD2-950A-3925B83AF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AB658-B79E-4C1B-AF5B-40A6926F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2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9A14BA-A195-4905-9334-1BFFF73C3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5E61D-0EB6-4741-81CB-01EFE36E4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FF6D9-227D-4BAB-94A8-606EFAB0D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8929F-8255-4ABA-948E-CF41732DA5E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8ACD5-208F-47F9-9B23-49B20F374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4B622-CE62-4CD1-95FF-3D839BD6F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6DE11-6E79-4C6A-9B57-20286498A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8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Pe2hbFTdgiIMLvZ5loQRSDBenuMNM6WIjWWLCpilciA/edit#heading=h.43ay9lnpbe8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ithub.com/AIDASoft/podi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DF843-72CE-4412-A31E-3AD69C93EF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/>
              <a:t>file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3882E-6EC4-4FDE-B3A0-A33653C92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354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Dmitry Romanov</a:t>
            </a:r>
            <a:br>
              <a:rPr lang="en-US" dirty="0"/>
            </a:br>
            <a:r>
              <a:rPr lang="en-US" dirty="0"/>
              <a:t>Kolja Kauder</a:t>
            </a:r>
            <a:br>
              <a:rPr lang="en-US" dirty="0"/>
            </a:br>
            <a:r>
              <a:rPr lang="en-US" dirty="0"/>
              <a:t>Whitney Armstrong</a:t>
            </a:r>
            <a:br>
              <a:rPr lang="en-US" dirty="0"/>
            </a:br>
            <a:r>
              <a:rPr lang="en-US" dirty="0"/>
              <a:t>Sylvester Joosten</a:t>
            </a:r>
            <a:br>
              <a:rPr lang="en-US" dirty="0"/>
            </a:br>
            <a:r>
              <a:rPr lang="en-US" dirty="0"/>
              <a:t>Markus Diefenthaler</a:t>
            </a:r>
            <a:br>
              <a:rPr lang="en-US" dirty="0"/>
            </a:br>
            <a:r>
              <a:rPr lang="en-US" dirty="0"/>
              <a:t>Sergey Furletov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5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4371-7D02-4ED3-9A28-12C73D78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bullets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7D1FF-A866-4BBC-B8D1-37AEFC0A3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Inspired by ZEUS output format (others are studied)</a:t>
            </a:r>
            <a:endParaRPr lang="ru-RU" dirty="0"/>
          </a:p>
          <a:p>
            <a:r>
              <a:rPr lang="en-US" dirty="0"/>
              <a:t>CERN ROOT as the main storage</a:t>
            </a:r>
          </a:p>
          <a:p>
            <a:r>
              <a:rPr lang="en-US" dirty="0"/>
              <a:t>Flat file format</a:t>
            </a:r>
          </a:p>
          <a:p>
            <a:r>
              <a:rPr lang="en-US" dirty="0"/>
              <a:t>Ability to read and analyze data without additional libraries + reasonably easy</a:t>
            </a:r>
          </a:p>
          <a:p>
            <a:r>
              <a:rPr lang="en-US" dirty="0"/>
              <a:t>Compatibility with uproot (python) and other languages ROOT IO</a:t>
            </a:r>
          </a:p>
          <a:p>
            <a:r>
              <a:rPr lang="en-US" dirty="0"/>
              <a:t>Versioning and schema evolution</a:t>
            </a:r>
          </a:p>
          <a:p>
            <a:r>
              <a:rPr lang="en-US" dirty="0"/>
              <a:t>Metadata</a:t>
            </a:r>
          </a:p>
          <a:p>
            <a:r>
              <a:rPr lang="en-US" dirty="0"/>
              <a:t>Original info (this file can be used as an input to a software)</a:t>
            </a:r>
          </a:p>
          <a:p>
            <a:r>
              <a:rPr lang="en-US" dirty="0"/>
              <a:t>Thread safety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What it is not? 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 NOT finalized set of fields (we need to start with something and then evolute)</a:t>
            </a:r>
          </a:p>
          <a:p>
            <a:r>
              <a:rPr lang="en-US" dirty="0"/>
              <a:t>Is NOT an event data model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3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E18B-0F27-4BC0-93A9-BAFE4384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83BA2-FE41-4AAA-9079-8E3DD2C7B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Google docs link</a:t>
            </a:r>
            <a:endParaRPr lang="en-US" dirty="0"/>
          </a:p>
          <a:p>
            <a:r>
              <a:rPr lang="en-US" dirty="0"/>
              <a:t>Includes sections for:</a:t>
            </a:r>
          </a:p>
          <a:p>
            <a:pPr lvl="1"/>
            <a:r>
              <a:rPr lang="en-US" dirty="0"/>
              <a:t>Naming conventions</a:t>
            </a:r>
          </a:p>
          <a:p>
            <a:pPr lvl="1"/>
            <a:r>
              <a:rPr lang="en-US" dirty="0"/>
              <a:t>Design considerations</a:t>
            </a:r>
          </a:p>
          <a:p>
            <a:pPr lvl="2"/>
            <a:r>
              <a:rPr lang="en-US" sz="2200" dirty="0"/>
              <a:t>File layout, </a:t>
            </a:r>
          </a:p>
          <a:p>
            <a:pPr lvl="2"/>
            <a:r>
              <a:rPr lang="en-US" sz="2200" dirty="0"/>
              <a:t>Metadata and schema evolution</a:t>
            </a:r>
          </a:p>
          <a:p>
            <a:pPr lvl="2"/>
            <a:r>
              <a:rPr lang="en-US" sz="2200" dirty="0"/>
              <a:t>Schema versioning</a:t>
            </a:r>
          </a:p>
          <a:p>
            <a:pPr lvl="2"/>
            <a:r>
              <a:rPr lang="en-US" sz="2200" dirty="0"/>
              <a:t>Run information</a:t>
            </a:r>
          </a:p>
          <a:p>
            <a:pPr lvl="2"/>
            <a:r>
              <a:rPr lang="en-US" sz="2200" dirty="0"/>
              <a:t>Redundancy</a:t>
            </a:r>
          </a:p>
          <a:p>
            <a:pPr lvl="2"/>
            <a:r>
              <a:rPr lang="en-US" sz="2200" dirty="0" err="1"/>
              <a:t>Ambiguosity</a:t>
            </a:r>
            <a:endParaRPr lang="en-US" sz="2200" dirty="0"/>
          </a:p>
          <a:p>
            <a:pPr lvl="2"/>
            <a:r>
              <a:rPr lang="en-US" sz="2200" dirty="0"/>
              <a:t>Original information</a:t>
            </a:r>
          </a:p>
          <a:p>
            <a:pPr lvl="2"/>
            <a:r>
              <a:rPr lang="en-US" sz="2200" dirty="0"/>
              <a:t>Values for missing fields</a:t>
            </a:r>
          </a:p>
          <a:p>
            <a:pPr lvl="2"/>
            <a:r>
              <a:rPr lang="en-US" sz="2200" dirty="0"/>
              <a:t>Units</a:t>
            </a:r>
          </a:p>
          <a:p>
            <a:pPr lvl="1"/>
            <a:r>
              <a:rPr lang="en-US" dirty="0"/>
              <a:t>Fields to start with (Currently there are 81 fields + metadata)</a:t>
            </a:r>
          </a:p>
          <a:p>
            <a:pPr lvl="1"/>
            <a:r>
              <a:rPr lang="en-US" dirty="0"/>
              <a:t>Supporting software</a:t>
            </a:r>
          </a:p>
        </p:txBody>
      </p:sp>
    </p:spTree>
    <p:extLst>
      <p:ext uri="{BB962C8B-B14F-4D97-AF65-F5344CB8AC3E}">
        <p14:creationId xmlns:p14="http://schemas.microsoft.com/office/powerpoint/2010/main" val="241473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3D6D0-31CC-4AC9-9A14-E825243F2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EF7B5-DE0C-4BCD-99A5-C63173E3A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Lost momentum. Actually the documentation format </a:t>
            </a:r>
            <a:r>
              <a:rPr lang="en-US" b="1" dirty="0">
                <a:solidFill>
                  <a:srgbClr val="FF0000"/>
                </a:solidFill>
              </a:rPr>
              <a:t>was ready the last summer </a:t>
            </a:r>
            <a:r>
              <a:rPr lang="en-US" dirty="0"/>
              <a:t>(no significant changes since then)</a:t>
            </a:r>
          </a:p>
          <a:p>
            <a:pPr lvl="1"/>
            <a:r>
              <a:rPr lang="en-US" dirty="0"/>
              <a:t>Fall, Winter – everybody consumed by YP preparation</a:t>
            </a:r>
          </a:p>
          <a:p>
            <a:pPr lvl="1"/>
            <a:r>
              <a:rPr lang="en-US" dirty="0"/>
              <a:t>Winter, Spring – everybody consumed by proto-collaboration soft</a:t>
            </a:r>
            <a:br>
              <a:rPr lang="en-US" dirty="0"/>
            </a:br>
            <a:endParaRPr lang="en-US" dirty="0"/>
          </a:p>
          <a:p>
            <a:r>
              <a:rPr lang="en-US" dirty="0"/>
              <a:t>Current value names are biased towards fast simulation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spirit needs body - the documentation needs some realization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1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D07F-2BB0-4872-8167-B8DE3E9B3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FDA99-598B-4C69-9C73-FD52AC697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EIC-Smear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Delphes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IP6 </a:t>
            </a:r>
            <a:r>
              <a:rPr lang="en-US" dirty="0" err="1"/>
              <a:t>Sofware</a:t>
            </a:r>
            <a:r>
              <a:rPr lang="en-US" dirty="0"/>
              <a:t> (DD4Hep + Gaudi)</a:t>
            </a:r>
            <a:br>
              <a:rPr lang="en-US" dirty="0"/>
            </a:br>
            <a:endParaRPr lang="en-US" dirty="0"/>
          </a:p>
          <a:p>
            <a:r>
              <a:rPr lang="en-US" dirty="0"/>
              <a:t>Fun4All</a:t>
            </a:r>
            <a:br>
              <a:rPr lang="en-US" dirty="0"/>
            </a:br>
            <a:endParaRPr lang="en-US" dirty="0"/>
          </a:p>
          <a:p>
            <a:r>
              <a:rPr lang="en-US" dirty="0"/>
              <a:t>EAST (or too early?)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How to correctly implement the format with write/read of 81 fields + metadata in all these software?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2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AB3E9-398B-442D-9E73-32D4B4F55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tools needed to push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1E23-06C6-4F41-8D4C-734493B4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Small library for IO, that provides: </a:t>
            </a:r>
            <a:br>
              <a:rPr lang="en-US" dirty="0"/>
            </a:br>
            <a:r>
              <a:rPr lang="en-US" i="1" dirty="0">
                <a:solidFill>
                  <a:srgbClr val="C00000"/>
                </a:solidFill>
              </a:rPr>
              <a:t>(the library should not be mandatory)</a:t>
            </a:r>
          </a:p>
          <a:p>
            <a:pPr lvl="1"/>
            <a:r>
              <a:rPr lang="en-US" dirty="0"/>
              <a:t>IO stub (writing from C++ structs with correct metadata)</a:t>
            </a:r>
          </a:p>
          <a:p>
            <a:pPr lvl="1"/>
            <a:r>
              <a:rPr lang="en-US" dirty="0"/>
              <a:t>Format validation </a:t>
            </a:r>
            <a:br>
              <a:rPr lang="en-US" dirty="0"/>
            </a:br>
            <a:r>
              <a:rPr lang="en-US" dirty="0"/>
              <a:t>(if applied to some root file, tells how it differs from the format)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Very well unit tested</a:t>
            </a:r>
          </a:p>
          <a:p>
            <a:r>
              <a:rPr lang="en-US" dirty="0"/>
              <a:t>The library then used for: </a:t>
            </a:r>
          </a:p>
          <a:p>
            <a:pPr lvl="1"/>
            <a:r>
              <a:rPr lang="en-US" dirty="0"/>
              <a:t>EIC software as IO API</a:t>
            </a:r>
          </a:p>
          <a:p>
            <a:pPr lvl="1"/>
            <a:r>
              <a:rPr lang="en-US" dirty="0"/>
              <a:t>File conversion for the other software (</a:t>
            </a:r>
            <a:r>
              <a:rPr lang="en-US" dirty="0" err="1"/>
              <a:t>Delphes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File validator</a:t>
            </a:r>
          </a:p>
          <a:p>
            <a:r>
              <a:rPr lang="en-US" b="1" dirty="0"/>
              <a:t>Benchmark, validation, examples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0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FFF0-B676-4063-961B-B6EC2214E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37625-37D5-4FBC-9076-0AD2FAA32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https://github.com/AIDASoft/podio</a:t>
            </a:r>
            <a:endParaRPr lang="en-US" dirty="0"/>
          </a:p>
          <a:p>
            <a:r>
              <a:rPr lang="en-US" b="1" dirty="0"/>
              <a:t>PODIO</a:t>
            </a:r>
            <a:r>
              <a:rPr lang="en-US" dirty="0"/>
              <a:t>, or plain-old-data I/O, is a C++ library to support the creation and handling of data models in particle physics. It is based on the idea of employing plain-old-data (POD) data structures wherever possible, while avoiding deep-object hierarchies and virtual inheritance.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FD1E10-C7C6-40DC-BB3F-59240D4D68AA}"/>
              </a:ext>
            </a:extLst>
          </p:cNvPr>
          <p:cNvSpPr txBox="1"/>
          <p:nvPr/>
        </p:nvSpPr>
        <p:spPr>
          <a:xfrm>
            <a:off x="748393" y="6139544"/>
            <a:ext cx="76857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POD – Plain Old Data or passive data structure, </a:t>
            </a:r>
            <a:r>
              <a:rPr lang="en-US" sz="1400" i="1" dirty="0"/>
              <a:t>represented only as passive collections of field values, </a:t>
            </a:r>
          </a:p>
          <a:p>
            <a:r>
              <a:rPr lang="en-US" sz="1400" i="1" dirty="0"/>
              <a:t>without using object-oriented features</a:t>
            </a:r>
            <a:endParaRPr lang="en-US" sz="1400" b="1" i="1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5CC680-D807-4A9F-9822-2C92A622F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643" y="4123466"/>
            <a:ext cx="3877947" cy="1687351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8E6062C6-8030-41BD-89B4-037DA106C595}"/>
              </a:ext>
            </a:extLst>
          </p:cNvPr>
          <p:cNvSpPr/>
          <p:nvPr/>
        </p:nvSpPr>
        <p:spPr>
          <a:xfrm>
            <a:off x="5690506" y="4580163"/>
            <a:ext cx="538843" cy="600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CB9397-61FE-439D-AEFD-F7789341EC68}"/>
              </a:ext>
            </a:extLst>
          </p:cNvPr>
          <p:cNvSpPr txBox="1"/>
          <p:nvPr/>
        </p:nvSpPr>
        <p:spPr>
          <a:xfrm>
            <a:off x="6633265" y="4355645"/>
            <a:ext cx="4617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C++ classes (and there is python also)</a:t>
            </a:r>
            <a:br>
              <a:rPr lang="en-US" dirty="0"/>
            </a:br>
            <a:r>
              <a:rPr lang="en-US" dirty="0"/>
              <a:t>from scheme. </a:t>
            </a:r>
            <a:br>
              <a:rPr lang="en-US" dirty="0"/>
            </a:br>
            <a:r>
              <a:rPr lang="en-US" dirty="0"/>
              <a:t>Supports ROOT I/O</a:t>
            </a:r>
          </a:p>
          <a:p>
            <a:r>
              <a:rPr lang="en-US" dirty="0"/>
              <a:t>Serialization API</a:t>
            </a:r>
          </a:p>
        </p:txBody>
      </p:sp>
    </p:spTree>
    <p:extLst>
      <p:ext uri="{BB962C8B-B14F-4D97-AF65-F5344CB8AC3E}">
        <p14:creationId xmlns:p14="http://schemas.microsoft.com/office/powerpoint/2010/main" val="356721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70483-ED70-4659-A814-D18FC1AA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B1BF5-8B5C-49F5-9D35-DD3F9D372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to discussion and future changes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Manpower/volunteers needed </a:t>
            </a:r>
            <a:br>
              <a:rPr lang="en-US" dirty="0"/>
            </a:br>
            <a:r>
              <a:rPr lang="en-US" sz="2400" dirty="0"/>
              <a:t>(initially 2 students where assigned to write the library, but disappeared)</a:t>
            </a:r>
            <a:br>
              <a:rPr lang="en-US" sz="2400" dirty="0"/>
            </a:br>
            <a:endParaRPr lang="en-US" dirty="0"/>
          </a:p>
          <a:p>
            <a:r>
              <a:rPr lang="en-US" dirty="0"/>
              <a:t>Finish the library</a:t>
            </a:r>
            <a:br>
              <a:rPr lang="en-US" dirty="0"/>
            </a:br>
            <a:endParaRPr lang="en-US" dirty="0"/>
          </a:p>
          <a:p>
            <a:r>
              <a:rPr lang="en-US" dirty="0"/>
              <a:t>Do benchmarking and validation examples  </a:t>
            </a:r>
          </a:p>
        </p:txBody>
      </p:sp>
    </p:spTree>
    <p:extLst>
      <p:ext uri="{BB962C8B-B14F-4D97-AF65-F5344CB8AC3E}">
        <p14:creationId xmlns:p14="http://schemas.microsoft.com/office/powerpoint/2010/main" val="111946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EFDA-591A-4159-94F3-576BCA93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AC5E6-209A-4502-AE55-F9EB8EC8C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{x, y, z}</a:t>
            </a:r>
            <a:br>
              <a:rPr lang="en-US" dirty="0"/>
            </a:br>
            <a:endParaRPr lang="en-US" dirty="0"/>
          </a:p>
          <a:p>
            <a:r>
              <a:rPr lang="en-US" dirty="0"/>
              <a:t>Vector&lt;double&gt; </a:t>
            </a:r>
            <a:r>
              <a:rPr lang="en-US" dirty="0" err="1"/>
              <a:t>Point_x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Vector&lt;double&gt; </a:t>
            </a:r>
            <a:r>
              <a:rPr lang="en-US" dirty="0" err="1"/>
              <a:t>Point_y</a:t>
            </a:r>
            <a:endParaRPr lang="en-US" dirty="0"/>
          </a:p>
          <a:p>
            <a:r>
              <a:rPr lang="en-US" dirty="0"/>
              <a:t>Vector&lt;Point&gt;</a:t>
            </a:r>
            <a:br>
              <a:rPr lang="en-US" dirty="0"/>
            </a:br>
            <a:r>
              <a:rPr lang="en-US" dirty="0" err="1"/>
              <a:t>point.x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1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530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Common file format</vt:lpstr>
      <vt:lpstr>Major bullets</vt:lpstr>
      <vt:lpstr>The document</vt:lpstr>
      <vt:lpstr>Flaws</vt:lpstr>
      <vt:lpstr>Software of interest</vt:lpstr>
      <vt:lpstr>Software tools needed to push the project</vt:lpstr>
      <vt:lpstr>PODIO</vt:lpstr>
      <vt:lpstr>Future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 Romanov</dc:creator>
  <cp:lastModifiedBy>Dmitry Romanov</cp:lastModifiedBy>
  <cp:revision>2</cp:revision>
  <dcterms:created xsi:type="dcterms:W3CDTF">2021-05-10T23:36:01Z</dcterms:created>
  <dcterms:modified xsi:type="dcterms:W3CDTF">2021-05-12T15:50:43Z</dcterms:modified>
</cp:coreProperties>
</file>