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sldIdLst>
    <p:sldId id="538" r:id="rId2"/>
    <p:sldId id="563" r:id="rId3"/>
    <p:sldId id="570" r:id="rId4"/>
    <p:sldId id="571" r:id="rId5"/>
    <p:sldId id="573" r:id="rId6"/>
    <p:sldId id="574" r:id="rId7"/>
    <p:sldId id="575" r:id="rId8"/>
    <p:sldId id="576" r:id="rId9"/>
    <p:sldId id="577" r:id="rId10"/>
    <p:sldId id="578" r:id="rId11"/>
    <p:sldId id="583" r:id="rId12"/>
    <p:sldId id="579" r:id="rId13"/>
    <p:sldId id="580" r:id="rId14"/>
    <p:sldId id="581" r:id="rId15"/>
    <p:sldId id="58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7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64"/>
    <p:restoredTop sz="95940"/>
  </p:normalViewPr>
  <p:slideViewPr>
    <p:cSldViewPr snapToGrid="0" snapToObjects="1">
      <p:cViewPr>
        <p:scale>
          <a:sx n="105" d="100"/>
          <a:sy n="105" d="100"/>
        </p:scale>
        <p:origin x="536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D0F67-0196-AB4C-BB73-A87F5A517FCB}" type="datetimeFigureOut">
              <a:rPr lang="en-US" smtClean="0"/>
              <a:t>5/5/21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E84A9-EB25-B24C-87C0-C6EA4D19D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8CD5F-C50C-6247-A8FE-73DE27801209}" type="datetime1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8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7FBF-47D2-8941-B593-2775054E2102}" type="datetime1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B2F0-D33F-9C4E-A9A7-88A1EAB9344C}" type="datetime1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7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E7C4C-B5B6-5746-855F-FB44932E9A27}" type="datetime1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9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3A05-5719-2240-9177-BB423D0CE8D9}" type="datetime1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5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FC3A-9135-634E-9549-A5DA9F3369F3}" type="datetime1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4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4A9E-2409-AF40-BE33-A2DCC4FE4F39}" type="datetime1">
              <a:rPr lang="en-US" smtClean="0"/>
              <a:t>5/12/21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5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611E-0DB6-744D-BC08-37C9B4DDFE04}" type="datetime1">
              <a:rPr lang="en-US" smtClean="0"/>
              <a:t>5/12/21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599D-F467-6148-AE43-A32ECBC34FD9}" type="datetime1">
              <a:rPr lang="en-US" smtClean="0"/>
              <a:t>5/12/21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2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FE25-7AA4-6243-A5CC-8A7EBE5F0CBF}" type="datetime1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1978-D0A1-934B-B314-85AF9EA2D05F}" type="datetime1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22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728EE-F531-6B49-AC1F-0145F71069B0}" type="datetime1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Rachid Nouicer, INTT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F1BAA-A8BF-AB48-8412-41FD400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1EF7AA75-E3CC-9F48-BD8A-0B6545539E29}"/>
              </a:ext>
            </a:extLst>
          </p:cNvPr>
          <p:cNvSpPr/>
          <p:nvPr/>
        </p:nvSpPr>
        <p:spPr>
          <a:xfrm>
            <a:off x="212359" y="947777"/>
            <a:ext cx="8719282" cy="180743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5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Ladder from Taiwan</a:t>
            </a:r>
          </a:p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Test &amp; Inspection</a:t>
            </a:r>
            <a:endParaRPr lang="en-US" sz="4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32F1F-B964-1C49-8CB7-F25CEC87DF09}"/>
              </a:ext>
            </a:extLst>
          </p:cNvPr>
          <p:cNvSpPr>
            <a:spLocks noChangeAspect="1"/>
          </p:cNvSpPr>
          <p:nvPr/>
        </p:nvSpPr>
        <p:spPr>
          <a:xfrm>
            <a:off x="1416755" y="5055798"/>
            <a:ext cx="6310489" cy="3790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7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alatino Linotype"/>
                <a:ea typeface="Noto Sans CJK SC Regular"/>
              </a:rPr>
              <a:t>Rachid </a:t>
            </a:r>
            <a:r>
              <a:rPr lang="en-US" sz="207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alatino Linotype"/>
                <a:ea typeface="Noto Sans CJK SC Regular"/>
              </a:rPr>
              <a:t>Nouicer</a:t>
            </a:r>
            <a:r>
              <a:rPr lang="en-US" sz="207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alatino Linotype"/>
                <a:ea typeface="Noto Sans CJK SC Regular"/>
              </a:rPr>
              <a:t>, Milan </a:t>
            </a:r>
            <a:r>
              <a:rPr lang="en-US" sz="207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alatino Linotype"/>
                <a:ea typeface="Noto Sans CJK SC Regular"/>
              </a:rPr>
              <a:t>Stojanovic</a:t>
            </a:r>
            <a:endParaRPr lang="en-US" sz="207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  <a:ea typeface="Noto Sans CJK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33502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AC4B7-F8A3-5D49-85B2-91EB6688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B4625-AC7C-C640-A1E1-52F0A9AC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10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8F1C5ADE-8FF4-4348-8310-82D57F3F63F0}"/>
              </a:ext>
            </a:extLst>
          </p:cNvPr>
          <p:cNvSpPr/>
          <p:nvPr/>
        </p:nvSpPr>
        <p:spPr>
          <a:xfrm>
            <a:off x="100925" y="300666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Visual Inspection</a:t>
            </a:r>
            <a:endParaRPr lang="en-US" sz="3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43F5F-05FF-3441-8D28-C4F55C32D9B7}"/>
              </a:ext>
            </a:extLst>
          </p:cNvPr>
          <p:cNvSpPr txBox="1"/>
          <p:nvPr/>
        </p:nvSpPr>
        <p:spPr>
          <a:xfrm>
            <a:off x="633984" y="1260563"/>
            <a:ext cx="38300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200" dirty="0"/>
              <a:t>Dust on the ladders observed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25258-1D08-2D41-A31B-127353ECB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0" y="2326724"/>
            <a:ext cx="4315968" cy="3236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FB63A-AE04-AB4C-97BA-70F5A5B0F2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37554" y="2326724"/>
            <a:ext cx="4315969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83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AC4B7-F8A3-5D49-85B2-91EB6688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B4625-AC7C-C640-A1E1-52F0A9AC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11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8F1C5ADE-8FF4-4348-8310-82D57F3F63F0}"/>
              </a:ext>
            </a:extLst>
          </p:cNvPr>
          <p:cNvSpPr/>
          <p:nvPr/>
        </p:nvSpPr>
        <p:spPr>
          <a:xfrm>
            <a:off x="100925" y="300666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Visual Inspection</a:t>
            </a:r>
            <a:endParaRPr lang="en-US" sz="3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43F5F-05FF-3441-8D28-C4F55C32D9B7}"/>
              </a:ext>
            </a:extLst>
          </p:cNvPr>
          <p:cNvSpPr txBox="1"/>
          <p:nvPr/>
        </p:nvSpPr>
        <p:spPr>
          <a:xfrm>
            <a:off x="633984" y="1260563"/>
            <a:ext cx="38300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200" dirty="0"/>
              <a:t>Dust on the ladders observed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BD8FB6-80E8-C94E-9721-AED8E89808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925" y="2322576"/>
            <a:ext cx="4315969" cy="3236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47FBEE-7E76-2343-823A-2383AB3311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8032" y="2322576"/>
            <a:ext cx="4315968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11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AC4B7-F8A3-5D49-85B2-91EB6688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B4625-AC7C-C640-A1E1-52F0A9AC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12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8F1C5ADE-8FF4-4348-8310-82D57F3F63F0}"/>
              </a:ext>
            </a:extLst>
          </p:cNvPr>
          <p:cNvSpPr/>
          <p:nvPr/>
        </p:nvSpPr>
        <p:spPr>
          <a:xfrm>
            <a:off x="100925" y="300666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Visual Inspection</a:t>
            </a:r>
            <a:endParaRPr lang="en-US" sz="3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43F5F-05FF-3441-8D28-C4F55C32D9B7}"/>
              </a:ext>
            </a:extLst>
          </p:cNvPr>
          <p:cNvSpPr txBox="1"/>
          <p:nvPr/>
        </p:nvSpPr>
        <p:spPr>
          <a:xfrm>
            <a:off x="633984" y="1260563"/>
            <a:ext cx="27730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200" dirty="0"/>
              <a:t>Wire bonding issues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25258-1D08-2D41-A31B-127353ECB5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925" y="2252472"/>
            <a:ext cx="4315969" cy="3236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FB63A-AE04-AB4C-97BA-70F5A5B0F2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27107" y="2252472"/>
            <a:ext cx="4315968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99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AC4B7-F8A3-5D49-85B2-91EB6688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B4625-AC7C-C640-A1E1-52F0A9AC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13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8F1C5ADE-8FF4-4348-8310-82D57F3F63F0}"/>
              </a:ext>
            </a:extLst>
          </p:cNvPr>
          <p:cNvSpPr/>
          <p:nvPr/>
        </p:nvSpPr>
        <p:spPr>
          <a:xfrm>
            <a:off x="100925" y="300666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Visual Inspection</a:t>
            </a:r>
            <a:endParaRPr lang="en-US" sz="3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43F5F-05FF-3441-8D28-C4F55C32D9B7}"/>
              </a:ext>
            </a:extLst>
          </p:cNvPr>
          <p:cNvSpPr txBox="1"/>
          <p:nvPr/>
        </p:nvSpPr>
        <p:spPr>
          <a:xfrm>
            <a:off x="633984" y="1260563"/>
            <a:ext cx="27030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200" dirty="0"/>
              <a:t>Encapsulation issue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25258-1D08-2D41-A31B-127353ECB5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2291" y="1913094"/>
            <a:ext cx="5618941" cy="42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14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AC4B7-F8A3-5D49-85B2-91EB6688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B4625-AC7C-C640-A1E1-52F0A9AC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8F1C5ADE-8FF4-4348-8310-82D57F3F63F0}"/>
              </a:ext>
            </a:extLst>
          </p:cNvPr>
          <p:cNvSpPr/>
          <p:nvPr/>
        </p:nvSpPr>
        <p:spPr>
          <a:xfrm>
            <a:off x="100925" y="300666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Visual Inspection</a:t>
            </a:r>
            <a:endParaRPr lang="en-US" sz="3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43F5F-05FF-3441-8D28-C4F55C32D9B7}"/>
              </a:ext>
            </a:extLst>
          </p:cNvPr>
          <p:cNvSpPr txBox="1"/>
          <p:nvPr/>
        </p:nvSpPr>
        <p:spPr>
          <a:xfrm>
            <a:off x="633984" y="1260563"/>
            <a:ext cx="48624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200" dirty="0"/>
              <a:t>Gluing issue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2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200" dirty="0"/>
              <a:t>There is no glue between the HDIs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25258-1D08-2D41-A31B-127353ECB5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925" y="2549741"/>
            <a:ext cx="4315968" cy="323697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E97B831-14F4-9C42-B53D-453952EA254A}"/>
              </a:ext>
            </a:extLst>
          </p:cNvPr>
          <p:cNvCxnSpPr>
            <a:cxnSpLocks/>
          </p:cNvCxnSpPr>
          <p:nvPr/>
        </p:nvCxnSpPr>
        <p:spPr>
          <a:xfrm flipH="1">
            <a:off x="1621536" y="2270814"/>
            <a:ext cx="755904" cy="1360779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F06D5DA-9D8C-9B48-9FE9-9F0F1D24D9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27109" y="2549741"/>
            <a:ext cx="4315968" cy="32369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9EA494-017E-214F-8F8C-A6ABF80F27E4}"/>
              </a:ext>
            </a:extLst>
          </p:cNvPr>
          <p:cNvSpPr txBox="1"/>
          <p:nvPr/>
        </p:nvSpPr>
        <p:spPr>
          <a:xfrm>
            <a:off x="1146048" y="5742432"/>
            <a:ext cx="156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Taiwan Ladder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62F1B3-FD8C-114B-A004-F89A9171E397}"/>
              </a:ext>
            </a:extLst>
          </p:cNvPr>
          <p:cNvSpPr txBox="1"/>
          <p:nvPr/>
        </p:nvSpPr>
        <p:spPr>
          <a:xfrm>
            <a:off x="6295423" y="5742432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BNL Ladder</a:t>
            </a:r>
          </a:p>
        </p:txBody>
      </p:sp>
    </p:spTree>
    <p:extLst>
      <p:ext uri="{BB962C8B-B14F-4D97-AF65-F5344CB8AC3E}">
        <p14:creationId xmlns:p14="http://schemas.microsoft.com/office/powerpoint/2010/main" val="1633547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AC4B7-F8A3-5D49-85B2-91EB6688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B4625-AC7C-C640-A1E1-52F0A9AC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8F1C5ADE-8FF4-4348-8310-82D57F3F63F0}"/>
              </a:ext>
            </a:extLst>
          </p:cNvPr>
          <p:cNvSpPr/>
          <p:nvPr/>
        </p:nvSpPr>
        <p:spPr>
          <a:xfrm>
            <a:off x="100925" y="300666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Visual Inspection</a:t>
            </a:r>
            <a:endParaRPr lang="en-US" sz="3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25258-1D08-2D41-A31B-127353ECB5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1170" y="2844605"/>
            <a:ext cx="3700572" cy="2775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06D5DA-9D8C-9B48-9FE9-9F0F1D24D9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14066" y="2780515"/>
            <a:ext cx="3700572" cy="277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4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ACA8D-82E0-1648-A453-D0C047B15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3B5C2-E956-9345-B4BC-E79FE113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2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A4EBD1E1-FE3A-E042-B004-97A58C813A71}"/>
              </a:ext>
            </a:extLst>
          </p:cNvPr>
          <p:cNvSpPr/>
          <p:nvPr/>
        </p:nvSpPr>
        <p:spPr>
          <a:xfrm>
            <a:off x="100925" y="2690747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73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Bench Test South Side</a:t>
            </a:r>
            <a:endParaRPr lang="en-US" sz="373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08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ACA8D-82E0-1648-A453-D0C047B15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3B5C2-E956-9345-B4BC-E79FE113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3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A4EBD1E1-FE3A-E042-B004-97A58C813A71}"/>
              </a:ext>
            </a:extLst>
          </p:cNvPr>
          <p:cNvSpPr/>
          <p:nvPr/>
        </p:nvSpPr>
        <p:spPr>
          <a:xfrm>
            <a:off x="100925" y="300666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South Side (Modul 51) – Bias = 100V at BNL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A599C0-11C4-A54F-A8AA-21656668BE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0950" y="1837429"/>
            <a:ext cx="8162117" cy="1262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4A18D-5CE6-484E-BE41-ACC8505DF8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7830" y="3484777"/>
            <a:ext cx="8157088" cy="1261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F7B87-8323-9E41-A49C-4ACD0D03F1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0952" y="5162484"/>
            <a:ext cx="8162110" cy="1262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EA563D-1091-114C-AD49-44AB485C625D}"/>
              </a:ext>
            </a:extLst>
          </p:cNvPr>
          <p:cNvSpPr txBox="1"/>
          <p:nvPr/>
        </p:nvSpPr>
        <p:spPr>
          <a:xfrm>
            <a:off x="180322" y="1547587"/>
            <a:ext cx="120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Calibration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EC23-0A4B-D041-BB49-22DFAA0BC5DF}"/>
              </a:ext>
            </a:extLst>
          </p:cNvPr>
          <p:cNvSpPr txBox="1"/>
          <p:nvPr/>
        </p:nvSpPr>
        <p:spPr>
          <a:xfrm>
            <a:off x="109075" y="3124717"/>
            <a:ext cx="223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Amplitude vs Channel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36E39A-982C-F749-B78A-2C1E9AF43C18}"/>
              </a:ext>
            </a:extLst>
          </p:cNvPr>
          <p:cNvSpPr txBox="1"/>
          <p:nvPr/>
        </p:nvSpPr>
        <p:spPr>
          <a:xfrm>
            <a:off x="180322" y="4786869"/>
            <a:ext cx="183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 entries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598246F-1588-2D41-857C-31C325FE2FE8}"/>
              </a:ext>
            </a:extLst>
          </p:cNvPr>
          <p:cNvSpPr/>
          <p:nvPr/>
        </p:nvSpPr>
        <p:spPr>
          <a:xfrm rot="-5400000">
            <a:off x="3275619" y="-946878"/>
            <a:ext cx="307777" cy="4954491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63A51561-4C23-334E-86D4-AF075EC2D656}"/>
              </a:ext>
            </a:extLst>
          </p:cNvPr>
          <p:cNvSpPr/>
          <p:nvPr/>
        </p:nvSpPr>
        <p:spPr>
          <a:xfrm rot="-5400000">
            <a:off x="7290812" y="-9146"/>
            <a:ext cx="315038" cy="3083149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270E40-8752-2245-A6B2-CC2A8DD426FC}"/>
              </a:ext>
            </a:extLst>
          </p:cNvPr>
          <p:cNvSpPr txBox="1"/>
          <p:nvPr/>
        </p:nvSpPr>
        <p:spPr>
          <a:xfrm>
            <a:off x="2488019" y="1079221"/>
            <a:ext cx="632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Current A = 140 </a:t>
            </a:r>
            <a:r>
              <a:rPr lang="en-US" b="1" dirty="0" err="1">
                <a:solidFill>
                  <a:srgbClr val="FF0000"/>
                </a:solidFill>
              </a:rPr>
              <a:t>nA</a:t>
            </a:r>
            <a:r>
              <a:rPr lang="en-US" b="1" dirty="0">
                <a:solidFill>
                  <a:srgbClr val="FF0000"/>
                </a:solidFill>
              </a:rPr>
              <a:t>						Current </a:t>
            </a:r>
            <a:r>
              <a:rPr lang="sr-Latn-RS" b="1" dirty="0" err="1">
                <a:solidFill>
                  <a:srgbClr val="FF0000"/>
                </a:solidFill>
              </a:rPr>
              <a:t>B</a:t>
            </a:r>
            <a:r>
              <a:rPr lang="sr-Latn-RS" b="1" dirty="0">
                <a:solidFill>
                  <a:srgbClr val="FF0000"/>
                </a:solidFill>
              </a:rPr>
              <a:t> = 110 </a:t>
            </a:r>
            <a:r>
              <a:rPr lang="sr-Latn-RS" b="1" dirty="0" err="1">
                <a:solidFill>
                  <a:srgbClr val="FF0000"/>
                </a:solidFill>
              </a:rPr>
              <a:t>nA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82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ACA8D-82E0-1648-A453-D0C047B15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3B5C2-E956-9345-B4BC-E79FE113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4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A4EBD1E1-FE3A-E042-B004-97A58C813A71}"/>
              </a:ext>
            </a:extLst>
          </p:cNvPr>
          <p:cNvSpPr/>
          <p:nvPr/>
        </p:nvSpPr>
        <p:spPr>
          <a:xfrm>
            <a:off x="100925" y="2690747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73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Bench Test North Side</a:t>
            </a:r>
            <a:endParaRPr lang="en-US" sz="373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467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ACA8D-82E0-1648-A453-D0C047B15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3B5C2-E956-9345-B4BC-E79FE113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5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A4EBD1E1-FE3A-E042-B004-97A58C813A71}"/>
              </a:ext>
            </a:extLst>
          </p:cNvPr>
          <p:cNvSpPr/>
          <p:nvPr/>
        </p:nvSpPr>
        <p:spPr>
          <a:xfrm>
            <a:off x="100925" y="300666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1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North Side (Module 264) – Bias = 100V at BNL</a:t>
            </a:r>
            <a:endParaRPr lang="en-US" sz="3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A599C0-11C4-A54F-A8AA-21656668BE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0953" y="1826796"/>
            <a:ext cx="8162110" cy="1262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4A18D-5CE6-484E-BE41-ACC8505DF8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7830" y="3474144"/>
            <a:ext cx="8157088" cy="1261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F7B87-8323-9E41-A49C-4ACD0D03F1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0952" y="5151851"/>
            <a:ext cx="8162110" cy="12626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EA563D-1091-114C-AD49-44AB485C625D}"/>
              </a:ext>
            </a:extLst>
          </p:cNvPr>
          <p:cNvSpPr txBox="1"/>
          <p:nvPr/>
        </p:nvSpPr>
        <p:spPr>
          <a:xfrm>
            <a:off x="180322" y="1536954"/>
            <a:ext cx="120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Calibration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EC23-0A4B-D041-BB49-22DFAA0BC5DF}"/>
              </a:ext>
            </a:extLst>
          </p:cNvPr>
          <p:cNvSpPr txBox="1"/>
          <p:nvPr/>
        </p:nvSpPr>
        <p:spPr>
          <a:xfrm>
            <a:off x="109075" y="3114084"/>
            <a:ext cx="223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Amplitude vs Channel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36E39A-982C-F749-B78A-2C1E9AF43C18}"/>
              </a:ext>
            </a:extLst>
          </p:cNvPr>
          <p:cNvSpPr txBox="1"/>
          <p:nvPr/>
        </p:nvSpPr>
        <p:spPr>
          <a:xfrm>
            <a:off x="180322" y="4776236"/>
            <a:ext cx="183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 entries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B24E77CF-36BA-5F49-BEDF-131AA5E0BDE9}"/>
              </a:ext>
            </a:extLst>
          </p:cNvPr>
          <p:cNvSpPr/>
          <p:nvPr/>
        </p:nvSpPr>
        <p:spPr>
          <a:xfrm rot="-5400000">
            <a:off x="3275619" y="-946878"/>
            <a:ext cx="307777" cy="4954491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E53F07E-9AD1-2243-8E0F-ABFB42F0AF0A}"/>
              </a:ext>
            </a:extLst>
          </p:cNvPr>
          <p:cNvSpPr/>
          <p:nvPr/>
        </p:nvSpPr>
        <p:spPr>
          <a:xfrm rot="-5400000">
            <a:off x="7290812" y="-9146"/>
            <a:ext cx="315038" cy="3083149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7D0CE8-375D-0C44-A4D4-96A810FD68BA}"/>
              </a:ext>
            </a:extLst>
          </p:cNvPr>
          <p:cNvSpPr txBox="1"/>
          <p:nvPr/>
        </p:nvSpPr>
        <p:spPr>
          <a:xfrm>
            <a:off x="2488019" y="1079221"/>
            <a:ext cx="632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Current A = 220 </a:t>
            </a:r>
            <a:r>
              <a:rPr lang="en-US" b="1" dirty="0" err="1">
                <a:solidFill>
                  <a:srgbClr val="FF0000"/>
                </a:solidFill>
              </a:rPr>
              <a:t>nA</a:t>
            </a:r>
            <a:r>
              <a:rPr lang="en-US" b="1" dirty="0">
                <a:solidFill>
                  <a:srgbClr val="FF0000"/>
                </a:solidFill>
              </a:rPr>
              <a:t>						Current </a:t>
            </a:r>
            <a:r>
              <a:rPr lang="sr-Latn-RS" b="1" dirty="0" err="1">
                <a:solidFill>
                  <a:srgbClr val="FF0000"/>
                </a:solidFill>
              </a:rPr>
              <a:t>B</a:t>
            </a:r>
            <a:r>
              <a:rPr lang="sr-Latn-RS" b="1" dirty="0">
                <a:solidFill>
                  <a:srgbClr val="FF0000"/>
                </a:solidFill>
              </a:rPr>
              <a:t> = </a:t>
            </a:r>
            <a:r>
              <a:rPr lang="el-GR" b="1" dirty="0">
                <a:solidFill>
                  <a:srgbClr val="FF0000"/>
                </a:solidFill>
              </a:rPr>
              <a:t>2.3 μ</a:t>
            </a:r>
            <a:r>
              <a:rPr lang="sr-Latn-RS" b="1" dirty="0">
                <a:solidFill>
                  <a:srgbClr val="FF0000"/>
                </a:solidFill>
              </a:rPr>
              <a:t>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14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12494-0914-984A-B767-2E5B5526B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44704-0A43-0B48-8A7D-6A8942F8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6</a:t>
            </a:fld>
            <a:endParaRPr lang="en-US"/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8B59064C-B162-4F4B-9AF8-891466F19FE6}"/>
              </a:ext>
            </a:extLst>
          </p:cNvPr>
          <p:cNvSpPr/>
          <p:nvPr/>
        </p:nvSpPr>
        <p:spPr>
          <a:xfrm>
            <a:off x="100925" y="300666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South Side (Module 51) – Bias = 100V at Taiwan</a:t>
            </a:r>
            <a:endParaRPr lang="en-US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48385-2F38-7244-BF35-FC6118869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362084"/>
            <a:ext cx="9144000" cy="413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12494-0914-984A-B767-2E5B5526B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44704-0A43-0B48-8A7D-6A8942F8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7</a:t>
            </a:fld>
            <a:endParaRPr lang="en-US"/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8B59064C-B162-4F4B-9AF8-891466F19FE6}"/>
              </a:ext>
            </a:extLst>
          </p:cNvPr>
          <p:cNvSpPr/>
          <p:nvPr/>
        </p:nvSpPr>
        <p:spPr>
          <a:xfrm>
            <a:off x="100925" y="300666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North Side (Module 264) – Bias = 100V at Taiwan</a:t>
            </a:r>
            <a:endParaRPr lang="en-US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C60A8-81A0-184F-8AB2-659594995C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1386191"/>
            <a:ext cx="9144000" cy="408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AC4B7-F8A3-5D49-85B2-91EB6688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B4625-AC7C-C640-A1E1-52F0A9AC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8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8F1C5ADE-8FF4-4348-8310-82D57F3F63F0}"/>
              </a:ext>
            </a:extLst>
          </p:cNvPr>
          <p:cNvSpPr/>
          <p:nvPr/>
        </p:nvSpPr>
        <p:spPr>
          <a:xfrm>
            <a:off x="100925" y="2117274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Visual Inspection at BNL</a:t>
            </a:r>
            <a:endParaRPr lang="en-US" sz="3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305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AC4B7-F8A3-5D49-85B2-91EB6688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Rachid Nouicer, INTT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B4625-AC7C-C640-A1E1-52F0A9AC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1BAA-A8BF-AB48-8412-41FD4001DC28}" type="slidenum">
              <a:rPr lang="en-US" smtClean="0"/>
              <a:t>9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8F1C5ADE-8FF4-4348-8310-82D57F3F63F0}"/>
              </a:ext>
            </a:extLst>
          </p:cNvPr>
          <p:cNvSpPr/>
          <p:nvPr/>
        </p:nvSpPr>
        <p:spPr>
          <a:xfrm>
            <a:off x="100925" y="300666"/>
            <a:ext cx="8942150" cy="73825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167" tIns="46583" rIns="93167" bIns="46583" anchor="ctr"/>
          <a:lstStyle/>
          <a:p>
            <a:pPr algn="ctr">
              <a:lnSpc>
                <a:spcPct val="100000"/>
              </a:lnSpc>
            </a:pPr>
            <a:r>
              <a:rPr lang="en-US" sz="3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Visual Inspection</a:t>
            </a:r>
            <a:endParaRPr lang="en-US" sz="3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67A01-81F5-0C4C-B9C2-DDA702FF9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66" r="50271"/>
          <a:stretch/>
        </p:blipFill>
        <p:spPr>
          <a:xfrm rot="-5400000">
            <a:off x="3762583" y="-982466"/>
            <a:ext cx="1499616" cy="8822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443F5F-05FF-3441-8D28-C4F55C32D9B7}"/>
              </a:ext>
            </a:extLst>
          </p:cNvPr>
          <p:cNvSpPr txBox="1"/>
          <p:nvPr/>
        </p:nvSpPr>
        <p:spPr>
          <a:xfrm>
            <a:off x="658368" y="1336168"/>
            <a:ext cx="55358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200" dirty="0"/>
              <a:t>The ladder safely arrived at BNL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200" dirty="0"/>
              <a:t>No damages during transportation observed</a:t>
            </a:r>
          </a:p>
        </p:txBody>
      </p:sp>
    </p:spTree>
    <p:extLst>
      <p:ext uri="{BB962C8B-B14F-4D97-AF65-F5344CB8AC3E}">
        <p14:creationId xmlns:p14="http://schemas.microsoft.com/office/powerpoint/2010/main" val="3908534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31204</TotalTime>
  <Words>255</Words>
  <Application>Microsoft Macintosh PowerPoint</Application>
  <PresentationFormat>On-screen Show (4:3)</PresentationFormat>
  <Paragraphs>64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Palatino Linotype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Stojanovic, Milan</cp:lastModifiedBy>
  <cp:revision>143</cp:revision>
  <cp:lastPrinted>2021-01-15T20:01:04Z</cp:lastPrinted>
  <dcterms:created xsi:type="dcterms:W3CDTF">2020-11-09T18:08:03Z</dcterms:created>
  <dcterms:modified xsi:type="dcterms:W3CDTF">2021-05-12T16:18:48Z</dcterms:modified>
</cp:coreProperties>
</file>