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5"/>
  </p:notesMasterIdLst>
  <p:sldIdLst>
    <p:sldId id="261" r:id="rId2"/>
    <p:sldId id="267" r:id="rId3"/>
    <p:sldId id="266"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67FE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588"/>
    <p:restoredTop sz="94692"/>
  </p:normalViewPr>
  <p:slideViewPr>
    <p:cSldViewPr snapToGrid="0" snapToObjects="1">
      <p:cViewPr varScale="1">
        <p:scale>
          <a:sx n="95" d="100"/>
          <a:sy n="95" d="100"/>
        </p:scale>
        <p:origin x="424" y="1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2235B03-DEE3-7A4E-A442-0A2A939E5F67}" type="datetimeFigureOut">
              <a:rPr lang="en-US" smtClean="0"/>
              <a:t>5/24/21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0775E5F-9703-9A41-BE93-B04F7CFAA634}" type="slidenum">
              <a:rPr lang="en-US" smtClean="0"/>
              <a:t>‹#›</a:t>
            </a:fld>
            <a:endParaRPr lang="en-US"/>
          </a:p>
        </p:txBody>
      </p:sp>
    </p:spTree>
    <p:extLst>
      <p:ext uri="{BB962C8B-B14F-4D97-AF65-F5344CB8AC3E}">
        <p14:creationId xmlns:p14="http://schemas.microsoft.com/office/powerpoint/2010/main" val="28195679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34C64B-8149-6545-AC17-A72B0CE3D9A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D283B405-257B-C346-B8A3-B9BD4D8A466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E0D70A4A-FD27-4D43-93F1-CD20D9440316}"/>
              </a:ext>
            </a:extLst>
          </p:cNvPr>
          <p:cNvSpPr>
            <a:spLocks noGrp="1"/>
          </p:cNvSpPr>
          <p:nvPr>
            <p:ph type="dt" sz="half" idx="10"/>
          </p:nvPr>
        </p:nvSpPr>
        <p:spPr/>
        <p:txBody>
          <a:bodyPr/>
          <a:lstStyle/>
          <a:p>
            <a:fld id="{2E50D4DF-EED5-0C47-8406-5B35200A133B}" type="datetimeFigureOut">
              <a:rPr lang="en-US" smtClean="0"/>
              <a:t>5/24/21</a:t>
            </a:fld>
            <a:endParaRPr lang="en-US"/>
          </a:p>
        </p:txBody>
      </p:sp>
      <p:sp>
        <p:nvSpPr>
          <p:cNvPr id="5" name="Footer Placeholder 4">
            <a:extLst>
              <a:ext uri="{FF2B5EF4-FFF2-40B4-BE49-F238E27FC236}">
                <a16:creationId xmlns:a16="http://schemas.microsoft.com/office/drawing/2014/main" id="{B3DDB1CF-0E4D-5945-83CF-FEF82750414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D36AD6C-5F20-6142-B9D3-F1A5988553FE}"/>
              </a:ext>
            </a:extLst>
          </p:cNvPr>
          <p:cNvSpPr>
            <a:spLocks noGrp="1"/>
          </p:cNvSpPr>
          <p:nvPr>
            <p:ph type="sldNum" sz="quarter" idx="12"/>
          </p:nvPr>
        </p:nvSpPr>
        <p:spPr/>
        <p:txBody>
          <a:bodyPr/>
          <a:lstStyle/>
          <a:p>
            <a:fld id="{E4FECD6B-4C15-C34C-A5D6-9F01D9B73534}" type="slidenum">
              <a:rPr lang="en-US" smtClean="0"/>
              <a:t>‹#›</a:t>
            </a:fld>
            <a:endParaRPr lang="en-US"/>
          </a:p>
        </p:txBody>
      </p:sp>
    </p:spTree>
    <p:extLst>
      <p:ext uri="{BB962C8B-B14F-4D97-AF65-F5344CB8AC3E}">
        <p14:creationId xmlns:p14="http://schemas.microsoft.com/office/powerpoint/2010/main" val="18630185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4763EA-E340-DF4B-93F8-185D191CDD4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FD15AF9-2554-3C45-8E85-2E60E3592F7E}"/>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D011EF6-51B5-3546-96C1-319B04951630}"/>
              </a:ext>
            </a:extLst>
          </p:cNvPr>
          <p:cNvSpPr>
            <a:spLocks noGrp="1"/>
          </p:cNvSpPr>
          <p:nvPr>
            <p:ph type="dt" sz="half" idx="10"/>
          </p:nvPr>
        </p:nvSpPr>
        <p:spPr/>
        <p:txBody>
          <a:bodyPr/>
          <a:lstStyle/>
          <a:p>
            <a:fld id="{2E50D4DF-EED5-0C47-8406-5B35200A133B}" type="datetimeFigureOut">
              <a:rPr lang="en-US" smtClean="0"/>
              <a:t>5/24/21</a:t>
            </a:fld>
            <a:endParaRPr lang="en-US"/>
          </a:p>
        </p:txBody>
      </p:sp>
      <p:sp>
        <p:nvSpPr>
          <p:cNvPr id="5" name="Footer Placeholder 4">
            <a:extLst>
              <a:ext uri="{FF2B5EF4-FFF2-40B4-BE49-F238E27FC236}">
                <a16:creationId xmlns:a16="http://schemas.microsoft.com/office/drawing/2014/main" id="{36EA3890-D0E3-4B4A-951D-3520A06439D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184047E-F406-BF4A-BDCE-3E50EF5E5AE7}"/>
              </a:ext>
            </a:extLst>
          </p:cNvPr>
          <p:cNvSpPr>
            <a:spLocks noGrp="1"/>
          </p:cNvSpPr>
          <p:nvPr>
            <p:ph type="sldNum" sz="quarter" idx="12"/>
          </p:nvPr>
        </p:nvSpPr>
        <p:spPr/>
        <p:txBody>
          <a:bodyPr/>
          <a:lstStyle/>
          <a:p>
            <a:fld id="{E4FECD6B-4C15-C34C-A5D6-9F01D9B73534}" type="slidenum">
              <a:rPr lang="en-US" smtClean="0"/>
              <a:t>‹#›</a:t>
            </a:fld>
            <a:endParaRPr lang="en-US"/>
          </a:p>
        </p:txBody>
      </p:sp>
    </p:spTree>
    <p:extLst>
      <p:ext uri="{BB962C8B-B14F-4D97-AF65-F5344CB8AC3E}">
        <p14:creationId xmlns:p14="http://schemas.microsoft.com/office/powerpoint/2010/main" val="4151379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DE113A0-50B9-FE44-923B-93E584D866D7}"/>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AA553DA-D6C4-BF44-9567-774B2B44D821}"/>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67C1CF4-90C9-DE43-A2C0-B162BF33C140}"/>
              </a:ext>
            </a:extLst>
          </p:cNvPr>
          <p:cNvSpPr>
            <a:spLocks noGrp="1"/>
          </p:cNvSpPr>
          <p:nvPr>
            <p:ph type="dt" sz="half" idx="10"/>
          </p:nvPr>
        </p:nvSpPr>
        <p:spPr/>
        <p:txBody>
          <a:bodyPr/>
          <a:lstStyle/>
          <a:p>
            <a:fld id="{2E50D4DF-EED5-0C47-8406-5B35200A133B}" type="datetimeFigureOut">
              <a:rPr lang="en-US" smtClean="0"/>
              <a:t>5/24/21</a:t>
            </a:fld>
            <a:endParaRPr lang="en-US"/>
          </a:p>
        </p:txBody>
      </p:sp>
      <p:sp>
        <p:nvSpPr>
          <p:cNvPr id="5" name="Footer Placeholder 4">
            <a:extLst>
              <a:ext uri="{FF2B5EF4-FFF2-40B4-BE49-F238E27FC236}">
                <a16:creationId xmlns:a16="http://schemas.microsoft.com/office/drawing/2014/main" id="{34B8F6A9-464F-ED41-B371-287E5277A2C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CB4D6A8-CC21-B44E-9DBA-16272DA02FFD}"/>
              </a:ext>
            </a:extLst>
          </p:cNvPr>
          <p:cNvSpPr>
            <a:spLocks noGrp="1"/>
          </p:cNvSpPr>
          <p:nvPr>
            <p:ph type="sldNum" sz="quarter" idx="12"/>
          </p:nvPr>
        </p:nvSpPr>
        <p:spPr/>
        <p:txBody>
          <a:bodyPr/>
          <a:lstStyle/>
          <a:p>
            <a:fld id="{E4FECD6B-4C15-C34C-A5D6-9F01D9B73534}" type="slidenum">
              <a:rPr lang="en-US" smtClean="0"/>
              <a:t>‹#›</a:t>
            </a:fld>
            <a:endParaRPr lang="en-US"/>
          </a:p>
        </p:txBody>
      </p:sp>
    </p:spTree>
    <p:extLst>
      <p:ext uri="{BB962C8B-B14F-4D97-AF65-F5344CB8AC3E}">
        <p14:creationId xmlns:p14="http://schemas.microsoft.com/office/powerpoint/2010/main" val="23330724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AD1F87-6E35-1842-9DE0-AA0CF79C73E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1941F82-114F-CA4F-92CB-BE9C2C70CE30}"/>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6679799-E3C6-0747-B842-C0F74C7FB488}"/>
              </a:ext>
            </a:extLst>
          </p:cNvPr>
          <p:cNvSpPr>
            <a:spLocks noGrp="1"/>
          </p:cNvSpPr>
          <p:nvPr>
            <p:ph type="dt" sz="half" idx="10"/>
          </p:nvPr>
        </p:nvSpPr>
        <p:spPr/>
        <p:txBody>
          <a:bodyPr/>
          <a:lstStyle/>
          <a:p>
            <a:fld id="{2E50D4DF-EED5-0C47-8406-5B35200A133B}" type="datetimeFigureOut">
              <a:rPr lang="en-US" smtClean="0"/>
              <a:t>5/24/21</a:t>
            </a:fld>
            <a:endParaRPr lang="en-US"/>
          </a:p>
        </p:txBody>
      </p:sp>
      <p:sp>
        <p:nvSpPr>
          <p:cNvPr id="5" name="Footer Placeholder 4">
            <a:extLst>
              <a:ext uri="{FF2B5EF4-FFF2-40B4-BE49-F238E27FC236}">
                <a16:creationId xmlns:a16="http://schemas.microsoft.com/office/drawing/2014/main" id="{4C98DF81-C466-A241-8CB8-3809511AE06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51FECBE-5FEA-D34C-81C0-7F5AFDB14888}"/>
              </a:ext>
            </a:extLst>
          </p:cNvPr>
          <p:cNvSpPr>
            <a:spLocks noGrp="1"/>
          </p:cNvSpPr>
          <p:nvPr>
            <p:ph type="sldNum" sz="quarter" idx="12"/>
          </p:nvPr>
        </p:nvSpPr>
        <p:spPr/>
        <p:txBody>
          <a:bodyPr/>
          <a:lstStyle/>
          <a:p>
            <a:fld id="{E4FECD6B-4C15-C34C-A5D6-9F01D9B73534}" type="slidenum">
              <a:rPr lang="en-US" smtClean="0"/>
              <a:t>‹#›</a:t>
            </a:fld>
            <a:endParaRPr lang="en-US"/>
          </a:p>
        </p:txBody>
      </p:sp>
    </p:spTree>
    <p:extLst>
      <p:ext uri="{BB962C8B-B14F-4D97-AF65-F5344CB8AC3E}">
        <p14:creationId xmlns:p14="http://schemas.microsoft.com/office/powerpoint/2010/main" val="23406494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EEF40E-B07C-C340-A097-02BF45A38DC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8F3B0A4-957D-D34D-A191-0150A7A6834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D6706E18-AAEE-B149-8583-C8B84C4318E6}"/>
              </a:ext>
            </a:extLst>
          </p:cNvPr>
          <p:cNvSpPr>
            <a:spLocks noGrp="1"/>
          </p:cNvSpPr>
          <p:nvPr>
            <p:ph type="dt" sz="half" idx="10"/>
          </p:nvPr>
        </p:nvSpPr>
        <p:spPr/>
        <p:txBody>
          <a:bodyPr/>
          <a:lstStyle/>
          <a:p>
            <a:fld id="{2E50D4DF-EED5-0C47-8406-5B35200A133B}" type="datetimeFigureOut">
              <a:rPr lang="en-US" smtClean="0"/>
              <a:t>5/24/21</a:t>
            </a:fld>
            <a:endParaRPr lang="en-US"/>
          </a:p>
        </p:txBody>
      </p:sp>
      <p:sp>
        <p:nvSpPr>
          <p:cNvPr id="5" name="Footer Placeholder 4">
            <a:extLst>
              <a:ext uri="{FF2B5EF4-FFF2-40B4-BE49-F238E27FC236}">
                <a16:creationId xmlns:a16="http://schemas.microsoft.com/office/drawing/2014/main" id="{716BF318-B5B0-BF4C-8399-9BBDB85EC75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91C88B4-A207-DB47-BCE4-0AFCF7575732}"/>
              </a:ext>
            </a:extLst>
          </p:cNvPr>
          <p:cNvSpPr>
            <a:spLocks noGrp="1"/>
          </p:cNvSpPr>
          <p:nvPr>
            <p:ph type="sldNum" sz="quarter" idx="12"/>
          </p:nvPr>
        </p:nvSpPr>
        <p:spPr/>
        <p:txBody>
          <a:bodyPr/>
          <a:lstStyle/>
          <a:p>
            <a:fld id="{E4FECD6B-4C15-C34C-A5D6-9F01D9B73534}" type="slidenum">
              <a:rPr lang="en-US" smtClean="0"/>
              <a:t>‹#›</a:t>
            </a:fld>
            <a:endParaRPr lang="en-US"/>
          </a:p>
        </p:txBody>
      </p:sp>
    </p:spTree>
    <p:extLst>
      <p:ext uri="{BB962C8B-B14F-4D97-AF65-F5344CB8AC3E}">
        <p14:creationId xmlns:p14="http://schemas.microsoft.com/office/powerpoint/2010/main" val="20601367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CD4FEC-836C-174B-9306-370E2A96ED4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22A6737-75B8-5D43-882B-52E2137B29A9}"/>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EF829DE-C2D9-394C-ABF6-E053CB5E79F4}"/>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C0FDFCC-1B7F-4348-9261-A2238EACEC1A}"/>
              </a:ext>
            </a:extLst>
          </p:cNvPr>
          <p:cNvSpPr>
            <a:spLocks noGrp="1"/>
          </p:cNvSpPr>
          <p:nvPr>
            <p:ph type="dt" sz="half" idx="10"/>
          </p:nvPr>
        </p:nvSpPr>
        <p:spPr/>
        <p:txBody>
          <a:bodyPr/>
          <a:lstStyle/>
          <a:p>
            <a:fld id="{2E50D4DF-EED5-0C47-8406-5B35200A133B}" type="datetimeFigureOut">
              <a:rPr lang="en-US" smtClean="0"/>
              <a:t>5/24/21</a:t>
            </a:fld>
            <a:endParaRPr lang="en-US"/>
          </a:p>
        </p:txBody>
      </p:sp>
      <p:sp>
        <p:nvSpPr>
          <p:cNvPr id="6" name="Footer Placeholder 5">
            <a:extLst>
              <a:ext uri="{FF2B5EF4-FFF2-40B4-BE49-F238E27FC236}">
                <a16:creationId xmlns:a16="http://schemas.microsoft.com/office/drawing/2014/main" id="{32E3AA66-32E3-B248-99AB-EB76343E6BE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000168B-BC82-C242-9A7B-9A7C33E0A69E}"/>
              </a:ext>
            </a:extLst>
          </p:cNvPr>
          <p:cNvSpPr>
            <a:spLocks noGrp="1"/>
          </p:cNvSpPr>
          <p:nvPr>
            <p:ph type="sldNum" sz="quarter" idx="12"/>
          </p:nvPr>
        </p:nvSpPr>
        <p:spPr/>
        <p:txBody>
          <a:bodyPr/>
          <a:lstStyle/>
          <a:p>
            <a:fld id="{E4FECD6B-4C15-C34C-A5D6-9F01D9B73534}" type="slidenum">
              <a:rPr lang="en-US" smtClean="0"/>
              <a:t>‹#›</a:t>
            </a:fld>
            <a:endParaRPr lang="en-US"/>
          </a:p>
        </p:txBody>
      </p:sp>
    </p:spTree>
    <p:extLst>
      <p:ext uri="{BB962C8B-B14F-4D97-AF65-F5344CB8AC3E}">
        <p14:creationId xmlns:p14="http://schemas.microsoft.com/office/powerpoint/2010/main" val="42213750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82EDA5-8657-4B44-B9FA-254593F639B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3081278C-9F9A-FB4F-8D04-85A432E73AA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EAB551FA-3A75-074E-9805-30E0CCD43C65}"/>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2B61313-F504-BD47-98AA-F33F126F1E7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556006C1-66AB-9C4B-B55B-91212A300A11}"/>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D14F6BC-BE39-AA45-8689-C5BE6F1A31E7}"/>
              </a:ext>
            </a:extLst>
          </p:cNvPr>
          <p:cNvSpPr>
            <a:spLocks noGrp="1"/>
          </p:cNvSpPr>
          <p:nvPr>
            <p:ph type="dt" sz="half" idx="10"/>
          </p:nvPr>
        </p:nvSpPr>
        <p:spPr/>
        <p:txBody>
          <a:bodyPr/>
          <a:lstStyle/>
          <a:p>
            <a:fld id="{2E50D4DF-EED5-0C47-8406-5B35200A133B}" type="datetimeFigureOut">
              <a:rPr lang="en-US" smtClean="0"/>
              <a:t>5/24/21</a:t>
            </a:fld>
            <a:endParaRPr lang="en-US"/>
          </a:p>
        </p:txBody>
      </p:sp>
      <p:sp>
        <p:nvSpPr>
          <p:cNvPr id="8" name="Footer Placeholder 7">
            <a:extLst>
              <a:ext uri="{FF2B5EF4-FFF2-40B4-BE49-F238E27FC236}">
                <a16:creationId xmlns:a16="http://schemas.microsoft.com/office/drawing/2014/main" id="{3D18137B-34BA-CA4C-8D45-1AEC725D8C7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E6BA2940-6A5B-6F45-AF00-4BEDB91A1628}"/>
              </a:ext>
            </a:extLst>
          </p:cNvPr>
          <p:cNvSpPr>
            <a:spLocks noGrp="1"/>
          </p:cNvSpPr>
          <p:nvPr>
            <p:ph type="sldNum" sz="quarter" idx="12"/>
          </p:nvPr>
        </p:nvSpPr>
        <p:spPr/>
        <p:txBody>
          <a:bodyPr/>
          <a:lstStyle/>
          <a:p>
            <a:fld id="{E4FECD6B-4C15-C34C-A5D6-9F01D9B73534}" type="slidenum">
              <a:rPr lang="en-US" smtClean="0"/>
              <a:t>‹#›</a:t>
            </a:fld>
            <a:endParaRPr lang="en-US"/>
          </a:p>
        </p:txBody>
      </p:sp>
    </p:spTree>
    <p:extLst>
      <p:ext uri="{BB962C8B-B14F-4D97-AF65-F5344CB8AC3E}">
        <p14:creationId xmlns:p14="http://schemas.microsoft.com/office/powerpoint/2010/main" val="33805889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F49571-CD7C-0C4E-AB66-4D032E908A2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9ECA5F4-F754-2045-855E-461603CD2073}"/>
              </a:ext>
            </a:extLst>
          </p:cNvPr>
          <p:cNvSpPr>
            <a:spLocks noGrp="1"/>
          </p:cNvSpPr>
          <p:nvPr>
            <p:ph type="dt" sz="half" idx="10"/>
          </p:nvPr>
        </p:nvSpPr>
        <p:spPr/>
        <p:txBody>
          <a:bodyPr/>
          <a:lstStyle/>
          <a:p>
            <a:fld id="{2E50D4DF-EED5-0C47-8406-5B35200A133B}" type="datetimeFigureOut">
              <a:rPr lang="en-US" smtClean="0"/>
              <a:t>5/24/21</a:t>
            </a:fld>
            <a:endParaRPr lang="en-US"/>
          </a:p>
        </p:txBody>
      </p:sp>
      <p:sp>
        <p:nvSpPr>
          <p:cNvPr id="4" name="Footer Placeholder 3">
            <a:extLst>
              <a:ext uri="{FF2B5EF4-FFF2-40B4-BE49-F238E27FC236}">
                <a16:creationId xmlns:a16="http://schemas.microsoft.com/office/drawing/2014/main" id="{29CB5DA8-ABDF-8A4A-841C-9950CF01978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AE4DDE7-4574-6643-9F97-F60354935E40}"/>
              </a:ext>
            </a:extLst>
          </p:cNvPr>
          <p:cNvSpPr>
            <a:spLocks noGrp="1"/>
          </p:cNvSpPr>
          <p:nvPr>
            <p:ph type="sldNum" sz="quarter" idx="12"/>
          </p:nvPr>
        </p:nvSpPr>
        <p:spPr/>
        <p:txBody>
          <a:bodyPr/>
          <a:lstStyle/>
          <a:p>
            <a:fld id="{E4FECD6B-4C15-C34C-A5D6-9F01D9B73534}" type="slidenum">
              <a:rPr lang="en-US" smtClean="0"/>
              <a:t>‹#›</a:t>
            </a:fld>
            <a:endParaRPr lang="en-US"/>
          </a:p>
        </p:txBody>
      </p:sp>
    </p:spTree>
    <p:extLst>
      <p:ext uri="{BB962C8B-B14F-4D97-AF65-F5344CB8AC3E}">
        <p14:creationId xmlns:p14="http://schemas.microsoft.com/office/powerpoint/2010/main" val="5992426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8A7ABA7-E0C4-6A46-8207-939CE9ED4AF1}"/>
              </a:ext>
            </a:extLst>
          </p:cNvPr>
          <p:cNvSpPr>
            <a:spLocks noGrp="1"/>
          </p:cNvSpPr>
          <p:nvPr>
            <p:ph type="dt" sz="half" idx="10"/>
          </p:nvPr>
        </p:nvSpPr>
        <p:spPr/>
        <p:txBody>
          <a:bodyPr/>
          <a:lstStyle/>
          <a:p>
            <a:fld id="{2E50D4DF-EED5-0C47-8406-5B35200A133B}" type="datetimeFigureOut">
              <a:rPr lang="en-US" smtClean="0"/>
              <a:t>5/24/21</a:t>
            </a:fld>
            <a:endParaRPr lang="en-US"/>
          </a:p>
        </p:txBody>
      </p:sp>
      <p:sp>
        <p:nvSpPr>
          <p:cNvPr id="3" name="Footer Placeholder 2">
            <a:extLst>
              <a:ext uri="{FF2B5EF4-FFF2-40B4-BE49-F238E27FC236}">
                <a16:creationId xmlns:a16="http://schemas.microsoft.com/office/drawing/2014/main" id="{C4E42C37-7EB3-2044-A91B-6C831FD1895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EBABFC4-8C95-9248-978B-3CC5E14F1902}"/>
              </a:ext>
            </a:extLst>
          </p:cNvPr>
          <p:cNvSpPr>
            <a:spLocks noGrp="1"/>
          </p:cNvSpPr>
          <p:nvPr>
            <p:ph type="sldNum" sz="quarter" idx="12"/>
          </p:nvPr>
        </p:nvSpPr>
        <p:spPr/>
        <p:txBody>
          <a:bodyPr/>
          <a:lstStyle/>
          <a:p>
            <a:fld id="{E4FECD6B-4C15-C34C-A5D6-9F01D9B73534}" type="slidenum">
              <a:rPr lang="en-US" smtClean="0"/>
              <a:t>‹#›</a:t>
            </a:fld>
            <a:endParaRPr lang="en-US"/>
          </a:p>
        </p:txBody>
      </p:sp>
    </p:spTree>
    <p:extLst>
      <p:ext uri="{BB962C8B-B14F-4D97-AF65-F5344CB8AC3E}">
        <p14:creationId xmlns:p14="http://schemas.microsoft.com/office/powerpoint/2010/main" val="18689662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B44670-618B-264D-B23C-A9D4B9EA60D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F554D28-DE46-3548-96FB-13B8411B411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EE2A26C-F69C-D44F-981C-0CD9AEBF1FB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03474F4B-2991-9A49-85ED-6308679B03C0}"/>
              </a:ext>
            </a:extLst>
          </p:cNvPr>
          <p:cNvSpPr>
            <a:spLocks noGrp="1"/>
          </p:cNvSpPr>
          <p:nvPr>
            <p:ph type="dt" sz="half" idx="10"/>
          </p:nvPr>
        </p:nvSpPr>
        <p:spPr/>
        <p:txBody>
          <a:bodyPr/>
          <a:lstStyle/>
          <a:p>
            <a:fld id="{2E50D4DF-EED5-0C47-8406-5B35200A133B}" type="datetimeFigureOut">
              <a:rPr lang="en-US" smtClean="0"/>
              <a:t>5/24/21</a:t>
            </a:fld>
            <a:endParaRPr lang="en-US"/>
          </a:p>
        </p:txBody>
      </p:sp>
      <p:sp>
        <p:nvSpPr>
          <p:cNvPr id="6" name="Footer Placeholder 5">
            <a:extLst>
              <a:ext uri="{FF2B5EF4-FFF2-40B4-BE49-F238E27FC236}">
                <a16:creationId xmlns:a16="http://schemas.microsoft.com/office/drawing/2014/main" id="{02FB924D-7912-DD48-AB2D-3A4C7EA512E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2078853-A6A5-9446-93B6-53D2DDD83D8D}"/>
              </a:ext>
            </a:extLst>
          </p:cNvPr>
          <p:cNvSpPr>
            <a:spLocks noGrp="1"/>
          </p:cNvSpPr>
          <p:nvPr>
            <p:ph type="sldNum" sz="quarter" idx="12"/>
          </p:nvPr>
        </p:nvSpPr>
        <p:spPr/>
        <p:txBody>
          <a:bodyPr/>
          <a:lstStyle/>
          <a:p>
            <a:fld id="{E4FECD6B-4C15-C34C-A5D6-9F01D9B73534}" type="slidenum">
              <a:rPr lang="en-US" smtClean="0"/>
              <a:t>‹#›</a:t>
            </a:fld>
            <a:endParaRPr lang="en-US"/>
          </a:p>
        </p:txBody>
      </p:sp>
    </p:spTree>
    <p:extLst>
      <p:ext uri="{BB962C8B-B14F-4D97-AF65-F5344CB8AC3E}">
        <p14:creationId xmlns:p14="http://schemas.microsoft.com/office/powerpoint/2010/main" val="42724399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DE4290-E67A-6D43-96EC-0A8B653DC41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0089BE4-5DFF-F847-95A4-B34BFEAB4DB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CF2EF0E-B721-3F43-9A0B-BA0DA5A597B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2A5AD0B6-6738-A441-893F-42D28D3530D0}"/>
              </a:ext>
            </a:extLst>
          </p:cNvPr>
          <p:cNvSpPr>
            <a:spLocks noGrp="1"/>
          </p:cNvSpPr>
          <p:nvPr>
            <p:ph type="dt" sz="half" idx="10"/>
          </p:nvPr>
        </p:nvSpPr>
        <p:spPr/>
        <p:txBody>
          <a:bodyPr/>
          <a:lstStyle/>
          <a:p>
            <a:fld id="{2E50D4DF-EED5-0C47-8406-5B35200A133B}" type="datetimeFigureOut">
              <a:rPr lang="en-US" smtClean="0"/>
              <a:t>5/24/21</a:t>
            </a:fld>
            <a:endParaRPr lang="en-US"/>
          </a:p>
        </p:txBody>
      </p:sp>
      <p:sp>
        <p:nvSpPr>
          <p:cNvPr id="6" name="Footer Placeholder 5">
            <a:extLst>
              <a:ext uri="{FF2B5EF4-FFF2-40B4-BE49-F238E27FC236}">
                <a16:creationId xmlns:a16="http://schemas.microsoft.com/office/drawing/2014/main" id="{BE28D932-12A5-9E42-9CB5-175514F758D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46EA936-8874-A445-9566-0EB369D0A00B}"/>
              </a:ext>
            </a:extLst>
          </p:cNvPr>
          <p:cNvSpPr>
            <a:spLocks noGrp="1"/>
          </p:cNvSpPr>
          <p:nvPr>
            <p:ph type="sldNum" sz="quarter" idx="12"/>
          </p:nvPr>
        </p:nvSpPr>
        <p:spPr/>
        <p:txBody>
          <a:bodyPr/>
          <a:lstStyle/>
          <a:p>
            <a:fld id="{E4FECD6B-4C15-C34C-A5D6-9F01D9B73534}" type="slidenum">
              <a:rPr lang="en-US" smtClean="0"/>
              <a:t>‹#›</a:t>
            </a:fld>
            <a:endParaRPr lang="en-US"/>
          </a:p>
        </p:txBody>
      </p:sp>
    </p:spTree>
    <p:extLst>
      <p:ext uri="{BB962C8B-B14F-4D97-AF65-F5344CB8AC3E}">
        <p14:creationId xmlns:p14="http://schemas.microsoft.com/office/powerpoint/2010/main" val="35791676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D0EDF09-4AAD-964E-82C2-61591207F0E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86B03EA-7B96-4145-AA33-503CE6928FE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62C46BA-A8F3-FA45-82B4-995FC5455D2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E50D4DF-EED5-0C47-8406-5B35200A133B}" type="datetimeFigureOut">
              <a:rPr lang="en-US" smtClean="0"/>
              <a:t>5/24/21</a:t>
            </a:fld>
            <a:endParaRPr lang="en-US"/>
          </a:p>
        </p:txBody>
      </p:sp>
      <p:sp>
        <p:nvSpPr>
          <p:cNvPr id="5" name="Footer Placeholder 4">
            <a:extLst>
              <a:ext uri="{FF2B5EF4-FFF2-40B4-BE49-F238E27FC236}">
                <a16:creationId xmlns:a16="http://schemas.microsoft.com/office/drawing/2014/main" id="{03878A7A-EE8D-8C4D-9CB5-83C0B6320EB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9AC2CF0D-2733-E34D-A900-C3D556B13DB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4FECD6B-4C15-C34C-A5D6-9F01D9B73534}" type="slidenum">
              <a:rPr lang="en-US" smtClean="0"/>
              <a:t>‹#›</a:t>
            </a:fld>
            <a:endParaRPr lang="en-US"/>
          </a:p>
        </p:txBody>
      </p:sp>
    </p:spTree>
    <p:extLst>
      <p:ext uri="{BB962C8B-B14F-4D97-AF65-F5344CB8AC3E}">
        <p14:creationId xmlns:p14="http://schemas.microsoft.com/office/powerpoint/2010/main" val="21992404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E1E12BF-0040-7C45-8D59-DA2A39835CAB}"/>
              </a:ext>
            </a:extLst>
          </p:cNvPr>
          <p:cNvSpPr>
            <a:spLocks noGrp="1"/>
          </p:cNvSpPr>
          <p:nvPr>
            <p:ph idx="1"/>
          </p:nvPr>
        </p:nvSpPr>
        <p:spPr>
          <a:xfrm>
            <a:off x="268942" y="134472"/>
            <a:ext cx="11508192" cy="6723528"/>
          </a:xfrm>
        </p:spPr>
        <p:txBody>
          <a:bodyPr>
            <a:normAutofit/>
          </a:bodyPr>
          <a:lstStyle/>
          <a:p>
            <a:pPr marL="0" indent="0">
              <a:buNone/>
            </a:pPr>
            <a:r>
              <a:rPr lang="en-US" sz="2400" u="sng" dirty="0"/>
              <a:t>05/24/21  Barrel and </a:t>
            </a:r>
            <a:r>
              <a:rPr lang="en-US" sz="2400" u="sng" dirty="0" err="1"/>
              <a:t>eEndCap</a:t>
            </a:r>
            <a:r>
              <a:rPr lang="en-US" sz="2400" u="sng" dirty="0"/>
              <a:t> </a:t>
            </a:r>
            <a:r>
              <a:rPr lang="en-US" sz="2400" u="sng" dirty="0" err="1"/>
              <a:t>HCals</a:t>
            </a:r>
            <a:r>
              <a:rPr lang="en-US" sz="2400" u="sng" dirty="0"/>
              <a:t> only. Because of 00 in ATHENA.</a:t>
            </a:r>
            <a:endParaRPr lang="en-US" b="1" u="sng" dirty="0"/>
          </a:p>
          <a:p>
            <a:pPr marL="0" lvl="0" indent="0">
              <a:buNone/>
            </a:pPr>
            <a:r>
              <a:rPr lang="en-US" b="1" dirty="0"/>
              <a:t>1 </a:t>
            </a:r>
            <a:r>
              <a:rPr lang="en-US" sz="2400" b="1" dirty="0"/>
              <a:t>Technology choices</a:t>
            </a:r>
            <a:endParaRPr lang="en-US" sz="2400" dirty="0"/>
          </a:p>
          <a:p>
            <a:r>
              <a:rPr lang="en-US" sz="2400" dirty="0"/>
              <a:t>For many systems there are multiple technology choices on the table. Some decisions will need to be made to identify no more than two options, which can be costed and integrated into the full detector system. </a:t>
            </a:r>
          </a:p>
          <a:p>
            <a:pPr marL="0" indent="0">
              <a:buNone/>
            </a:pPr>
            <a:r>
              <a:rPr lang="en-US" sz="2400" dirty="0"/>
              <a:t> </a:t>
            </a:r>
          </a:p>
          <a:p>
            <a:r>
              <a:rPr lang="en-US" sz="2400" dirty="0"/>
              <a:t>While the decisions should be made by the collaboration as a whole, they will depend strongly upon scientific input and assessments of technical capabilities and available workforce. These will need to be provided by the relevant working group. </a:t>
            </a:r>
            <a:r>
              <a:rPr lang="en-US" sz="2400" dirty="0">
                <a:solidFill>
                  <a:srgbClr val="FF0000"/>
                </a:solidFill>
              </a:rPr>
              <a:t>An important first step for each detector working group is to identify the technology options that are realistically on the table, and work out a process for deciding which of them to pursue further. </a:t>
            </a:r>
            <a:r>
              <a:rPr lang="en-US" sz="2400" dirty="0"/>
              <a:t>Identifying and carrying out key simulations to support choices will need to be done quickly, in order to enable the collaboration to make well-informed decisions.</a:t>
            </a:r>
          </a:p>
          <a:p>
            <a:pPr marL="0" indent="0">
              <a:buNone/>
            </a:pPr>
            <a:endParaRPr lang="en-US" sz="2400" dirty="0"/>
          </a:p>
          <a:p>
            <a:pPr marL="0" indent="0">
              <a:buNone/>
            </a:pPr>
            <a:endParaRPr lang="en-US" sz="2400" dirty="0"/>
          </a:p>
          <a:p>
            <a:pPr marL="0" indent="0">
              <a:buNone/>
            </a:pPr>
            <a:endParaRPr lang="en-US" sz="2400" dirty="0"/>
          </a:p>
          <a:p>
            <a:pPr marL="0" indent="0">
              <a:buNone/>
            </a:pPr>
            <a:endParaRPr lang="en-US" dirty="0"/>
          </a:p>
        </p:txBody>
      </p:sp>
    </p:spTree>
    <p:extLst>
      <p:ext uri="{BB962C8B-B14F-4D97-AF65-F5344CB8AC3E}">
        <p14:creationId xmlns:p14="http://schemas.microsoft.com/office/powerpoint/2010/main" val="31743279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1F46218-24DB-2148-9EBE-655E9F882EF2}"/>
              </a:ext>
            </a:extLst>
          </p:cNvPr>
          <p:cNvSpPr>
            <a:spLocks noGrp="1"/>
          </p:cNvSpPr>
          <p:nvPr>
            <p:ph idx="1"/>
          </p:nvPr>
        </p:nvSpPr>
        <p:spPr>
          <a:xfrm>
            <a:off x="161365" y="242047"/>
            <a:ext cx="11192435" cy="5934916"/>
          </a:xfrm>
        </p:spPr>
        <p:txBody>
          <a:bodyPr>
            <a:normAutofit/>
          </a:bodyPr>
          <a:lstStyle/>
          <a:p>
            <a:pPr marL="0" indent="0">
              <a:buNone/>
            </a:pPr>
            <a:r>
              <a:rPr lang="en-US" dirty="0"/>
              <a:t>We like to hear from Jet, Inclusive and SIDIS WGs on their thoughts on HCALs functionality in -3.5 to 1 region. </a:t>
            </a:r>
          </a:p>
          <a:p>
            <a:r>
              <a:rPr lang="en-US" sz="2400" dirty="0"/>
              <a:t>Is energy resolution as it was specified in YR summary table 8.20  is  the only parameter that has to be taken into account, and is this a right metrics?</a:t>
            </a:r>
          </a:p>
          <a:p>
            <a:endParaRPr lang="en-US" sz="2400" dirty="0"/>
          </a:p>
          <a:p>
            <a:pPr marL="0" indent="0">
              <a:buNone/>
            </a:pPr>
            <a:r>
              <a:rPr lang="en-US" sz="2000" dirty="0"/>
              <a:t>Or,  question can be formulated differently:</a:t>
            </a:r>
          </a:p>
          <a:p>
            <a:pPr marL="0" indent="0">
              <a:buNone/>
            </a:pPr>
            <a:endParaRPr lang="en-US" sz="2000" dirty="0"/>
          </a:p>
          <a:p>
            <a:r>
              <a:rPr lang="en-US" sz="2400" dirty="0"/>
              <a:t>Is B(E)</a:t>
            </a:r>
            <a:r>
              <a:rPr lang="en-US" sz="2400" dirty="0" err="1"/>
              <a:t>Hcals</a:t>
            </a:r>
            <a:r>
              <a:rPr lang="en-US" sz="2400" dirty="0"/>
              <a:t> needed as a traditional calorimeters (i.e. energy measurements)</a:t>
            </a:r>
          </a:p>
          <a:p>
            <a:r>
              <a:rPr lang="en-US" sz="2400" dirty="0"/>
              <a:t>Or, it is better for them to be a sort of PID devices to identify presence of neutral hadrons in the event? (bad energy resolution + good resolving power)</a:t>
            </a:r>
          </a:p>
          <a:p>
            <a:pPr marL="0" indent="0">
              <a:buNone/>
            </a:pPr>
            <a:endParaRPr lang="en-US" sz="2400" dirty="0">
              <a:solidFill>
                <a:srgbClr val="7030A0"/>
              </a:solidFill>
            </a:endParaRPr>
          </a:p>
          <a:p>
            <a:pPr marL="0" indent="0">
              <a:buNone/>
            </a:pPr>
            <a:r>
              <a:rPr lang="en-US" sz="2400" dirty="0">
                <a:solidFill>
                  <a:srgbClr val="7030A0"/>
                </a:solidFill>
              </a:rPr>
              <a:t>For example: 65% of jets has no neutral hadrons, they will be measured by tracker and </a:t>
            </a:r>
            <a:r>
              <a:rPr lang="en-US" sz="2400" dirty="0" err="1">
                <a:solidFill>
                  <a:srgbClr val="7030A0"/>
                </a:solidFill>
              </a:rPr>
              <a:t>ecals</a:t>
            </a:r>
            <a:r>
              <a:rPr lang="en-US" sz="2400" dirty="0">
                <a:solidFill>
                  <a:srgbClr val="7030A0"/>
                </a:solidFill>
              </a:rPr>
              <a:t>. </a:t>
            </a:r>
            <a:r>
              <a:rPr lang="en-US" sz="2400" dirty="0" err="1">
                <a:solidFill>
                  <a:srgbClr val="7030A0"/>
                </a:solidFill>
              </a:rPr>
              <a:t>Hcal</a:t>
            </a:r>
            <a:r>
              <a:rPr lang="en-US" sz="2400" dirty="0">
                <a:solidFill>
                  <a:srgbClr val="7030A0"/>
                </a:solidFill>
              </a:rPr>
              <a:t> is a veto device. (Brian P. </a:t>
            </a:r>
            <a:r>
              <a:rPr lang="en-US" sz="2400" dirty="0" err="1">
                <a:solidFill>
                  <a:srgbClr val="7030A0"/>
                </a:solidFill>
              </a:rPr>
              <a:t>et.al</a:t>
            </a:r>
            <a:r>
              <a:rPr lang="en-US" sz="2400" dirty="0">
                <a:solidFill>
                  <a:srgbClr val="7030A0"/>
                </a:solidFill>
              </a:rPr>
              <a:t>.)</a:t>
            </a:r>
          </a:p>
          <a:p>
            <a:pPr marL="0" indent="0">
              <a:buNone/>
            </a:pPr>
            <a:endParaRPr lang="en-US" sz="2400" dirty="0">
              <a:solidFill>
                <a:srgbClr val="7030A0"/>
              </a:solidFill>
            </a:endParaRPr>
          </a:p>
          <a:p>
            <a:pPr marL="0" indent="0">
              <a:buNone/>
            </a:pPr>
            <a:endParaRPr lang="en-US" sz="2400" dirty="0">
              <a:solidFill>
                <a:srgbClr val="7030A0"/>
              </a:solidFill>
            </a:endParaRPr>
          </a:p>
          <a:p>
            <a:pPr marL="0" indent="0">
              <a:buNone/>
            </a:pPr>
            <a:endParaRPr lang="en-US" sz="2400" dirty="0">
              <a:solidFill>
                <a:srgbClr val="7030A0"/>
              </a:solidFill>
            </a:endParaRPr>
          </a:p>
          <a:p>
            <a:pPr marL="0" indent="0">
              <a:buNone/>
            </a:pPr>
            <a:endParaRPr lang="en-US" sz="2400" dirty="0">
              <a:solidFill>
                <a:srgbClr val="7030A0"/>
              </a:solidFill>
            </a:endParaRPr>
          </a:p>
          <a:p>
            <a:pPr marL="0" indent="0">
              <a:buNone/>
            </a:pPr>
            <a:endParaRPr lang="en-US" sz="2400" dirty="0">
              <a:solidFill>
                <a:srgbClr val="7030A0"/>
              </a:solidFill>
            </a:endParaRPr>
          </a:p>
          <a:p>
            <a:pPr marL="0" indent="0">
              <a:buNone/>
            </a:pPr>
            <a:endParaRPr lang="en-US" dirty="0"/>
          </a:p>
          <a:p>
            <a:pPr marL="0" indent="0">
              <a:buNone/>
            </a:pPr>
            <a:endParaRPr lang="en-US" dirty="0"/>
          </a:p>
        </p:txBody>
      </p:sp>
    </p:spTree>
    <p:extLst>
      <p:ext uri="{BB962C8B-B14F-4D97-AF65-F5344CB8AC3E}">
        <p14:creationId xmlns:p14="http://schemas.microsoft.com/office/powerpoint/2010/main" val="37044307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2FBC481-3D52-E845-97EA-C3EFBA0BF0EA}"/>
              </a:ext>
            </a:extLst>
          </p:cNvPr>
          <p:cNvSpPr>
            <a:spLocks noGrp="1"/>
          </p:cNvSpPr>
          <p:nvPr>
            <p:ph idx="1"/>
          </p:nvPr>
        </p:nvSpPr>
        <p:spPr>
          <a:xfrm>
            <a:off x="134506" y="160370"/>
            <a:ext cx="11672012" cy="6697630"/>
          </a:xfrm>
        </p:spPr>
        <p:txBody>
          <a:bodyPr>
            <a:normAutofit/>
          </a:bodyPr>
          <a:lstStyle/>
          <a:p>
            <a:pPr marL="0" indent="0">
              <a:buNone/>
            </a:pPr>
            <a:r>
              <a:rPr lang="en-US" sz="2400" dirty="0"/>
              <a:t>Depending on how collaboration view role of B(E)</a:t>
            </a:r>
            <a:r>
              <a:rPr lang="en-US" sz="2400" dirty="0" err="1"/>
              <a:t>Hcals</a:t>
            </a:r>
            <a:r>
              <a:rPr lang="en-US" sz="2400" dirty="0"/>
              <a:t> we then will make a technology choice.  </a:t>
            </a:r>
          </a:p>
          <a:p>
            <a:pPr marL="0" indent="0">
              <a:buNone/>
            </a:pPr>
            <a:endParaRPr lang="en-US" sz="2400" dirty="0"/>
          </a:p>
          <a:p>
            <a:pPr marL="0" indent="0">
              <a:buNone/>
            </a:pPr>
            <a:r>
              <a:rPr lang="en-US" sz="3000" dirty="0"/>
              <a:t>Trade off will be between energy resolution and granularity.</a:t>
            </a:r>
          </a:p>
          <a:p>
            <a:r>
              <a:rPr lang="en-US" sz="2400" dirty="0"/>
              <a:t>Number of active layers and granularity.</a:t>
            </a:r>
          </a:p>
          <a:p>
            <a:r>
              <a:rPr lang="en-US" sz="2400" dirty="0"/>
              <a:t>Detectors type  scintillator or gas.</a:t>
            </a:r>
          </a:p>
          <a:p>
            <a:r>
              <a:rPr lang="en-US" sz="2400" dirty="0"/>
              <a:t>Readout digital or analog. </a:t>
            </a:r>
          </a:p>
          <a:p>
            <a:pPr marL="0" indent="0">
              <a:buNone/>
            </a:pPr>
            <a:endParaRPr lang="en-US" sz="2400" dirty="0"/>
          </a:p>
          <a:p>
            <a:pPr marL="0" indent="0">
              <a:buNone/>
            </a:pPr>
            <a:r>
              <a:rPr lang="en-US" sz="2400" dirty="0"/>
              <a:t>Discussion topics:</a:t>
            </a:r>
          </a:p>
          <a:p>
            <a:pPr marL="457200" indent="-457200">
              <a:buAutoNum type="arabicPeriod"/>
            </a:pPr>
            <a:r>
              <a:rPr lang="en-US" sz="2400" dirty="0">
                <a:solidFill>
                  <a:srgbClr val="7030A0"/>
                </a:solidFill>
              </a:rPr>
              <a:t>Role of hadron </a:t>
            </a:r>
            <a:r>
              <a:rPr lang="en-US" sz="2400" dirty="0" err="1">
                <a:solidFill>
                  <a:srgbClr val="7030A0"/>
                </a:solidFill>
              </a:rPr>
              <a:t>hcals</a:t>
            </a:r>
            <a:r>
              <a:rPr lang="en-US" sz="2400" dirty="0">
                <a:solidFill>
                  <a:srgbClr val="7030A0"/>
                </a:solidFill>
              </a:rPr>
              <a:t> (calorimeter vs ‘PID’)  Inclusive, SIDIS and Jet and HF</a:t>
            </a:r>
          </a:p>
          <a:p>
            <a:pPr marL="0" indent="0">
              <a:buNone/>
            </a:pPr>
            <a:r>
              <a:rPr lang="en-US" sz="2400" dirty="0">
                <a:solidFill>
                  <a:srgbClr val="7030A0"/>
                </a:solidFill>
              </a:rPr>
              <a:t>       (start today, identify home work, continue on next meeting)</a:t>
            </a:r>
          </a:p>
          <a:p>
            <a:pPr marL="0" indent="0">
              <a:buNone/>
            </a:pPr>
            <a:r>
              <a:rPr lang="en-US" sz="2400" dirty="0">
                <a:solidFill>
                  <a:srgbClr val="7030A0"/>
                </a:solidFill>
              </a:rPr>
              <a:t>2. If time permit, talk about process for deciding which type of technology to pursue.</a:t>
            </a:r>
          </a:p>
          <a:p>
            <a:pPr marL="0" indent="0">
              <a:buNone/>
            </a:pPr>
            <a:endParaRPr lang="en-US" sz="2400" dirty="0">
              <a:solidFill>
                <a:srgbClr val="7030A0"/>
              </a:solidFill>
            </a:endParaRPr>
          </a:p>
          <a:p>
            <a:pPr marL="0" indent="0">
              <a:buNone/>
            </a:pPr>
            <a:endParaRPr lang="en-US" sz="2000" dirty="0"/>
          </a:p>
          <a:p>
            <a:pPr marL="0" indent="0">
              <a:buNone/>
            </a:pPr>
            <a:endParaRPr lang="en-US" sz="2400" dirty="0"/>
          </a:p>
          <a:p>
            <a:pPr marL="0" indent="0">
              <a:buNone/>
            </a:pPr>
            <a:endParaRPr lang="en-US" sz="2400" dirty="0">
              <a:solidFill>
                <a:srgbClr val="7030A0"/>
              </a:solidFill>
            </a:endParaRPr>
          </a:p>
          <a:p>
            <a:pPr marL="0" indent="0">
              <a:buNone/>
            </a:pPr>
            <a:endParaRPr lang="en-US" sz="2400" dirty="0">
              <a:solidFill>
                <a:srgbClr val="7030A0"/>
              </a:solidFill>
            </a:endParaRPr>
          </a:p>
          <a:p>
            <a:pPr marL="0" indent="0">
              <a:buNone/>
            </a:pPr>
            <a:endParaRPr lang="en-US" sz="2400" dirty="0">
              <a:solidFill>
                <a:srgbClr val="7030A0"/>
              </a:solidFill>
            </a:endParaRPr>
          </a:p>
          <a:p>
            <a:pPr marL="0" indent="0">
              <a:buNone/>
            </a:pPr>
            <a:endParaRPr lang="en-US" sz="2400" dirty="0">
              <a:solidFill>
                <a:srgbClr val="7030A0"/>
              </a:solidFill>
            </a:endParaRPr>
          </a:p>
          <a:p>
            <a:pPr marL="0" indent="0">
              <a:buNone/>
            </a:pPr>
            <a:endParaRPr lang="en-US" sz="2400" dirty="0">
              <a:solidFill>
                <a:srgbClr val="7030A0"/>
              </a:solidFill>
            </a:endParaRPr>
          </a:p>
          <a:p>
            <a:pPr marL="0" indent="0">
              <a:buNone/>
            </a:pPr>
            <a:endParaRPr lang="en-US" dirty="0"/>
          </a:p>
          <a:p>
            <a:pPr marL="0" indent="0">
              <a:buNone/>
            </a:pPr>
            <a:endParaRPr lang="en-US" dirty="0"/>
          </a:p>
        </p:txBody>
      </p:sp>
    </p:spTree>
    <p:extLst>
      <p:ext uri="{BB962C8B-B14F-4D97-AF65-F5344CB8AC3E}">
        <p14:creationId xmlns:p14="http://schemas.microsoft.com/office/powerpoint/2010/main" val="170901884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1899</TotalTime>
  <Words>305</Words>
  <Application>Microsoft Macintosh PowerPoint</Application>
  <PresentationFormat>Widescreen</PresentationFormat>
  <Paragraphs>40</Paragraphs>
  <Slides>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Arial</vt:lpstr>
      <vt:lpstr>Calibri</vt:lpstr>
      <vt:lpstr>Calibri Light</vt:lpstr>
      <vt:lpstr>Office Theme</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Oleg Tsai</dc:creator>
  <cp:lastModifiedBy>Oleg Tsai</cp:lastModifiedBy>
  <cp:revision>54</cp:revision>
  <dcterms:created xsi:type="dcterms:W3CDTF">2021-03-15T23:30:48Z</dcterms:created>
  <dcterms:modified xsi:type="dcterms:W3CDTF">2021-05-24T20:46:10Z</dcterms:modified>
</cp:coreProperties>
</file>