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E8DDB-3740-48CE-B441-3E0763A58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F8DF9-497A-4A70-B2D8-CB8FFC2FE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8B9C1-CBBD-45D6-856E-530D7ADD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1E11-35C8-4322-9D3B-07499793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BE9D0-85EE-46F7-9039-D5E7FA3A4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B5C2-0D12-477A-99BF-DD5A794C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C06EB-A8F5-4185-B169-DAA518A8F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610BE-CE82-4F3A-ABFE-9E042DFB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FA84A-DEE0-49FA-A3A8-BADCD274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44BD-B657-484F-92FF-73AE4A5F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0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F3D464-4FD3-4C28-AEDB-5295F9BE0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FD54A-6851-444E-9F53-73595406B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AD163-1942-472A-A928-070A37F8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7450-C905-49CE-9F18-1EFDFB5F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C51D2-A634-42E9-B320-228B39CD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41CA-D2AF-442C-8DBD-9296D104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A656D-3EC5-498F-BF99-DE9E7147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62E7C-E35C-4D47-B179-965A9118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B37F9-5298-4642-9996-E989E3A3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E959C-8174-4D9C-B85A-8EB6A02E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E0F-2BDA-4123-BEBF-DD3F2CFE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766D3-D0F1-4474-A96D-62B1F226E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ED1D7-D9F5-495D-802D-8BC94BB7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2317-5E91-4FEA-B863-56446734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1A249-F854-444C-86DF-3890A102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A9EE-F084-4A7F-9C23-47C757B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8FD5D-3F98-4CF1-A0F5-70E339EC3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D4B70-BAF7-4715-B2E3-8F6AF336C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5C3C6-99E8-4DDC-B78E-DF547B79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BB2CA-AA4D-49EB-BE04-279EF6B7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16003-0935-41EF-9D8E-4FD5C136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9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BBDF1-7DC3-4918-98C0-1C2C7786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3EF5-C0E0-4D5F-9E8F-D8E22405A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33007-FEF6-461A-9A4B-4407AE301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E450F-5042-49BF-8D16-381AA9AEE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490C5-5728-4BD6-B2F7-4DACF3D47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C5BE7-E21E-4C20-9780-57F15C80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67383-8449-4A26-895A-814E8174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E35DC-13DB-48F2-A0CD-D9D45C99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A16A-C7D7-4D3E-A7FC-76341346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F8376-F112-4CB3-8058-7237F3BC3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862D4-6B5B-4409-B397-8F80805E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9A042-4C57-4E89-9E54-BE23D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4D5659-3E71-4B1B-846E-C9ED0F60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59937-5ADD-47C0-AA84-9E83C262A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FA0BD-F39F-46C3-A46D-3B260AEB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0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72BB-8AB1-40D5-9EB2-ADD31226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EFD0F-5052-4AB2-A8FE-4D1619A83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79D22-14A6-4818-B87E-54323A9D5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298C7-3D17-46C8-B2BC-319B9F1E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D874F-2244-4599-A39B-7F99D8F2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58B61-D84D-49E0-B183-C813EDFB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1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4B95-CD1E-466A-9290-8CC311AE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26BD8-4E4D-4EBE-B389-C2746E6B6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53FF7-9B7D-466E-8A34-D1905833C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28D8C-54C8-493F-B00A-16E5DDF5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E1C7-176F-4D88-A0A3-1388AE6E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0B4E2-DCB6-44F4-B458-10B80EA6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3812F-F7DD-4917-9CAA-E44C2FA0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EBB88-06F7-4F3F-A64C-48500A6FE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93950-2BD6-401D-B0A4-FCBE22283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12C29-E698-4BA0-92BA-554425B8209D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47F09-E907-41AF-BC12-D438CD360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192B-7415-4B65-AEA5-718618C84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5E07B-301B-4B6E-8D33-6FF16B8B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8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141F-2955-4802-80EF-DB1E23B5E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Barrel </a:t>
            </a:r>
            <a:r>
              <a:rPr lang="en-US" dirty="0" err="1"/>
              <a:t>HCal</a:t>
            </a:r>
            <a:r>
              <a:rPr lang="en-US" dirty="0"/>
              <a:t> Bias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B06C4-A102-4E84-B69C-54F574FF8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0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66D858-B045-44E4-A3AB-B6DB74011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867" y="923430"/>
            <a:ext cx="9570266" cy="544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1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05901A-D0C9-4697-8817-F7073E30A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116" y="926121"/>
            <a:ext cx="9573768" cy="55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3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C50DC5-6FAD-4081-A458-6D7D294CB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116" y="919200"/>
            <a:ext cx="9573768" cy="55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7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Barrel HCal Bias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7</cp:revision>
  <dcterms:created xsi:type="dcterms:W3CDTF">2021-05-24T04:42:15Z</dcterms:created>
  <dcterms:modified xsi:type="dcterms:W3CDTF">2021-05-25T06:48:47Z</dcterms:modified>
</cp:coreProperties>
</file>