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258" r:id="rId4"/>
    <p:sldId id="260" r:id="rId5"/>
    <p:sldId id="262" r:id="rId6"/>
    <p:sldId id="285" r:id="rId7"/>
    <p:sldId id="286" r:id="rId8"/>
    <p:sldId id="287" r:id="rId9"/>
    <p:sldId id="300" r:id="rId10"/>
    <p:sldId id="301" r:id="rId11"/>
    <p:sldId id="311" r:id="rId12"/>
    <p:sldId id="312" r:id="rId13"/>
    <p:sldId id="304"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257" r:id="rId32"/>
    <p:sldId id="330" r:id="rId33"/>
    <p:sldId id="259" r:id="rId34"/>
    <p:sldId id="331" r:id="rId35"/>
    <p:sldId id="261" r:id="rId36"/>
    <p:sldId id="332" r:id="rId37"/>
    <p:sldId id="263" r:id="rId38"/>
    <p:sldId id="264" r:id="rId39"/>
    <p:sldId id="265" r:id="rId40"/>
    <p:sldId id="266" r:id="rId41"/>
    <p:sldId id="267" r:id="rId42"/>
    <p:sldId id="26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Page" userId="eb54c15eaa303302" providerId="LiveId" clId="{4E242B8D-32C4-4502-AD0F-C68152A03BCD}"/>
    <pc:docChg chg="undo custSel addSld delSld modSld sldOrd">
      <pc:chgData name="Brian Page" userId="eb54c15eaa303302" providerId="LiveId" clId="{4E242B8D-32C4-4502-AD0F-C68152A03BCD}" dt="2021-06-03T15:42:17.503" v="6909" actId="1035"/>
      <pc:docMkLst>
        <pc:docMk/>
      </pc:docMkLst>
      <pc:sldChg chg="modSp mod">
        <pc:chgData name="Brian Page" userId="eb54c15eaa303302" providerId="LiveId" clId="{4E242B8D-32C4-4502-AD0F-C68152A03BCD}" dt="2021-06-03T15:42:17.503" v="6909" actId="1035"/>
        <pc:sldMkLst>
          <pc:docMk/>
          <pc:sldMk cId="3694754394" sldId="256"/>
        </pc:sldMkLst>
        <pc:spChg chg="mod">
          <ac:chgData name="Brian Page" userId="eb54c15eaa303302" providerId="LiveId" clId="{4E242B8D-32C4-4502-AD0F-C68152A03BCD}" dt="2021-06-03T15:42:17.503" v="6909" actId="1035"/>
          <ac:spMkLst>
            <pc:docMk/>
            <pc:sldMk cId="3694754394" sldId="256"/>
            <ac:spMk id="2" creationId="{F72F345C-736C-4955-923D-6048385150FB}"/>
          </ac:spMkLst>
        </pc:spChg>
        <pc:spChg chg="mod">
          <ac:chgData name="Brian Page" userId="eb54c15eaa303302" providerId="LiveId" clId="{4E242B8D-32C4-4502-AD0F-C68152A03BCD}" dt="2021-06-03T15:42:04.635" v="6874" actId="20577"/>
          <ac:spMkLst>
            <pc:docMk/>
            <pc:sldMk cId="3694754394" sldId="256"/>
            <ac:spMk id="3" creationId="{A7446AEE-CCAD-4629-A5F4-DF3CDB33FA89}"/>
          </ac:spMkLst>
        </pc:spChg>
      </pc:sldChg>
      <pc:sldChg chg="modSp mod">
        <pc:chgData name="Brian Page" userId="eb54c15eaa303302" providerId="LiveId" clId="{4E242B8D-32C4-4502-AD0F-C68152A03BCD}" dt="2021-06-03T05:21:54.055" v="6753" actId="12"/>
        <pc:sldMkLst>
          <pc:docMk/>
          <pc:sldMk cId="908709036" sldId="257"/>
        </pc:sldMkLst>
        <pc:spChg chg="mod">
          <ac:chgData name="Brian Page" userId="eb54c15eaa303302" providerId="LiveId" clId="{4E242B8D-32C4-4502-AD0F-C68152A03BCD}" dt="2021-06-03T05:21:01.915" v="6714" actId="20577"/>
          <ac:spMkLst>
            <pc:docMk/>
            <pc:sldMk cId="908709036" sldId="257"/>
            <ac:spMk id="2" creationId="{C3D01A74-1295-4808-A3F2-9F5CA9DA67AF}"/>
          </ac:spMkLst>
        </pc:spChg>
        <pc:spChg chg="mod">
          <ac:chgData name="Brian Page" userId="eb54c15eaa303302" providerId="LiveId" clId="{4E242B8D-32C4-4502-AD0F-C68152A03BCD}" dt="2021-06-03T05:21:54.055" v="6753" actId="12"/>
          <ac:spMkLst>
            <pc:docMk/>
            <pc:sldMk cId="908709036" sldId="257"/>
            <ac:spMk id="3" creationId="{339961B8-94BD-475D-9220-439193DAA577}"/>
          </ac:spMkLst>
        </pc:spChg>
      </pc:sldChg>
      <pc:sldChg chg="del">
        <pc:chgData name="Brian Page" userId="eb54c15eaa303302" providerId="LiveId" clId="{4E242B8D-32C4-4502-AD0F-C68152A03BCD}" dt="2021-06-03T05:17:25.230" v="6660" actId="47"/>
        <pc:sldMkLst>
          <pc:docMk/>
          <pc:sldMk cId="3895590505" sldId="257"/>
        </pc:sldMkLst>
      </pc:sldChg>
      <pc:sldChg chg="modSp mod">
        <pc:chgData name="Brian Page" userId="eb54c15eaa303302" providerId="LiveId" clId="{4E242B8D-32C4-4502-AD0F-C68152A03BCD}" dt="2021-06-02T15:59:56.304" v="1178" actId="20577"/>
        <pc:sldMkLst>
          <pc:docMk/>
          <pc:sldMk cId="764521968" sldId="258"/>
        </pc:sldMkLst>
        <pc:spChg chg="mod">
          <ac:chgData name="Brian Page" userId="eb54c15eaa303302" providerId="LiveId" clId="{4E242B8D-32C4-4502-AD0F-C68152A03BCD}" dt="2021-06-02T15:59:56.304" v="1178" actId="20577"/>
          <ac:spMkLst>
            <pc:docMk/>
            <pc:sldMk cId="764521968" sldId="258"/>
            <ac:spMk id="3" creationId="{AB51FB33-4D92-4F6E-98BC-536DC68B95A7}"/>
          </ac:spMkLst>
        </pc:spChg>
      </pc:sldChg>
      <pc:sldChg chg="modSp mod">
        <pc:chgData name="Brian Page" userId="eb54c15eaa303302" providerId="LiveId" clId="{4E242B8D-32C4-4502-AD0F-C68152A03BCD}" dt="2021-06-03T05:22:52.911" v="6796" actId="14100"/>
        <pc:sldMkLst>
          <pc:docMk/>
          <pc:sldMk cId="2536539820" sldId="259"/>
        </pc:sldMkLst>
        <pc:spChg chg="mod">
          <ac:chgData name="Brian Page" userId="eb54c15eaa303302" providerId="LiveId" clId="{4E242B8D-32C4-4502-AD0F-C68152A03BCD}" dt="2021-06-03T05:22:52.911" v="6796" actId="14100"/>
          <ac:spMkLst>
            <pc:docMk/>
            <pc:sldMk cId="2536539820" sldId="259"/>
            <ac:spMk id="11" creationId="{14E86B18-A45E-4C82-A09B-052D72DB01F5}"/>
          </ac:spMkLst>
        </pc:spChg>
      </pc:sldChg>
      <pc:sldChg chg="modSp mod">
        <pc:chgData name="Brian Page" userId="eb54c15eaa303302" providerId="LiveId" clId="{4E242B8D-32C4-4502-AD0F-C68152A03BCD}" dt="2021-06-02T16:09:37.316" v="1179" actId="12"/>
        <pc:sldMkLst>
          <pc:docMk/>
          <pc:sldMk cId="241591270" sldId="260"/>
        </pc:sldMkLst>
        <pc:spChg chg="mod">
          <ac:chgData name="Brian Page" userId="eb54c15eaa303302" providerId="LiveId" clId="{4E242B8D-32C4-4502-AD0F-C68152A03BCD}" dt="2021-06-02T16:09:37.316" v="1179" actId="12"/>
          <ac:spMkLst>
            <pc:docMk/>
            <pc:sldMk cId="241591270" sldId="260"/>
            <ac:spMk id="3" creationId="{AB51FB33-4D92-4F6E-98BC-536DC68B95A7}"/>
          </ac:spMkLst>
        </pc:spChg>
      </pc:sldChg>
      <pc:sldChg chg="modSp mod">
        <pc:chgData name="Brian Page" userId="eb54c15eaa303302" providerId="LiveId" clId="{4E242B8D-32C4-4502-AD0F-C68152A03BCD}" dt="2021-06-03T05:23:13.330" v="6802" actId="14100"/>
        <pc:sldMkLst>
          <pc:docMk/>
          <pc:sldMk cId="3755756886" sldId="261"/>
        </pc:sldMkLst>
        <pc:spChg chg="mod">
          <ac:chgData name="Brian Page" userId="eb54c15eaa303302" providerId="LiveId" clId="{4E242B8D-32C4-4502-AD0F-C68152A03BCD}" dt="2021-06-03T05:23:13.330" v="6802" actId="14100"/>
          <ac:spMkLst>
            <pc:docMk/>
            <pc:sldMk cId="3755756886" sldId="261"/>
            <ac:spMk id="9" creationId="{CFA7BD48-C0C0-47AE-B8A9-71C13239E7B1}"/>
          </ac:spMkLst>
        </pc:spChg>
      </pc:sldChg>
      <pc:sldChg chg="modSp mod">
        <pc:chgData name="Brian Page" userId="eb54c15eaa303302" providerId="LiveId" clId="{4E242B8D-32C4-4502-AD0F-C68152A03BCD}" dt="2021-06-02T16:20:22.306" v="1181" actId="12"/>
        <pc:sldMkLst>
          <pc:docMk/>
          <pc:sldMk cId="662615855" sldId="262"/>
        </pc:sldMkLst>
        <pc:spChg chg="mod">
          <ac:chgData name="Brian Page" userId="eb54c15eaa303302" providerId="LiveId" clId="{4E242B8D-32C4-4502-AD0F-C68152A03BCD}" dt="2021-06-02T16:20:13.118" v="1180" actId="12"/>
          <ac:spMkLst>
            <pc:docMk/>
            <pc:sldMk cId="662615855" sldId="262"/>
            <ac:spMk id="3" creationId="{AB51FB33-4D92-4F6E-98BC-536DC68B95A7}"/>
          </ac:spMkLst>
        </pc:spChg>
        <pc:spChg chg="mod">
          <ac:chgData name="Brian Page" userId="eb54c15eaa303302" providerId="LiveId" clId="{4E242B8D-32C4-4502-AD0F-C68152A03BCD}" dt="2021-06-02T16:20:22.306" v="1181" actId="12"/>
          <ac:spMkLst>
            <pc:docMk/>
            <pc:sldMk cId="662615855" sldId="262"/>
            <ac:spMk id="4" creationId="{6335072C-3F6F-4829-9420-BA36599060F8}"/>
          </ac:spMkLst>
        </pc:spChg>
      </pc:sldChg>
      <pc:sldChg chg="del">
        <pc:chgData name="Brian Page" userId="eb54c15eaa303302" providerId="LiveId" clId="{4E242B8D-32C4-4502-AD0F-C68152A03BCD}" dt="2021-06-03T05:19:50.469" v="6681" actId="47"/>
        <pc:sldMkLst>
          <pc:docMk/>
          <pc:sldMk cId="722872774" sldId="263"/>
        </pc:sldMkLst>
      </pc:sldChg>
      <pc:sldChg chg="modSp mod">
        <pc:chgData name="Brian Page" userId="eb54c15eaa303302" providerId="LiveId" clId="{4E242B8D-32C4-4502-AD0F-C68152A03BCD}" dt="2021-06-03T05:23:42.115" v="6804" actId="12"/>
        <pc:sldMkLst>
          <pc:docMk/>
          <pc:sldMk cId="2753144973" sldId="263"/>
        </pc:sldMkLst>
        <pc:spChg chg="mod">
          <ac:chgData name="Brian Page" userId="eb54c15eaa303302" providerId="LiveId" clId="{4E242B8D-32C4-4502-AD0F-C68152A03BCD}" dt="2021-06-03T05:23:42.115" v="6804" actId="12"/>
          <ac:spMkLst>
            <pc:docMk/>
            <pc:sldMk cId="2753144973" sldId="263"/>
            <ac:spMk id="6" creationId="{0C766B09-78D4-4698-A57F-A7CE6EA874EA}"/>
          </ac:spMkLst>
        </pc:spChg>
      </pc:sldChg>
      <pc:sldChg chg="del">
        <pc:chgData name="Brian Page" userId="eb54c15eaa303302" providerId="LiveId" clId="{4E242B8D-32C4-4502-AD0F-C68152A03BCD}" dt="2021-06-03T05:19:51.355" v="6682" actId="47"/>
        <pc:sldMkLst>
          <pc:docMk/>
          <pc:sldMk cId="2099507458" sldId="264"/>
        </pc:sldMkLst>
      </pc:sldChg>
      <pc:sldChg chg="modSp mod">
        <pc:chgData name="Brian Page" userId="eb54c15eaa303302" providerId="LiveId" clId="{4E242B8D-32C4-4502-AD0F-C68152A03BCD}" dt="2021-06-03T05:23:53.436" v="6805" actId="12"/>
        <pc:sldMkLst>
          <pc:docMk/>
          <pc:sldMk cId="4136744329" sldId="264"/>
        </pc:sldMkLst>
        <pc:spChg chg="mod">
          <ac:chgData name="Brian Page" userId="eb54c15eaa303302" providerId="LiveId" clId="{4E242B8D-32C4-4502-AD0F-C68152A03BCD}" dt="2021-06-03T05:23:53.436" v="6805" actId="12"/>
          <ac:spMkLst>
            <pc:docMk/>
            <pc:sldMk cId="4136744329" sldId="264"/>
            <ac:spMk id="3" creationId="{0BD58A5D-392C-4EBC-8E5A-8C08816B7777}"/>
          </ac:spMkLst>
        </pc:spChg>
      </pc:sldChg>
      <pc:sldChg chg="del">
        <pc:chgData name="Brian Page" userId="eb54c15eaa303302" providerId="LiveId" clId="{4E242B8D-32C4-4502-AD0F-C68152A03BCD}" dt="2021-06-03T05:19:53.113" v="6683" actId="47"/>
        <pc:sldMkLst>
          <pc:docMk/>
          <pc:sldMk cId="155020787" sldId="265"/>
        </pc:sldMkLst>
      </pc:sldChg>
      <pc:sldChg chg="modSp mod">
        <pc:chgData name="Brian Page" userId="eb54c15eaa303302" providerId="LiveId" clId="{4E242B8D-32C4-4502-AD0F-C68152A03BCD}" dt="2021-06-03T05:24:04.764" v="6806" actId="12"/>
        <pc:sldMkLst>
          <pc:docMk/>
          <pc:sldMk cId="3688290313" sldId="265"/>
        </pc:sldMkLst>
        <pc:spChg chg="mod">
          <ac:chgData name="Brian Page" userId="eb54c15eaa303302" providerId="LiveId" clId="{4E242B8D-32C4-4502-AD0F-C68152A03BCD}" dt="2021-06-03T05:24:04.764" v="6806" actId="12"/>
          <ac:spMkLst>
            <pc:docMk/>
            <pc:sldMk cId="3688290313" sldId="265"/>
            <ac:spMk id="5" creationId="{887F1C5A-232E-4172-860D-3E354978455F}"/>
          </ac:spMkLst>
        </pc:spChg>
      </pc:sldChg>
      <pc:sldChg chg="del">
        <pc:chgData name="Brian Page" userId="eb54c15eaa303302" providerId="LiveId" clId="{4E242B8D-32C4-4502-AD0F-C68152A03BCD}" dt="2021-06-03T05:19:54.358" v="6684" actId="47"/>
        <pc:sldMkLst>
          <pc:docMk/>
          <pc:sldMk cId="46917755" sldId="266"/>
        </pc:sldMkLst>
      </pc:sldChg>
      <pc:sldChg chg="modSp mod">
        <pc:chgData name="Brian Page" userId="eb54c15eaa303302" providerId="LiveId" clId="{4E242B8D-32C4-4502-AD0F-C68152A03BCD}" dt="2021-06-03T05:24:16.596" v="6807" actId="12"/>
        <pc:sldMkLst>
          <pc:docMk/>
          <pc:sldMk cId="1047481346" sldId="266"/>
        </pc:sldMkLst>
        <pc:spChg chg="mod">
          <ac:chgData name="Brian Page" userId="eb54c15eaa303302" providerId="LiveId" clId="{4E242B8D-32C4-4502-AD0F-C68152A03BCD}" dt="2021-06-03T05:24:16.596" v="6807" actId="12"/>
          <ac:spMkLst>
            <pc:docMk/>
            <pc:sldMk cId="1047481346" sldId="266"/>
            <ac:spMk id="3" creationId="{622FC5DE-8C59-4F60-8297-0FF68C4D976B}"/>
          </ac:spMkLst>
        </pc:spChg>
      </pc:sldChg>
      <pc:sldChg chg="modSp mod">
        <pc:chgData name="Brian Page" userId="eb54c15eaa303302" providerId="LiveId" clId="{4E242B8D-32C4-4502-AD0F-C68152A03BCD}" dt="2021-06-03T05:24:26.655" v="6808" actId="12"/>
        <pc:sldMkLst>
          <pc:docMk/>
          <pc:sldMk cId="2709242196" sldId="267"/>
        </pc:sldMkLst>
        <pc:spChg chg="mod">
          <ac:chgData name="Brian Page" userId="eb54c15eaa303302" providerId="LiveId" clId="{4E242B8D-32C4-4502-AD0F-C68152A03BCD}" dt="2021-06-03T05:24:26.655" v="6808" actId="12"/>
          <ac:spMkLst>
            <pc:docMk/>
            <pc:sldMk cId="2709242196" sldId="267"/>
            <ac:spMk id="3" creationId="{3C34383C-6D45-4507-8798-11C54B542CD8}"/>
          </ac:spMkLst>
        </pc:spChg>
      </pc:sldChg>
      <pc:sldChg chg="modSp mod">
        <pc:chgData name="Brian Page" userId="eb54c15eaa303302" providerId="LiveId" clId="{4E242B8D-32C4-4502-AD0F-C68152A03BCD}" dt="2021-06-03T05:24:37.764" v="6809" actId="12"/>
        <pc:sldMkLst>
          <pc:docMk/>
          <pc:sldMk cId="4239562717" sldId="268"/>
        </pc:sldMkLst>
        <pc:spChg chg="mod">
          <ac:chgData name="Brian Page" userId="eb54c15eaa303302" providerId="LiveId" clId="{4E242B8D-32C4-4502-AD0F-C68152A03BCD}" dt="2021-06-03T05:24:37.764" v="6809" actId="12"/>
          <ac:spMkLst>
            <pc:docMk/>
            <pc:sldMk cId="4239562717" sldId="268"/>
            <ac:spMk id="6" creationId="{2E47F611-D992-40E4-ADA8-993CF3F9ADC4}"/>
          </ac:spMkLst>
        </pc:spChg>
      </pc:sldChg>
      <pc:sldChg chg="del">
        <pc:chgData name="Brian Page" userId="eb54c15eaa303302" providerId="LiveId" clId="{4E242B8D-32C4-4502-AD0F-C68152A03BCD}" dt="2021-06-03T05:19:49.353" v="6680" actId="47"/>
        <pc:sldMkLst>
          <pc:docMk/>
          <pc:sldMk cId="2798022020" sldId="270"/>
        </pc:sldMkLst>
      </pc:sldChg>
      <pc:sldChg chg="del">
        <pc:chgData name="Brian Page" userId="eb54c15eaa303302" providerId="LiveId" clId="{4E242B8D-32C4-4502-AD0F-C68152A03BCD}" dt="2021-06-03T05:19:56.345" v="6686" actId="47"/>
        <pc:sldMkLst>
          <pc:docMk/>
          <pc:sldMk cId="1750829388" sldId="271"/>
        </pc:sldMkLst>
      </pc:sldChg>
      <pc:sldChg chg="del">
        <pc:chgData name="Brian Page" userId="eb54c15eaa303302" providerId="LiveId" clId="{4E242B8D-32C4-4502-AD0F-C68152A03BCD}" dt="2021-06-03T05:19:58.143" v="6687" actId="47"/>
        <pc:sldMkLst>
          <pc:docMk/>
          <pc:sldMk cId="2999818923" sldId="272"/>
        </pc:sldMkLst>
      </pc:sldChg>
      <pc:sldChg chg="del">
        <pc:chgData name="Brian Page" userId="eb54c15eaa303302" providerId="LiveId" clId="{4E242B8D-32C4-4502-AD0F-C68152A03BCD}" dt="2021-06-03T05:19:59.659" v="6688" actId="47"/>
        <pc:sldMkLst>
          <pc:docMk/>
          <pc:sldMk cId="3012443655" sldId="273"/>
        </pc:sldMkLst>
      </pc:sldChg>
      <pc:sldChg chg="del">
        <pc:chgData name="Brian Page" userId="eb54c15eaa303302" providerId="LiveId" clId="{4E242B8D-32C4-4502-AD0F-C68152A03BCD}" dt="2021-06-03T05:20:01.431" v="6689" actId="47"/>
        <pc:sldMkLst>
          <pc:docMk/>
          <pc:sldMk cId="3165093976" sldId="274"/>
        </pc:sldMkLst>
      </pc:sldChg>
      <pc:sldChg chg="del">
        <pc:chgData name="Brian Page" userId="eb54c15eaa303302" providerId="LiveId" clId="{4E242B8D-32C4-4502-AD0F-C68152A03BCD}" dt="2021-06-03T05:19:55.809" v="6685" actId="47"/>
        <pc:sldMkLst>
          <pc:docMk/>
          <pc:sldMk cId="3014304258" sldId="275"/>
        </pc:sldMkLst>
      </pc:sldChg>
      <pc:sldChg chg="del">
        <pc:chgData name="Brian Page" userId="eb54c15eaa303302" providerId="LiveId" clId="{4E242B8D-32C4-4502-AD0F-C68152A03BCD}" dt="2021-06-03T05:19:47.513" v="6679" actId="47"/>
        <pc:sldMkLst>
          <pc:docMk/>
          <pc:sldMk cId="2899358923" sldId="276"/>
        </pc:sldMkLst>
      </pc:sldChg>
      <pc:sldChg chg="modSp mod">
        <pc:chgData name="Brian Page" userId="eb54c15eaa303302" providerId="LiveId" clId="{4E242B8D-32C4-4502-AD0F-C68152A03BCD}" dt="2021-06-02T20:00:34.171" v="1186" actId="12"/>
        <pc:sldMkLst>
          <pc:docMk/>
          <pc:sldMk cId="3964406980" sldId="285"/>
        </pc:sldMkLst>
        <pc:spChg chg="mod">
          <ac:chgData name="Brian Page" userId="eb54c15eaa303302" providerId="LiveId" clId="{4E242B8D-32C4-4502-AD0F-C68152A03BCD}" dt="2021-06-02T20:00:34.171" v="1186" actId="12"/>
          <ac:spMkLst>
            <pc:docMk/>
            <pc:sldMk cId="3964406980" sldId="285"/>
            <ac:spMk id="3" creationId="{5CBFFB1B-DE43-4B71-B4AD-1F2376D4D270}"/>
          </ac:spMkLst>
        </pc:spChg>
      </pc:sldChg>
      <pc:sldChg chg="del">
        <pc:chgData name="Brian Page" userId="eb54c15eaa303302" providerId="LiveId" clId="{4E242B8D-32C4-4502-AD0F-C68152A03BCD}" dt="2021-06-03T05:19:27.059" v="6667" actId="47"/>
        <pc:sldMkLst>
          <pc:docMk/>
          <pc:sldMk cId="4124266007" sldId="288"/>
        </pc:sldMkLst>
      </pc:sldChg>
      <pc:sldChg chg="del">
        <pc:chgData name="Brian Page" userId="eb54c15eaa303302" providerId="LiveId" clId="{4E242B8D-32C4-4502-AD0F-C68152A03BCD}" dt="2021-06-03T05:19:28.183" v="6668" actId="47"/>
        <pc:sldMkLst>
          <pc:docMk/>
          <pc:sldMk cId="441354396" sldId="289"/>
        </pc:sldMkLst>
      </pc:sldChg>
      <pc:sldChg chg="del">
        <pc:chgData name="Brian Page" userId="eb54c15eaa303302" providerId="LiveId" clId="{4E242B8D-32C4-4502-AD0F-C68152A03BCD}" dt="2021-06-03T05:19:35.023" v="6669" actId="47"/>
        <pc:sldMkLst>
          <pc:docMk/>
          <pc:sldMk cId="519124988" sldId="290"/>
        </pc:sldMkLst>
      </pc:sldChg>
      <pc:sldChg chg="del">
        <pc:chgData name="Brian Page" userId="eb54c15eaa303302" providerId="LiveId" clId="{4E242B8D-32C4-4502-AD0F-C68152A03BCD}" dt="2021-06-03T05:19:36.035" v="6670" actId="47"/>
        <pc:sldMkLst>
          <pc:docMk/>
          <pc:sldMk cId="993398915" sldId="291"/>
        </pc:sldMkLst>
      </pc:sldChg>
      <pc:sldChg chg="del">
        <pc:chgData name="Brian Page" userId="eb54c15eaa303302" providerId="LiveId" clId="{4E242B8D-32C4-4502-AD0F-C68152A03BCD}" dt="2021-06-03T05:19:37.524" v="6671" actId="47"/>
        <pc:sldMkLst>
          <pc:docMk/>
          <pc:sldMk cId="799595860" sldId="292"/>
        </pc:sldMkLst>
      </pc:sldChg>
      <pc:sldChg chg="del">
        <pc:chgData name="Brian Page" userId="eb54c15eaa303302" providerId="LiveId" clId="{4E242B8D-32C4-4502-AD0F-C68152A03BCD}" dt="2021-06-03T05:19:38.284" v="6672" actId="47"/>
        <pc:sldMkLst>
          <pc:docMk/>
          <pc:sldMk cId="2748491383" sldId="293"/>
        </pc:sldMkLst>
      </pc:sldChg>
      <pc:sldChg chg="del">
        <pc:chgData name="Brian Page" userId="eb54c15eaa303302" providerId="LiveId" clId="{4E242B8D-32C4-4502-AD0F-C68152A03BCD}" dt="2021-06-03T05:19:40.447" v="6673" actId="47"/>
        <pc:sldMkLst>
          <pc:docMk/>
          <pc:sldMk cId="59815055" sldId="294"/>
        </pc:sldMkLst>
      </pc:sldChg>
      <pc:sldChg chg="del">
        <pc:chgData name="Brian Page" userId="eb54c15eaa303302" providerId="LiveId" clId="{4E242B8D-32C4-4502-AD0F-C68152A03BCD}" dt="2021-06-03T05:19:41.526" v="6674" actId="47"/>
        <pc:sldMkLst>
          <pc:docMk/>
          <pc:sldMk cId="4195834780" sldId="295"/>
        </pc:sldMkLst>
      </pc:sldChg>
      <pc:sldChg chg="del">
        <pc:chgData name="Brian Page" userId="eb54c15eaa303302" providerId="LiveId" clId="{4E242B8D-32C4-4502-AD0F-C68152A03BCD}" dt="2021-06-03T05:19:42.454" v="6675" actId="47"/>
        <pc:sldMkLst>
          <pc:docMk/>
          <pc:sldMk cId="2812431429" sldId="296"/>
        </pc:sldMkLst>
      </pc:sldChg>
      <pc:sldChg chg="del">
        <pc:chgData name="Brian Page" userId="eb54c15eaa303302" providerId="LiveId" clId="{4E242B8D-32C4-4502-AD0F-C68152A03BCD}" dt="2021-06-03T05:19:44.449" v="6676" actId="47"/>
        <pc:sldMkLst>
          <pc:docMk/>
          <pc:sldMk cId="1278557903" sldId="297"/>
        </pc:sldMkLst>
      </pc:sldChg>
      <pc:sldChg chg="del">
        <pc:chgData name="Brian Page" userId="eb54c15eaa303302" providerId="LiveId" clId="{4E242B8D-32C4-4502-AD0F-C68152A03BCD}" dt="2021-06-03T05:19:45.245" v="6677" actId="47"/>
        <pc:sldMkLst>
          <pc:docMk/>
          <pc:sldMk cId="3923435813" sldId="298"/>
        </pc:sldMkLst>
      </pc:sldChg>
      <pc:sldChg chg="del">
        <pc:chgData name="Brian Page" userId="eb54c15eaa303302" providerId="LiveId" clId="{4E242B8D-32C4-4502-AD0F-C68152A03BCD}" dt="2021-06-03T05:19:45.952" v="6678" actId="47"/>
        <pc:sldMkLst>
          <pc:docMk/>
          <pc:sldMk cId="545320407" sldId="299"/>
        </pc:sldMkLst>
      </pc:sldChg>
      <pc:sldChg chg="del">
        <pc:chgData name="Brian Page" userId="eb54c15eaa303302" providerId="LiveId" clId="{4E242B8D-32C4-4502-AD0F-C68152A03BCD}" dt="2021-06-02T20:56:31.905" v="1486" actId="47"/>
        <pc:sldMkLst>
          <pc:docMk/>
          <pc:sldMk cId="1080104544" sldId="302"/>
        </pc:sldMkLst>
      </pc:sldChg>
      <pc:sldChg chg="modSp mod">
        <pc:chgData name="Brian Page" userId="eb54c15eaa303302" providerId="LiveId" clId="{4E242B8D-32C4-4502-AD0F-C68152A03BCD}" dt="2021-06-03T04:24:02.533" v="4872" actId="207"/>
        <pc:sldMkLst>
          <pc:docMk/>
          <pc:sldMk cId="188535910" sldId="303"/>
        </pc:sldMkLst>
        <pc:spChg chg="mod">
          <ac:chgData name="Brian Page" userId="eb54c15eaa303302" providerId="LiveId" clId="{4E242B8D-32C4-4502-AD0F-C68152A03BCD}" dt="2021-06-03T04:24:02.533" v="4872" actId="207"/>
          <ac:spMkLst>
            <pc:docMk/>
            <pc:sldMk cId="188535910" sldId="303"/>
            <ac:spMk id="3" creationId="{6258423D-CC65-4E92-BD02-25E73CA8784E}"/>
          </ac:spMkLst>
        </pc:spChg>
      </pc:sldChg>
      <pc:sldChg chg="addSp modSp new mod">
        <pc:chgData name="Brian Page" userId="eb54c15eaa303302" providerId="LiveId" clId="{4E242B8D-32C4-4502-AD0F-C68152A03BCD}" dt="2021-06-02T21:59:22.683" v="2974" actId="1036"/>
        <pc:sldMkLst>
          <pc:docMk/>
          <pc:sldMk cId="1442181272" sldId="304"/>
        </pc:sldMkLst>
        <pc:spChg chg="add mod">
          <ac:chgData name="Brian Page" userId="eb54c15eaa303302" providerId="LiveId" clId="{4E242B8D-32C4-4502-AD0F-C68152A03BCD}" dt="2021-06-02T21:53:09.542" v="2750" actId="20577"/>
          <ac:spMkLst>
            <pc:docMk/>
            <pc:sldMk cId="1442181272" sldId="304"/>
            <ac:spMk id="2" creationId="{3FF6F1B6-6713-4327-9F3B-2E7F40CFDE42}"/>
          </ac:spMkLst>
        </pc:spChg>
        <pc:picChg chg="add mod">
          <ac:chgData name="Brian Page" userId="eb54c15eaa303302" providerId="LiveId" clId="{4E242B8D-32C4-4502-AD0F-C68152A03BCD}" dt="2021-06-02T21:59:22.683" v="2974" actId="1036"/>
          <ac:picMkLst>
            <pc:docMk/>
            <pc:sldMk cId="1442181272" sldId="304"/>
            <ac:picMk id="3" creationId="{499F2BC0-DE6C-4014-AA93-3758D666AD27}"/>
          </ac:picMkLst>
        </pc:picChg>
      </pc:sldChg>
      <pc:sldChg chg="addSp modSp new del mod">
        <pc:chgData name="Brian Page" userId="eb54c15eaa303302" providerId="LiveId" clId="{4E242B8D-32C4-4502-AD0F-C68152A03BCD}" dt="2021-06-03T05:19:15.632" v="6661" actId="47"/>
        <pc:sldMkLst>
          <pc:docMk/>
          <pc:sldMk cId="2395045632" sldId="305"/>
        </pc:sldMkLst>
        <pc:picChg chg="add mod">
          <ac:chgData name="Brian Page" userId="eb54c15eaa303302" providerId="LiveId" clId="{4E242B8D-32C4-4502-AD0F-C68152A03BCD}" dt="2021-06-02T07:19:27.265" v="678" actId="1076"/>
          <ac:picMkLst>
            <pc:docMk/>
            <pc:sldMk cId="2395045632" sldId="305"/>
            <ac:picMk id="3" creationId="{6A44F65B-0F29-4D93-9E79-AF4077D14D45}"/>
          </ac:picMkLst>
        </pc:picChg>
        <pc:picChg chg="add mod">
          <ac:chgData name="Brian Page" userId="eb54c15eaa303302" providerId="LiveId" clId="{4E242B8D-32C4-4502-AD0F-C68152A03BCD}" dt="2021-06-02T07:19:25.862" v="677" actId="1076"/>
          <ac:picMkLst>
            <pc:docMk/>
            <pc:sldMk cId="2395045632" sldId="305"/>
            <ac:picMk id="5" creationId="{382315E9-76D8-41EA-8F99-2FC28C0A6774}"/>
          </ac:picMkLst>
        </pc:picChg>
      </pc:sldChg>
      <pc:sldChg chg="addSp modSp new del mod">
        <pc:chgData name="Brian Page" userId="eb54c15eaa303302" providerId="LiveId" clId="{4E242B8D-32C4-4502-AD0F-C68152A03BCD}" dt="2021-06-03T05:19:17.112" v="6662" actId="47"/>
        <pc:sldMkLst>
          <pc:docMk/>
          <pc:sldMk cId="3059902722" sldId="306"/>
        </pc:sldMkLst>
        <pc:picChg chg="add mod">
          <ac:chgData name="Brian Page" userId="eb54c15eaa303302" providerId="LiveId" clId="{4E242B8D-32C4-4502-AD0F-C68152A03BCD}" dt="2021-06-02T07:24:31.127" v="696" actId="1076"/>
          <ac:picMkLst>
            <pc:docMk/>
            <pc:sldMk cId="3059902722" sldId="306"/>
            <ac:picMk id="3" creationId="{8DBE55D6-DD97-4910-8B71-E870580A4014}"/>
          </ac:picMkLst>
        </pc:picChg>
        <pc:picChg chg="add mod">
          <ac:chgData name="Brian Page" userId="eb54c15eaa303302" providerId="LiveId" clId="{4E242B8D-32C4-4502-AD0F-C68152A03BCD}" dt="2021-06-02T07:24:34.890" v="697" actId="1076"/>
          <ac:picMkLst>
            <pc:docMk/>
            <pc:sldMk cId="3059902722" sldId="306"/>
            <ac:picMk id="5" creationId="{7391B912-60CB-4D1A-BCFF-9610BBA92E51}"/>
          </ac:picMkLst>
        </pc:picChg>
      </pc:sldChg>
      <pc:sldChg chg="addSp modSp new del mod">
        <pc:chgData name="Brian Page" userId="eb54c15eaa303302" providerId="LiveId" clId="{4E242B8D-32C4-4502-AD0F-C68152A03BCD}" dt="2021-06-03T05:19:18.759" v="6663" actId="47"/>
        <pc:sldMkLst>
          <pc:docMk/>
          <pc:sldMk cId="2200140167" sldId="307"/>
        </pc:sldMkLst>
        <pc:picChg chg="add mod">
          <ac:chgData name="Brian Page" userId="eb54c15eaa303302" providerId="LiveId" clId="{4E242B8D-32C4-4502-AD0F-C68152A03BCD}" dt="2021-06-02T07:25:11.645" v="704" actId="1076"/>
          <ac:picMkLst>
            <pc:docMk/>
            <pc:sldMk cId="2200140167" sldId="307"/>
            <ac:picMk id="3" creationId="{7B9D52C4-A8B9-4301-951F-330F7E0D1966}"/>
          </ac:picMkLst>
        </pc:picChg>
        <pc:picChg chg="add mod">
          <ac:chgData name="Brian Page" userId="eb54c15eaa303302" providerId="LiveId" clId="{4E242B8D-32C4-4502-AD0F-C68152A03BCD}" dt="2021-06-02T07:25:14.182" v="705" actId="1076"/>
          <ac:picMkLst>
            <pc:docMk/>
            <pc:sldMk cId="2200140167" sldId="307"/>
            <ac:picMk id="5" creationId="{CD21E760-C7A1-4E28-B3E8-6AEC66C51A3C}"/>
          </ac:picMkLst>
        </pc:picChg>
      </pc:sldChg>
      <pc:sldChg chg="addSp modSp new del mod">
        <pc:chgData name="Brian Page" userId="eb54c15eaa303302" providerId="LiveId" clId="{4E242B8D-32C4-4502-AD0F-C68152A03BCD}" dt="2021-06-03T05:19:20.175" v="6664" actId="47"/>
        <pc:sldMkLst>
          <pc:docMk/>
          <pc:sldMk cId="2578256048" sldId="308"/>
        </pc:sldMkLst>
        <pc:picChg chg="add mod">
          <ac:chgData name="Brian Page" userId="eb54c15eaa303302" providerId="LiveId" clId="{4E242B8D-32C4-4502-AD0F-C68152A03BCD}" dt="2021-06-02T07:25:44.314" v="712" actId="1076"/>
          <ac:picMkLst>
            <pc:docMk/>
            <pc:sldMk cId="2578256048" sldId="308"/>
            <ac:picMk id="3" creationId="{0E97FA18-C886-4728-BD9A-6A16E472ED96}"/>
          </ac:picMkLst>
        </pc:picChg>
        <pc:picChg chg="add mod">
          <ac:chgData name="Brian Page" userId="eb54c15eaa303302" providerId="LiveId" clId="{4E242B8D-32C4-4502-AD0F-C68152A03BCD}" dt="2021-06-02T07:25:47.450" v="713" actId="1076"/>
          <ac:picMkLst>
            <pc:docMk/>
            <pc:sldMk cId="2578256048" sldId="308"/>
            <ac:picMk id="5" creationId="{D414B5F9-9B60-47E8-BA6B-0E3E58FEC5A5}"/>
          </ac:picMkLst>
        </pc:picChg>
      </pc:sldChg>
      <pc:sldChg chg="addSp modSp new del mod">
        <pc:chgData name="Brian Page" userId="eb54c15eaa303302" providerId="LiveId" clId="{4E242B8D-32C4-4502-AD0F-C68152A03BCD}" dt="2021-06-03T05:19:24.654" v="6665" actId="47"/>
        <pc:sldMkLst>
          <pc:docMk/>
          <pc:sldMk cId="3850697340" sldId="309"/>
        </pc:sldMkLst>
        <pc:picChg chg="add mod">
          <ac:chgData name="Brian Page" userId="eb54c15eaa303302" providerId="LiveId" clId="{4E242B8D-32C4-4502-AD0F-C68152A03BCD}" dt="2021-06-02T07:26:38.565" v="724" actId="1076"/>
          <ac:picMkLst>
            <pc:docMk/>
            <pc:sldMk cId="3850697340" sldId="309"/>
            <ac:picMk id="3" creationId="{6190C594-CAFE-4052-A1B8-6060FD6657F8}"/>
          </ac:picMkLst>
        </pc:picChg>
        <pc:picChg chg="add mod">
          <ac:chgData name="Brian Page" userId="eb54c15eaa303302" providerId="LiveId" clId="{4E242B8D-32C4-4502-AD0F-C68152A03BCD}" dt="2021-06-02T07:26:46.513" v="727" actId="1076"/>
          <ac:picMkLst>
            <pc:docMk/>
            <pc:sldMk cId="3850697340" sldId="309"/>
            <ac:picMk id="5" creationId="{7A9B6D9C-DE09-4CAE-AA45-3D9757685DD2}"/>
          </ac:picMkLst>
        </pc:picChg>
        <pc:picChg chg="add mod">
          <ac:chgData name="Brian Page" userId="eb54c15eaa303302" providerId="LiveId" clId="{4E242B8D-32C4-4502-AD0F-C68152A03BCD}" dt="2021-06-02T07:26:43.421" v="726" actId="1076"/>
          <ac:picMkLst>
            <pc:docMk/>
            <pc:sldMk cId="3850697340" sldId="309"/>
            <ac:picMk id="7" creationId="{2A6F9711-337B-4674-9506-2124BB3229FF}"/>
          </ac:picMkLst>
        </pc:picChg>
        <pc:picChg chg="add mod">
          <ac:chgData name="Brian Page" userId="eb54c15eaa303302" providerId="LiveId" clId="{4E242B8D-32C4-4502-AD0F-C68152A03BCD}" dt="2021-06-02T07:26:41.549" v="725" actId="1076"/>
          <ac:picMkLst>
            <pc:docMk/>
            <pc:sldMk cId="3850697340" sldId="309"/>
            <ac:picMk id="9" creationId="{C9910B7A-793B-4912-939F-7A7CCCDF4CD0}"/>
          </ac:picMkLst>
        </pc:picChg>
      </pc:sldChg>
      <pc:sldChg chg="addSp new del ord">
        <pc:chgData name="Brian Page" userId="eb54c15eaa303302" providerId="LiveId" clId="{4E242B8D-32C4-4502-AD0F-C68152A03BCD}" dt="2021-06-03T05:19:25.891" v="6666" actId="47"/>
        <pc:sldMkLst>
          <pc:docMk/>
          <pc:sldMk cId="3295205089" sldId="310"/>
        </pc:sldMkLst>
        <pc:picChg chg="add">
          <ac:chgData name="Brian Page" userId="eb54c15eaa303302" providerId="LiveId" clId="{4E242B8D-32C4-4502-AD0F-C68152A03BCD}" dt="2021-06-02T17:18:07.038" v="1183"/>
          <ac:picMkLst>
            <pc:docMk/>
            <pc:sldMk cId="3295205089" sldId="310"/>
            <ac:picMk id="2" creationId="{BA00A654-B4C1-461F-A900-8CFEABCC5D9F}"/>
          </ac:picMkLst>
        </pc:picChg>
      </pc:sldChg>
      <pc:sldChg chg="addSp modSp mod">
        <pc:chgData name="Brian Page" userId="eb54c15eaa303302" providerId="LiveId" clId="{4E242B8D-32C4-4502-AD0F-C68152A03BCD}" dt="2021-06-02T20:56:24.154" v="1485" actId="20577"/>
        <pc:sldMkLst>
          <pc:docMk/>
          <pc:sldMk cId="1101651222" sldId="311"/>
        </pc:sldMkLst>
        <pc:spChg chg="mod">
          <ac:chgData name="Brian Page" userId="eb54c15eaa303302" providerId="LiveId" clId="{4E242B8D-32C4-4502-AD0F-C68152A03BCD}" dt="2021-06-02T20:23:20.230" v="1214" actId="20577"/>
          <ac:spMkLst>
            <pc:docMk/>
            <pc:sldMk cId="1101651222" sldId="311"/>
            <ac:spMk id="2" creationId="{9119B116-3E6D-43DD-A89F-7E49AD2B8660}"/>
          </ac:spMkLst>
        </pc:spChg>
        <pc:spChg chg="mod">
          <ac:chgData name="Brian Page" userId="eb54c15eaa303302" providerId="LiveId" clId="{4E242B8D-32C4-4502-AD0F-C68152A03BCD}" dt="2021-06-02T20:56:24.154" v="1485" actId="20577"/>
          <ac:spMkLst>
            <pc:docMk/>
            <pc:sldMk cId="1101651222" sldId="311"/>
            <ac:spMk id="3" creationId="{5CBFFB1B-DE43-4B71-B4AD-1F2376D4D270}"/>
          </ac:spMkLst>
        </pc:spChg>
        <pc:spChg chg="add mod">
          <ac:chgData name="Brian Page" userId="eb54c15eaa303302" providerId="LiveId" clId="{4E242B8D-32C4-4502-AD0F-C68152A03BCD}" dt="2021-06-02T20:53:34.740" v="1482" actId="1076"/>
          <ac:spMkLst>
            <pc:docMk/>
            <pc:sldMk cId="1101651222" sldId="311"/>
            <ac:spMk id="7" creationId="{3F4FCE70-741E-4720-86C9-89AC840B5D93}"/>
          </ac:spMkLst>
        </pc:spChg>
        <pc:picChg chg="add mod">
          <ac:chgData name="Brian Page" userId="eb54c15eaa303302" providerId="LiveId" clId="{4E242B8D-32C4-4502-AD0F-C68152A03BCD}" dt="2021-06-02T20:53:23.425" v="1480" actId="1035"/>
          <ac:picMkLst>
            <pc:docMk/>
            <pc:sldMk cId="1101651222" sldId="311"/>
            <ac:picMk id="4" creationId="{AC4756DB-00DE-404F-ABBA-B5BC263CCFC2}"/>
          </ac:picMkLst>
        </pc:picChg>
        <pc:picChg chg="add mod">
          <ac:chgData name="Brian Page" userId="eb54c15eaa303302" providerId="LiveId" clId="{4E242B8D-32C4-4502-AD0F-C68152A03BCD}" dt="2021-06-02T20:53:38.858" v="1483" actId="1076"/>
          <ac:picMkLst>
            <pc:docMk/>
            <pc:sldMk cId="1101651222" sldId="311"/>
            <ac:picMk id="5" creationId="{82076523-48B4-4F20-BAFD-74A91D9202C2}"/>
          </ac:picMkLst>
        </pc:picChg>
        <pc:picChg chg="add mod">
          <ac:chgData name="Brian Page" userId="eb54c15eaa303302" providerId="LiveId" clId="{4E242B8D-32C4-4502-AD0F-C68152A03BCD}" dt="2021-06-02T20:53:29.791" v="1481" actId="1076"/>
          <ac:picMkLst>
            <pc:docMk/>
            <pc:sldMk cId="1101651222" sldId="311"/>
            <ac:picMk id="6" creationId="{FA32E010-3480-468C-9E4E-6CF014D0BD65}"/>
          </ac:picMkLst>
        </pc:picChg>
      </pc:sldChg>
      <pc:sldChg chg="delSp modSp mod">
        <pc:chgData name="Brian Page" userId="eb54c15eaa303302" providerId="LiveId" clId="{4E242B8D-32C4-4502-AD0F-C68152A03BCD}" dt="2021-06-02T21:51:54.168" v="2679" actId="20577"/>
        <pc:sldMkLst>
          <pc:docMk/>
          <pc:sldMk cId="1985678993" sldId="312"/>
        </pc:sldMkLst>
        <pc:spChg chg="mod">
          <ac:chgData name="Brian Page" userId="eb54c15eaa303302" providerId="LiveId" clId="{4E242B8D-32C4-4502-AD0F-C68152A03BCD}" dt="2021-06-02T21:07:18.163" v="1560" actId="20577"/>
          <ac:spMkLst>
            <pc:docMk/>
            <pc:sldMk cId="1985678993" sldId="312"/>
            <ac:spMk id="2" creationId="{9119B116-3E6D-43DD-A89F-7E49AD2B8660}"/>
          </ac:spMkLst>
        </pc:spChg>
        <pc:spChg chg="mod">
          <ac:chgData name="Brian Page" userId="eb54c15eaa303302" providerId="LiveId" clId="{4E242B8D-32C4-4502-AD0F-C68152A03BCD}" dt="2021-06-02T21:51:54.168" v="2679" actId="20577"/>
          <ac:spMkLst>
            <pc:docMk/>
            <pc:sldMk cId="1985678993" sldId="312"/>
            <ac:spMk id="3" creationId="{5CBFFB1B-DE43-4B71-B4AD-1F2376D4D270}"/>
          </ac:spMkLst>
        </pc:spChg>
        <pc:spChg chg="del">
          <ac:chgData name="Brian Page" userId="eb54c15eaa303302" providerId="LiveId" clId="{4E242B8D-32C4-4502-AD0F-C68152A03BCD}" dt="2021-06-02T21:05:17.406" v="1489" actId="478"/>
          <ac:spMkLst>
            <pc:docMk/>
            <pc:sldMk cId="1985678993" sldId="312"/>
            <ac:spMk id="7" creationId="{3F4FCE70-741E-4720-86C9-89AC840B5D93}"/>
          </ac:spMkLst>
        </pc:spChg>
        <pc:picChg chg="del">
          <ac:chgData name="Brian Page" userId="eb54c15eaa303302" providerId="LiveId" clId="{4E242B8D-32C4-4502-AD0F-C68152A03BCD}" dt="2021-06-02T21:05:14.154" v="1487" actId="478"/>
          <ac:picMkLst>
            <pc:docMk/>
            <pc:sldMk cId="1985678993" sldId="312"/>
            <ac:picMk id="4" creationId="{AC4756DB-00DE-404F-ABBA-B5BC263CCFC2}"/>
          </ac:picMkLst>
        </pc:picChg>
        <pc:picChg chg="del">
          <ac:chgData name="Brian Page" userId="eb54c15eaa303302" providerId="LiveId" clId="{4E242B8D-32C4-4502-AD0F-C68152A03BCD}" dt="2021-06-02T21:05:18.102" v="1490" actId="478"/>
          <ac:picMkLst>
            <pc:docMk/>
            <pc:sldMk cId="1985678993" sldId="312"/>
            <ac:picMk id="5" creationId="{82076523-48B4-4F20-BAFD-74A91D9202C2}"/>
          </ac:picMkLst>
        </pc:picChg>
        <pc:picChg chg="del">
          <ac:chgData name="Brian Page" userId="eb54c15eaa303302" providerId="LiveId" clId="{4E242B8D-32C4-4502-AD0F-C68152A03BCD}" dt="2021-06-02T21:05:15.424" v="1488" actId="478"/>
          <ac:picMkLst>
            <pc:docMk/>
            <pc:sldMk cId="1985678993" sldId="312"/>
            <ac:picMk id="6" creationId="{FA32E010-3480-468C-9E4E-6CF014D0BD65}"/>
          </ac:picMkLst>
        </pc:picChg>
      </pc:sldChg>
      <pc:sldChg chg="addSp delSp modSp mod">
        <pc:chgData name="Brian Page" userId="eb54c15eaa303302" providerId="LiveId" clId="{4E242B8D-32C4-4502-AD0F-C68152A03BCD}" dt="2021-06-02T21:59:34.854" v="3001" actId="1036"/>
        <pc:sldMkLst>
          <pc:docMk/>
          <pc:sldMk cId="228626085" sldId="313"/>
        </pc:sldMkLst>
        <pc:spChg chg="mod">
          <ac:chgData name="Brian Page" userId="eb54c15eaa303302" providerId="LiveId" clId="{4E242B8D-32C4-4502-AD0F-C68152A03BCD}" dt="2021-06-02T21:55:05.394" v="2797" actId="20577"/>
          <ac:spMkLst>
            <pc:docMk/>
            <pc:sldMk cId="228626085" sldId="313"/>
            <ac:spMk id="2" creationId="{3FF6F1B6-6713-4327-9F3B-2E7F40CFDE42}"/>
          </ac:spMkLst>
        </pc:spChg>
        <pc:picChg chg="del">
          <ac:chgData name="Brian Page" userId="eb54c15eaa303302" providerId="LiveId" clId="{4E242B8D-32C4-4502-AD0F-C68152A03BCD}" dt="2021-06-02T21:53:31.485" v="2753" actId="478"/>
          <ac:picMkLst>
            <pc:docMk/>
            <pc:sldMk cId="228626085" sldId="313"/>
            <ac:picMk id="3" creationId="{499F2BC0-DE6C-4014-AA93-3758D666AD27}"/>
          </ac:picMkLst>
        </pc:picChg>
        <pc:picChg chg="add mod">
          <ac:chgData name="Brian Page" userId="eb54c15eaa303302" providerId="LiveId" clId="{4E242B8D-32C4-4502-AD0F-C68152A03BCD}" dt="2021-06-02T21:59:34.854" v="3001" actId="1036"/>
          <ac:picMkLst>
            <pc:docMk/>
            <pc:sldMk cId="228626085" sldId="313"/>
            <ac:picMk id="4" creationId="{30DCC2E4-E269-49DD-BE48-2E0AAAF1B3EA}"/>
          </ac:picMkLst>
        </pc:picChg>
      </pc:sldChg>
      <pc:sldChg chg="addSp delSp modSp mod">
        <pc:chgData name="Brian Page" userId="eb54c15eaa303302" providerId="LiveId" clId="{4E242B8D-32C4-4502-AD0F-C68152A03BCD}" dt="2021-06-02T21:59:47.500" v="3028" actId="1036"/>
        <pc:sldMkLst>
          <pc:docMk/>
          <pc:sldMk cId="4204775619" sldId="314"/>
        </pc:sldMkLst>
        <pc:spChg chg="mod">
          <ac:chgData name="Brian Page" userId="eb54c15eaa303302" providerId="LiveId" clId="{4E242B8D-32C4-4502-AD0F-C68152A03BCD}" dt="2021-06-02T21:56:05.223" v="2856" actId="20577"/>
          <ac:spMkLst>
            <pc:docMk/>
            <pc:sldMk cId="4204775619" sldId="314"/>
            <ac:spMk id="2" creationId="{3FF6F1B6-6713-4327-9F3B-2E7F40CFDE42}"/>
          </ac:spMkLst>
        </pc:spChg>
        <pc:picChg chg="del">
          <ac:chgData name="Brian Page" userId="eb54c15eaa303302" providerId="LiveId" clId="{4E242B8D-32C4-4502-AD0F-C68152A03BCD}" dt="2021-06-02T21:56:09.632" v="2857" actId="478"/>
          <ac:picMkLst>
            <pc:docMk/>
            <pc:sldMk cId="4204775619" sldId="314"/>
            <ac:picMk id="4" creationId="{30DCC2E4-E269-49DD-BE48-2E0AAAF1B3EA}"/>
          </ac:picMkLst>
        </pc:picChg>
        <pc:picChg chg="add mod">
          <ac:chgData name="Brian Page" userId="eb54c15eaa303302" providerId="LiveId" clId="{4E242B8D-32C4-4502-AD0F-C68152A03BCD}" dt="2021-06-02T21:59:47.500" v="3028" actId="1036"/>
          <ac:picMkLst>
            <pc:docMk/>
            <pc:sldMk cId="4204775619" sldId="314"/>
            <ac:picMk id="5" creationId="{6D105CD8-C006-4883-8448-9C7CAADC378E}"/>
          </ac:picMkLst>
        </pc:picChg>
      </pc:sldChg>
      <pc:sldChg chg="addSp delSp modSp mod">
        <pc:chgData name="Brian Page" userId="eb54c15eaa303302" providerId="LiveId" clId="{4E242B8D-32C4-4502-AD0F-C68152A03BCD}" dt="2021-06-02T22:00:04.263" v="3055" actId="1036"/>
        <pc:sldMkLst>
          <pc:docMk/>
          <pc:sldMk cId="3919402634" sldId="315"/>
        </pc:sldMkLst>
        <pc:spChg chg="mod">
          <ac:chgData name="Brian Page" userId="eb54c15eaa303302" providerId="LiveId" clId="{4E242B8D-32C4-4502-AD0F-C68152A03BCD}" dt="2021-06-02T21:59:03.506" v="2947" actId="14100"/>
          <ac:spMkLst>
            <pc:docMk/>
            <pc:sldMk cId="3919402634" sldId="315"/>
            <ac:spMk id="2" creationId="{3FF6F1B6-6713-4327-9F3B-2E7F40CFDE42}"/>
          </ac:spMkLst>
        </pc:spChg>
        <pc:picChg chg="add mod">
          <ac:chgData name="Brian Page" userId="eb54c15eaa303302" providerId="LiveId" clId="{4E242B8D-32C4-4502-AD0F-C68152A03BCD}" dt="2021-06-02T22:00:04.263" v="3055" actId="1036"/>
          <ac:picMkLst>
            <pc:docMk/>
            <pc:sldMk cId="3919402634" sldId="315"/>
            <ac:picMk id="3" creationId="{DFB6C1DB-ED90-4E77-ACCC-CD5489039678}"/>
          </ac:picMkLst>
        </pc:picChg>
        <pc:picChg chg="del">
          <ac:chgData name="Brian Page" userId="eb54c15eaa303302" providerId="LiveId" clId="{4E242B8D-32C4-4502-AD0F-C68152A03BCD}" dt="2021-06-02T21:58:04.247" v="2887" actId="478"/>
          <ac:picMkLst>
            <pc:docMk/>
            <pc:sldMk cId="3919402634" sldId="315"/>
            <ac:picMk id="5" creationId="{6D105CD8-C006-4883-8448-9C7CAADC378E}"/>
          </ac:picMkLst>
        </pc:picChg>
      </pc:sldChg>
      <pc:sldChg chg="addSp delSp modSp mod">
        <pc:chgData name="Brian Page" userId="eb54c15eaa303302" providerId="LiveId" clId="{4E242B8D-32C4-4502-AD0F-C68152A03BCD}" dt="2021-06-02T22:01:34.061" v="3097" actId="20577"/>
        <pc:sldMkLst>
          <pc:docMk/>
          <pc:sldMk cId="2183644845" sldId="316"/>
        </pc:sldMkLst>
        <pc:spChg chg="mod">
          <ac:chgData name="Brian Page" userId="eb54c15eaa303302" providerId="LiveId" clId="{4E242B8D-32C4-4502-AD0F-C68152A03BCD}" dt="2021-06-02T22:01:34.061" v="3097" actId="20577"/>
          <ac:spMkLst>
            <pc:docMk/>
            <pc:sldMk cId="2183644845" sldId="316"/>
            <ac:spMk id="2" creationId="{3FF6F1B6-6713-4327-9F3B-2E7F40CFDE42}"/>
          </ac:spMkLst>
        </pc:spChg>
        <pc:picChg chg="del">
          <ac:chgData name="Brian Page" userId="eb54c15eaa303302" providerId="LiveId" clId="{4E242B8D-32C4-4502-AD0F-C68152A03BCD}" dt="2021-06-02T22:00:41.502" v="3056" actId="478"/>
          <ac:picMkLst>
            <pc:docMk/>
            <pc:sldMk cId="2183644845" sldId="316"/>
            <ac:picMk id="3" creationId="{DFB6C1DB-ED90-4E77-ACCC-CD5489039678}"/>
          </ac:picMkLst>
        </pc:picChg>
        <pc:picChg chg="add mod">
          <ac:chgData name="Brian Page" userId="eb54c15eaa303302" providerId="LiveId" clId="{4E242B8D-32C4-4502-AD0F-C68152A03BCD}" dt="2021-06-02T22:01:11.607" v="3091" actId="1037"/>
          <ac:picMkLst>
            <pc:docMk/>
            <pc:sldMk cId="2183644845" sldId="316"/>
            <ac:picMk id="4" creationId="{3FDFA102-A245-4050-8FB8-74EE1A7E3D39}"/>
          </ac:picMkLst>
        </pc:picChg>
      </pc:sldChg>
      <pc:sldChg chg="addSp delSp modSp mod">
        <pc:chgData name="Brian Page" userId="eb54c15eaa303302" providerId="LiveId" clId="{4E242B8D-32C4-4502-AD0F-C68152A03BCD}" dt="2021-06-02T22:06:53.135" v="3155" actId="20577"/>
        <pc:sldMkLst>
          <pc:docMk/>
          <pc:sldMk cId="4103888895" sldId="317"/>
        </pc:sldMkLst>
        <pc:spChg chg="mod">
          <ac:chgData name="Brian Page" userId="eb54c15eaa303302" providerId="LiveId" clId="{4E242B8D-32C4-4502-AD0F-C68152A03BCD}" dt="2021-06-02T22:06:53.135" v="3155" actId="20577"/>
          <ac:spMkLst>
            <pc:docMk/>
            <pc:sldMk cId="4103888895" sldId="317"/>
            <ac:spMk id="2" creationId="{3FF6F1B6-6713-4327-9F3B-2E7F40CFDE42}"/>
          </ac:spMkLst>
        </pc:spChg>
        <pc:picChg chg="add mod">
          <ac:chgData name="Brian Page" userId="eb54c15eaa303302" providerId="LiveId" clId="{4E242B8D-32C4-4502-AD0F-C68152A03BCD}" dt="2021-06-02T22:06:05.526" v="3126" actId="1037"/>
          <ac:picMkLst>
            <pc:docMk/>
            <pc:sldMk cId="4103888895" sldId="317"/>
            <ac:picMk id="3" creationId="{D767DD21-5A2D-4D2E-BE75-D77E011AB083}"/>
          </ac:picMkLst>
        </pc:picChg>
        <pc:picChg chg="del">
          <ac:chgData name="Brian Page" userId="eb54c15eaa303302" providerId="LiveId" clId="{4E242B8D-32C4-4502-AD0F-C68152A03BCD}" dt="2021-06-02T22:05:52.204" v="3098" actId="478"/>
          <ac:picMkLst>
            <pc:docMk/>
            <pc:sldMk cId="4103888895" sldId="317"/>
            <ac:picMk id="4" creationId="{3FDFA102-A245-4050-8FB8-74EE1A7E3D39}"/>
          </ac:picMkLst>
        </pc:picChg>
      </pc:sldChg>
      <pc:sldChg chg="addSp delSp modSp mod">
        <pc:chgData name="Brian Page" userId="eb54c15eaa303302" providerId="LiveId" clId="{4E242B8D-32C4-4502-AD0F-C68152A03BCD}" dt="2021-06-02T22:09:16.865" v="3242" actId="1037"/>
        <pc:sldMkLst>
          <pc:docMk/>
          <pc:sldMk cId="1173086929" sldId="318"/>
        </pc:sldMkLst>
        <pc:spChg chg="mod">
          <ac:chgData name="Brian Page" userId="eb54c15eaa303302" providerId="LiveId" clId="{4E242B8D-32C4-4502-AD0F-C68152A03BCD}" dt="2021-06-02T22:08:54.095" v="3207" actId="20577"/>
          <ac:spMkLst>
            <pc:docMk/>
            <pc:sldMk cId="1173086929" sldId="318"/>
            <ac:spMk id="2" creationId="{3FF6F1B6-6713-4327-9F3B-2E7F40CFDE42}"/>
          </ac:spMkLst>
        </pc:spChg>
        <pc:picChg chg="del">
          <ac:chgData name="Brian Page" userId="eb54c15eaa303302" providerId="LiveId" clId="{4E242B8D-32C4-4502-AD0F-C68152A03BCD}" dt="2021-06-02T22:08:56.819" v="3208" actId="478"/>
          <ac:picMkLst>
            <pc:docMk/>
            <pc:sldMk cId="1173086929" sldId="318"/>
            <ac:picMk id="3" creationId="{D767DD21-5A2D-4D2E-BE75-D77E011AB083}"/>
          </ac:picMkLst>
        </pc:picChg>
        <pc:picChg chg="add mod">
          <ac:chgData name="Brian Page" userId="eb54c15eaa303302" providerId="LiveId" clId="{4E242B8D-32C4-4502-AD0F-C68152A03BCD}" dt="2021-06-02T22:09:16.865" v="3242" actId="1037"/>
          <ac:picMkLst>
            <pc:docMk/>
            <pc:sldMk cId="1173086929" sldId="318"/>
            <ac:picMk id="4" creationId="{A2AC16A3-5C4E-4246-A56E-A92AE2BC1210}"/>
          </ac:picMkLst>
        </pc:picChg>
      </pc:sldChg>
      <pc:sldChg chg="addSp delSp modSp mod">
        <pc:chgData name="Brian Page" userId="eb54c15eaa303302" providerId="LiveId" clId="{4E242B8D-32C4-4502-AD0F-C68152A03BCD}" dt="2021-06-02T22:12:53.316" v="3276" actId="1037"/>
        <pc:sldMkLst>
          <pc:docMk/>
          <pc:sldMk cId="739356290" sldId="319"/>
        </pc:sldMkLst>
        <pc:spChg chg="mod">
          <ac:chgData name="Brian Page" userId="eb54c15eaa303302" providerId="LiveId" clId="{4E242B8D-32C4-4502-AD0F-C68152A03BCD}" dt="2021-06-02T22:12:33.832" v="3243" actId="20577"/>
          <ac:spMkLst>
            <pc:docMk/>
            <pc:sldMk cId="739356290" sldId="319"/>
            <ac:spMk id="2" creationId="{3FF6F1B6-6713-4327-9F3B-2E7F40CFDE42}"/>
          </ac:spMkLst>
        </pc:spChg>
        <pc:picChg chg="add mod">
          <ac:chgData name="Brian Page" userId="eb54c15eaa303302" providerId="LiveId" clId="{4E242B8D-32C4-4502-AD0F-C68152A03BCD}" dt="2021-06-02T22:12:53.316" v="3276" actId="1037"/>
          <ac:picMkLst>
            <pc:docMk/>
            <pc:sldMk cId="739356290" sldId="319"/>
            <ac:picMk id="3" creationId="{C9D93D89-0F00-4FFD-A0E8-6F2653EB3B9B}"/>
          </ac:picMkLst>
        </pc:picChg>
        <pc:picChg chg="del">
          <ac:chgData name="Brian Page" userId="eb54c15eaa303302" providerId="LiveId" clId="{4E242B8D-32C4-4502-AD0F-C68152A03BCD}" dt="2021-06-02T22:12:35.991" v="3244" actId="478"/>
          <ac:picMkLst>
            <pc:docMk/>
            <pc:sldMk cId="739356290" sldId="319"/>
            <ac:picMk id="4" creationId="{A2AC16A3-5C4E-4246-A56E-A92AE2BC1210}"/>
          </ac:picMkLst>
        </pc:picChg>
      </pc:sldChg>
      <pc:sldChg chg="addSp delSp modSp mod">
        <pc:chgData name="Brian Page" userId="eb54c15eaa303302" providerId="LiveId" clId="{4E242B8D-32C4-4502-AD0F-C68152A03BCD}" dt="2021-06-02T22:16:11.588" v="3353" actId="1038"/>
        <pc:sldMkLst>
          <pc:docMk/>
          <pc:sldMk cId="3640650042" sldId="320"/>
        </pc:sldMkLst>
        <pc:spChg chg="mod">
          <ac:chgData name="Brian Page" userId="eb54c15eaa303302" providerId="LiveId" clId="{4E242B8D-32C4-4502-AD0F-C68152A03BCD}" dt="2021-06-02T22:15:50.235" v="3311" actId="20577"/>
          <ac:spMkLst>
            <pc:docMk/>
            <pc:sldMk cId="3640650042" sldId="320"/>
            <ac:spMk id="2" creationId="{3FF6F1B6-6713-4327-9F3B-2E7F40CFDE42}"/>
          </ac:spMkLst>
        </pc:spChg>
        <pc:picChg chg="del">
          <ac:chgData name="Brian Page" userId="eb54c15eaa303302" providerId="LiveId" clId="{4E242B8D-32C4-4502-AD0F-C68152A03BCD}" dt="2021-06-02T22:15:52.710" v="3312" actId="478"/>
          <ac:picMkLst>
            <pc:docMk/>
            <pc:sldMk cId="3640650042" sldId="320"/>
            <ac:picMk id="3" creationId="{C9D93D89-0F00-4FFD-A0E8-6F2653EB3B9B}"/>
          </ac:picMkLst>
        </pc:picChg>
        <pc:picChg chg="add mod">
          <ac:chgData name="Brian Page" userId="eb54c15eaa303302" providerId="LiveId" clId="{4E242B8D-32C4-4502-AD0F-C68152A03BCD}" dt="2021-06-02T22:16:11.588" v="3353" actId="1038"/>
          <ac:picMkLst>
            <pc:docMk/>
            <pc:sldMk cId="3640650042" sldId="320"/>
            <ac:picMk id="4" creationId="{C50CC4B2-00DC-42A1-8501-6889A4EBEB5A}"/>
          </ac:picMkLst>
        </pc:picChg>
      </pc:sldChg>
      <pc:sldChg chg="addSp delSp modSp mod">
        <pc:chgData name="Brian Page" userId="eb54c15eaa303302" providerId="LiveId" clId="{4E242B8D-32C4-4502-AD0F-C68152A03BCD}" dt="2021-06-02T22:16:48.779" v="3388" actId="1038"/>
        <pc:sldMkLst>
          <pc:docMk/>
          <pc:sldMk cId="1090691368" sldId="321"/>
        </pc:sldMkLst>
        <pc:spChg chg="mod">
          <ac:chgData name="Brian Page" userId="eb54c15eaa303302" providerId="LiveId" clId="{4E242B8D-32C4-4502-AD0F-C68152A03BCD}" dt="2021-06-02T22:16:27.502" v="3359" actId="20577"/>
          <ac:spMkLst>
            <pc:docMk/>
            <pc:sldMk cId="1090691368" sldId="321"/>
            <ac:spMk id="2" creationId="{3FF6F1B6-6713-4327-9F3B-2E7F40CFDE42}"/>
          </ac:spMkLst>
        </pc:spChg>
        <pc:picChg chg="add mod">
          <ac:chgData name="Brian Page" userId="eb54c15eaa303302" providerId="LiveId" clId="{4E242B8D-32C4-4502-AD0F-C68152A03BCD}" dt="2021-06-02T22:16:48.779" v="3388" actId="1038"/>
          <ac:picMkLst>
            <pc:docMk/>
            <pc:sldMk cId="1090691368" sldId="321"/>
            <ac:picMk id="3" creationId="{25DCC752-DEA7-4483-90F4-4235A33AEEDF}"/>
          </ac:picMkLst>
        </pc:picChg>
        <pc:picChg chg="del">
          <ac:chgData name="Brian Page" userId="eb54c15eaa303302" providerId="LiveId" clId="{4E242B8D-32C4-4502-AD0F-C68152A03BCD}" dt="2021-06-02T22:16:29.994" v="3360" actId="478"/>
          <ac:picMkLst>
            <pc:docMk/>
            <pc:sldMk cId="1090691368" sldId="321"/>
            <ac:picMk id="4" creationId="{C50CC4B2-00DC-42A1-8501-6889A4EBEB5A}"/>
          </ac:picMkLst>
        </pc:picChg>
      </pc:sldChg>
      <pc:sldChg chg="addSp delSp modSp mod">
        <pc:chgData name="Brian Page" userId="eb54c15eaa303302" providerId="LiveId" clId="{4E242B8D-32C4-4502-AD0F-C68152A03BCD}" dt="2021-06-02T22:19:32.669" v="3460" actId="1038"/>
        <pc:sldMkLst>
          <pc:docMk/>
          <pc:sldMk cId="1605398439" sldId="322"/>
        </pc:sldMkLst>
        <pc:spChg chg="mod">
          <ac:chgData name="Brian Page" userId="eb54c15eaa303302" providerId="LiveId" clId="{4E242B8D-32C4-4502-AD0F-C68152A03BCD}" dt="2021-06-02T22:19:09.069" v="3426" actId="20577"/>
          <ac:spMkLst>
            <pc:docMk/>
            <pc:sldMk cId="1605398439" sldId="322"/>
            <ac:spMk id="2" creationId="{3FF6F1B6-6713-4327-9F3B-2E7F40CFDE42}"/>
          </ac:spMkLst>
        </pc:spChg>
        <pc:picChg chg="del">
          <ac:chgData name="Brian Page" userId="eb54c15eaa303302" providerId="LiveId" clId="{4E242B8D-32C4-4502-AD0F-C68152A03BCD}" dt="2021-06-02T22:19:11.724" v="3427" actId="478"/>
          <ac:picMkLst>
            <pc:docMk/>
            <pc:sldMk cId="1605398439" sldId="322"/>
            <ac:picMk id="3" creationId="{25DCC752-DEA7-4483-90F4-4235A33AEEDF}"/>
          </ac:picMkLst>
        </pc:picChg>
        <pc:picChg chg="add mod">
          <ac:chgData name="Brian Page" userId="eb54c15eaa303302" providerId="LiveId" clId="{4E242B8D-32C4-4502-AD0F-C68152A03BCD}" dt="2021-06-02T22:19:32.669" v="3460" actId="1038"/>
          <ac:picMkLst>
            <pc:docMk/>
            <pc:sldMk cId="1605398439" sldId="322"/>
            <ac:picMk id="4" creationId="{2426838B-4841-457A-8CEF-84D2784BC3A9}"/>
          </ac:picMkLst>
        </pc:picChg>
      </pc:sldChg>
      <pc:sldChg chg="addSp delSp modSp mod">
        <pc:chgData name="Brian Page" userId="eb54c15eaa303302" providerId="LiveId" clId="{4E242B8D-32C4-4502-AD0F-C68152A03BCD}" dt="2021-06-02T22:20:08.714" v="3490" actId="1038"/>
        <pc:sldMkLst>
          <pc:docMk/>
          <pc:sldMk cId="1391655159" sldId="323"/>
        </pc:sldMkLst>
        <pc:spChg chg="mod">
          <ac:chgData name="Brian Page" userId="eb54c15eaa303302" providerId="LiveId" clId="{4E242B8D-32C4-4502-AD0F-C68152A03BCD}" dt="2021-06-02T22:19:42.778" v="3461" actId="20577"/>
          <ac:spMkLst>
            <pc:docMk/>
            <pc:sldMk cId="1391655159" sldId="323"/>
            <ac:spMk id="2" creationId="{3FF6F1B6-6713-4327-9F3B-2E7F40CFDE42}"/>
          </ac:spMkLst>
        </pc:spChg>
        <pc:picChg chg="add mod">
          <ac:chgData name="Brian Page" userId="eb54c15eaa303302" providerId="LiveId" clId="{4E242B8D-32C4-4502-AD0F-C68152A03BCD}" dt="2021-06-02T22:20:08.714" v="3490" actId="1038"/>
          <ac:picMkLst>
            <pc:docMk/>
            <pc:sldMk cId="1391655159" sldId="323"/>
            <ac:picMk id="3" creationId="{0808C887-04AB-4BF6-8C40-B5CC2D4409EF}"/>
          </ac:picMkLst>
        </pc:picChg>
        <pc:picChg chg="del">
          <ac:chgData name="Brian Page" userId="eb54c15eaa303302" providerId="LiveId" clId="{4E242B8D-32C4-4502-AD0F-C68152A03BCD}" dt="2021-06-02T22:19:45.044" v="3462" actId="478"/>
          <ac:picMkLst>
            <pc:docMk/>
            <pc:sldMk cId="1391655159" sldId="323"/>
            <ac:picMk id="4" creationId="{2426838B-4841-457A-8CEF-84D2784BC3A9}"/>
          </ac:picMkLst>
        </pc:picChg>
      </pc:sldChg>
      <pc:sldChg chg="addSp delSp modSp new mod">
        <pc:chgData name="Brian Page" userId="eb54c15eaa303302" providerId="LiveId" clId="{4E242B8D-32C4-4502-AD0F-C68152A03BCD}" dt="2021-06-03T04:13:39.801" v="4552" actId="20577"/>
        <pc:sldMkLst>
          <pc:docMk/>
          <pc:sldMk cId="1969680799" sldId="324"/>
        </pc:sldMkLst>
        <pc:spChg chg="add mod">
          <ac:chgData name="Brian Page" userId="eb54c15eaa303302" providerId="LiveId" clId="{4E242B8D-32C4-4502-AD0F-C68152A03BCD}" dt="2021-06-02T22:30:38.270" v="3572" actId="20577"/>
          <ac:spMkLst>
            <pc:docMk/>
            <pc:sldMk cId="1969680799" sldId="324"/>
            <ac:spMk id="2" creationId="{C2897FF0-D7F6-4E3A-8B87-0E057D2FCC75}"/>
          </ac:spMkLst>
        </pc:spChg>
        <pc:spChg chg="add del mod">
          <ac:chgData name="Brian Page" userId="eb54c15eaa303302" providerId="LiveId" clId="{4E242B8D-32C4-4502-AD0F-C68152A03BCD}" dt="2021-06-03T04:13:39.801" v="4552" actId="20577"/>
          <ac:spMkLst>
            <pc:docMk/>
            <pc:sldMk cId="1969680799" sldId="324"/>
            <ac:spMk id="3" creationId="{73CBF70E-046D-4DB7-B372-C5847179BB10}"/>
          </ac:spMkLst>
        </pc:spChg>
      </pc:sldChg>
      <pc:sldChg chg="addSp delSp modSp mod">
        <pc:chgData name="Brian Page" userId="eb54c15eaa303302" providerId="LiveId" clId="{4E242B8D-32C4-4502-AD0F-C68152A03BCD}" dt="2021-06-02T23:22:52.237" v="4159" actId="1035"/>
        <pc:sldMkLst>
          <pc:docMk/>
          <pc:sldMk cId="4276275274" sldId="325"/>
        </pc:sldMkLst>
        <pc:spChg chg="mod">
          <ac:chgData name="Brian Page" userId="eb54c15eaa303302" providerId="LiveId" clId="{4E242B8D-32C4-4502-AD0F-C68152A03BCD}" dt="2021-06-02T23:22:22.989" v="4132" actId="20577"/>
          <ac:spMkLst>
            <pc:docMk/>
            <pc:sldMk cId="4276275274" sldId="325"/>
            <ac:spMk id="2" creationId="{C2897FF0-D7F6-4E3A-8B87-0E057D2FCC75}"/>
          </ac:spMkLst>
        </pc:spChg>
        <pc:spChg chg="del">
          <ac:chgData name="Brian Page" userId="eb54c15eaa303302" providerId="LiveId" clId="{4E242B8D-32C4-4502-AD0F-C68152A03BCD}" dt="2021-06-02T23:21:31.512" v="4047" actId="478"/>
          <ac:spMkLst>
            <pc:docMk/>
            <pc:sldMk cId="4276275274" sldId="325"/>
            <ac:spMk id="3" creationId="{73CBF70E-046D-4DB7-B372-C5847179BB10}"/>
          </ac:spMkLst>
        </pc:spChg>
        <pc:picChg chg="add mod">
          <ac:chgData name="Brian Page" userId="eb54c15eaa303302" providerId="LiveId" clId="{4E242B8D-32C4-4502-AD0F-C68152A03BCD}" dt="2021-06-02T23:22:52.237" v="4159" actId="1035"/>
          <ac:picMkLst>
            <pc:docMk/>
            <pc:sldMk cId="4276275274" sldId="325"/>
            <ac:picMk id="4" creationId="{8A2F8C57-A6A2-4B08-AFDE-3CA426E6B225}"/>
          </ac:picMkLst>
        </pc:picChg>
      </pc:sldChg>
      <pc:sldChg chg="addSp delSp modSp mod">
        <pc:chgData name="Brian Page" userId="eb54c15eaa303302" providerId="LiveId" clId="{4E242B8D-32C4-4502-AD0F-C68152A03BCD}" dt="2021-06-02T23:24:19.967" v="4200" actId="1035"/>
        <pc:sldMkLst>
          <pc:docMk/>
          <pc:sldMk cId="776797129" sldId="326"/>
        </pc:sldMkLst>
        <pc:spChg chg="mod">
          <ac:chgData name="Brian Page" userId="eb54c15eaa303302" providerId="LiveId" clId="{4E242B8D-32C4-4502-AD0F-C68152A03BCD}" dt="2021-06-02T23:23:14.314" v="4162" actId="20577"/>
          <ac:spMkLst>
            <pc:docMk/>
            <pc:sldMk cId="776797129" sldId="326"/>
            <ac:spMk id="2" creationId="{C2897FF0-D7F6-4E3A-8B87-0E057D2FCC75}"/>
          </ac:spMkLst>
        </pc:spChg>
        <pc:picChg chg="add mod">
          <ac:chgData name="Brian Page" userId="eb54c15eaa303302" providerId="LiveId" clId="{4E242B8D-32C4-4502-AD0F-C68152A03BCD}" dt="2021-06-02T23:24:19.967" v="4200" actId="1035"/>
          <ac:picMkLst>
            <pc:docMk/>
            <pc:sldMk cId="776797129" sldId="326"/>
            <ac:picMk id="3" creationId="{865488AF-063E-4DB6-8C79-3DD67A15E5F9}"/>
          </ac:picMkLst>
        </pc:picChg>
        <pc:picChg chg="del">
          <ac:chgData name="Brian Page" userId="eb54c15eaa303302" providerId="LiveId" clId="{4E242B8D-32C4-4502-AD0F-C68152A03BCD}" dt="2021-06-02T23:24:04.197" v="4168" actId="478"/>
          <ac:picMkLst>
            <pc:docMk/>
            <pc:sldMk cId="776797129" sldId="326"/>
            <ac:picMk id="4" creationId="{8A2F8C57-A6A2-4B08-AFDE-3CA426E6B225}"/>
          </ac:picMkLst>
        </pc:picChg>
      </pc:sldChg>
      <pc:sldChg chg="addSp delSp modSp mod">
        <pc:chgData name="Brian Page" userId="eb54c15eaa303302" providerId="LiveId" clId="{4E242B8D-32C4-4502-AD0F-C68152A03BCD}" dt="2021-06-03T03:41:50.689" v="4223" actId="1036"/>
        <pc:sldMkLst>
          <pc:docMk/>
          <pc:sldMk cId="1683665873" sldId="327"/>
        </pc:sldMkLst>
        <pc:spChg chg="mod">
          <ac:chgData name="Brian Page" userId="eb54c15eaa303302" providerId="LiveId" clId="{4E242B8D-32C4-4502-AD0F-C68152A03BCD}" dt="2021-06-03T03:40:50.597" v="4206" actId="20577"/>
          <ac:spMkLst>
            <pc:docMk/>
            <pc:sldMk cId="1683665873" sldId="327"/>
            <ac:spMk id="2" creationId="{C2897FF0-D7F6-4E3A-8B87-0E057D2FCC75}"/>
          </ac:spMkLst>
        </pc:spChg>
        <pc:picChg chg="add mod">
          <ac:chgData name="Brian Page" userId="eb54c15eaa303302" providerId="LiveId" clId="{4E242B8D-32C4-4502-AD0F-C68152A03BCD}" dt="2021-06-03T03:41:50.689" v="4223" actId="1036"/>
          <ac:picMkLst>
            <pc:docMk/>
            <pc:sldMk cId="1683665873" sldId="327"/>
            <ac:picMk id="3" creationId="{24A3470D-CFE9-4796-A51E-F4AA1BDE656C}"/>
          </ac:picMkLst>
        </pc:picChg>
        <pc:picChg chg="del">
          <ac:chgData name="Brian Page" userId="eb54c15eaa303302" providerId="LiveId" clId="{4E242B8D-32C4-4502-AD0F-C68152A03BCD}" dt="2021-06-03T03:41:30.518" v="4210" actId="478"/>
          <ac:picMkLst>
            <pc:docMk/>
            <pc:sldMk cId="1683665873" sldId="327"/>
            <ac:picMk id="4" creationId="{8A2F8C57-A6A2-4B08-AFDE-3CA426E6B225}"/>
          </ac:picMkLst>
        </pc:picChg>
      </pc:sldChg>
      <pc:sldChg chg="addSp delSp modSp mod">
        <pc:chgData name="Brian Page" userId="eb54c15eaa303302" providerId="LiveId" clId="{4E242B8D-32C4-4502-AD0F-C68152A03BCD}" dt="2021-06-03T03:43:49.425" v="4243" actId="1035"/>
        <pc:sldMkLst>
          <pc:docMk/>
          <pc:sldMk cId="2849347684" sldId="328"/>
        </pc:sldMkLst>
        <pc:spChg chg="mod">
          <ac:chgData name="Brian Page" userId="eb54c15eaa303302" providerId="LiveId" clId="{4E242B8D-32C4-4502-AD0F-C68152A03BCD}" dt="2021-06-03T03:42:14.543" v="4229" actId="20577"/>
          <ac:spMkLst>
            <pc:docMk/>
            <pc:sldMk cId="2849347684" sldId="328"/>
            <ac:spMk id="2" creationId="{C2897FF0-D7F6-4E3A-8B87-0E057D2FCC75}"/>
          </ac:spMkLst>
        </pc:spChg>
        <pc:picChg chg="del">
          <ac:chgData name="Brian Page" userId="eb54c15eaa303302" providerId="LiveId" clId="{4E242B8D-32C4-4502-AD0F-C68152A03BCD}" dt="2021-06-03T03:43:33.943" v="4233" actId="478"/>
          <ac:picMkLst>
            <pc:docMk/>
            <pc:sldMk cId="2849347684" sldId="328"/>
            <ac:picMk id="3" creationId="{865488AF-063E-4DB6-8C79-3DD67A15E5F9}"/>
          </ac:picMkLst>
        </pc:picChg>
        <pc:picChg chg="add mod">
          <ac:chgData name="Brian Page" userId="eb54c15eaa303302" providerId="LiveId" clId="{4E242B8D-32C4-4502-AD0F-C68152A03BCD}" dt="2021-06-03T03:43:49.425" v="4243" actId="1035"/>
          <ac:picMkLst>
            <pc:docMk/>
            <pc:sldMk cId="2849347684" sldId="328"/>
            <ac:picMk id="4" creationId="{01EEF985-5209-437E-94C0-163F6E99C347}"/>
          </ac:picMkLst>
        </pc:picChg>
      </pc:sldChg>
      <pc:sldChg chg="modSp mod">
        <pc:chgData name="Brian Page" userId="eb54c15eaa303302" providerId="LiveId" clId="{4E242B8D-32C4-4502-AD0F-C68152A03BCD}" dt="2021-06-03T05:15:54.092" v="6659" actId="20577"/>
        <pc:sldMkLst>
          <pc:docMk/>
          <pc:sldMk cId="29663212" sldId="329"/>
        </pc:sldMkLst>
        <pc:spChg chg="mod">
          <ac:chgData name="Brian Page" userId="eb54c15eaa303302" providerId="LiveId" clId="{4E242B8D-32C4-4502-AD0F-C68152A03BCD}" dt="2021-06-03T04:51:25.441" v="5301" actId="20577"/>
          <ac:spMkLst>
            <pc:docMk/>
            <pc:sldMk cId="29663212" sldId="329"/>
            <ac:spMk id="2" creationId="{C2897FF0-D7F6-4E3A-8B87-0E057D2FCC75}"/>
          </ac:spMkLst>
        </pc:spChg>
        <pc:spChg chg="mod">
          <ac:chgData name="Brian Page" userId="eb54c15eaa303302" providerId="LiveId" clId="{4E242B8D-32C4-4502-AD0F-C68152A03BCD}" dt="2021-06-03T05:15:54.092" v="6659" actId="20577"/>
          <ac:spMkLst>
            <pc:docMk/>
            <pc:sldMk cId="29663212" sldId="329"/>
            <ac:spMk id="3" creationId="{73CBF70E-046D-4DB7-B372-C5847179BB10}"/>
          </ac:spMkLst>
        </pc:spChg>
      </pc:sldChg>
      <pc:sldChg chg="modSp mod">
        <pc:chgData name="Brian Page" userId="eb54c15eaa303302" providerId="LiveId" clId="{4E242B8D-32C4-4502-AD0F-C68152A03BCD}" dt="2021-06-03T05:22:41.731" v="6793" actId="14100"/>
        <pc:sldMkLst>
          <pc:docMk/>
          <pc:sldMk cId="2724462993" sldId="330"/>
        </pc:sldMkLst>
        <pc:spChg chg="mod">
          <ac:chgData name="Brian Page" userId="eb54c15eaa303302" providerId="LiveId" clId="{4E242B8D-32C4-4502-AD0F-C68152A03BCD}" dt="2021-06-03T05:22:41.731" v="6793" actId="14100"/>
          <ac:spMkLst>
            <pc:docMk/>
            <pc:sldMk cId="2724462993" sldId="330"/>
            <ac:spMk id="19" creationId="{621BA1FB-0341-4FF3-B01A-3F4C83E68D7C}"/>
          </ac:spMkLst>
        </pc:spChg>
      </pc:sldChg>
      <pc:sldChg chg="modSp mod">
        <pc:chgData name="Brian Page" userId="eb54c15eaa303302" providerId="LiveId" clId="{4E242B8D-32C4-4502-AD0F-C68152A03BCD}" dt="2021-06-03T05:23:01.483" v="6799" actId="14100"/>
        <pc:sldMkLst>
          <pc:docMk/>
          <pc:sldMk cId="2825810476" sldId="331"/>
        </pc:sldMkLst>
        <pc:spChg chg="mod">
          <ac:chgData name="Brian Page" userId="eb54c15eaa303302" providerId="LiveId" clId="{4E242B8D-32C4-4502-AD0F-C68152A03BCD}" dt="2021-06-03T05:23:01.483" v="6799" actId="14100"/>
          <ac:spMkLst>
            <pc:docMk/>
            <pc:sldMk cId="2825810476" sldId="331"/>
            <ac:spMk id="13" creationId="{5B60B126-BA9F-49AF-9FEF-04E748246139}"/>
          </ac:spMkLst>
        </pc:spChg>
      </pc:sldChg>
      <pc:sldChg chg="modSp mod">
        <pc:chgData name="Brian Page" userId="eb54c15eaa303302" providerId="LiveId" clId="{4E242B8D-32C4-4502-AD0F-C68152A03BCD}" dt="2021-06-03T05:23:31.323" v="6803" actId="12"/>
        <pc:sldMkLst>
          <pc:docMk/>
          <pc:sldMk cId="667074847" sldId="332"/>
        </pc:sldMkLst>
        <pc:spChg chg="mod">
          <ac:chgData name="Brian Page" userId="eb54c15eaa303302" providerId="LiveId" clId="{4E242B8D-32C4-4502-AD0F-C68152A03BCD}" dt="2021-06-03T05:23:31.323" v="6803" actId="12"/>
          <ac:spMkLst>
            <pc:docMk/>
            <pc:sldMk cId="667074847" sldId="332"/>
            <ac:spMk id="3" creationId="{0B479BA8-48D0-40B1-A938-1CEB7E1DADD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BB99-AF58-4193-B39B-09DEE97C5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3D9E8E-F2EE-4812-A175-5930AD5231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368556-8A14-47FB-8372-9CA80820A60F}"/>
              </a:ext>
            </a:extLst>
          </p:cNvPr>
          <p:cNvSpPr>
            <a:spLocks noGrp="1"/>
          </p:cNvSpPr>
          <p:nvPr>
            <p:ph type="dt" sz="half" idx="10"/>
          </p:nvPr>
        </p:nvSpPr>
        <p:spPr/>
        <p:txBody>
          <a:bodyPr/>
          <a:lstStyle/>
          <a:p>
            <a:fld id="{D60D400C-C7CA-4ADC-B548-4098635FCAB6}" type="datetimeFigureOut">
              <a:rPr lang="en-US" smtClean="0"/>
              <a:t>6/2/2021</a:t>
            </a:fld>
            <a:endParaRPr lang="en-US"/>
          </a:p>
        </p:txBody>
      </p:sp>
      <p:sp>
        <p:nvSpPr>
          <p:cNvPr id="5" name="Footer Placeholder 4">
            <a:extLst>
              <a:ext uri="{FF2B5EF4-FFF2-40B4-BE49-F238E27FC236}">
                <a16:creationId xmlns:a16="http://schemas.microsoft.com/office/drawing/2014/main" id="{C3085A71-59F9-43D8-AEE0-E62B97AE5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D89D2-CB24-43FC-8AB7-9750EF96004D}"/>
              </a:ext>
            </a:extLst>
          </p:cNvPr>
          <p:cNvSpPr>
            <a:spLocks noGrp="1"/>
          </p:cNvSpPr>
          <p:nvPr>
            <p:ph type="sldNum" sz="quarter" idx="12"/>
          </p:nvPr>
        </p:nvSpPr>
        <p:spPr/>
        <p:txBody>
          <a:bodyPr/>
          <a:lstStyle/>
          <a:p>
            <a:fld id="{A9F00F55-475C-40A5-B990-14D18026701B}" type="slidenum">
              <a:rPr lang="en-US" smtClean="0"/>
              <a:t>‹#›</a:t>
            </a:fld>
            <a:endParaRPr lang="en-US"/>
          </a:p>
        </p:txBody>
      </p:sp>
    </p:spTree>
    <p:extLst>
      <p:ext uri="{BB962C8B-B14F-4D97-AF65-F5344CB8AC3E}">
        <p14:creationId xmlns:p14="http://schemas.microsoft.com/office/powerpoint/2010/main" val="151241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654C-923A-4DEA-99C3-EE1B6F18AD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7B7CED-9640-4234-8C32-277D32064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5726-4A00-4243-B381-5D9D43E755CD}"/>
              </a:ext>
            </a:extLst>
          </p:cNvPr>
          <p:cNvSpPr>
            <a:spLocks noGrp="1"/>
          </p:cNvSpPr>
          <p:nvPr>
            <p:ph type="dt" sz="half" idx="10"/>
          </p:nvPr>
        </p:nvSpPr>
        <p:spPr/>
        <p:txBody>
          <a:bodyPr/>
          <a:lstStyle/>
          <a:p>
            <a:fld id="{D60D400C-C7CA-4ADC-B548-4098635FCAB6}" type="datetimeFigureOut">
              <a:rPr lang="en-US" smtClean="0"/>
              <a:t>6/2/2021</a:t>
            </a:fld>
            <a:endParaRPr lang="en-US"/>
          </a:p>
        </p:txBody>
      </p:sp>
      <p:sp>
        <p:nvSpPr>
          <p:cNvPr id="5" name="Footer Placeholder 4">
            <a:extLst>
              <a:ext uri="{FF2B5EF4-FFF2-40B4-BE49-F238E27FC236}">
                <a16:creationId xmlns:a16="http://schemas.microsoft.com/office/drawing/2014/main" id="{5DAE0B57-1075-46F8-A74D-44B945D1B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43076-DF82-4000-9BCB-F9BF275BBA7A}"/>
              </a:ext>
            </a:extLst>
          </p:cNvPr>
          <p:cNvSpPr>
            <a:spLocks noGrp="1"/>
          </p:cNvSpPr>
          <p:nvPr>
            <p:ph type="sldNum" sz="quarter" idx="12"/>
          </p:nvPr>
        </p:nvSpPr>
        <p:spPr/>
        <p:txBody>
          <a:bodyPr/>
          <a:lstStyle/>
          <a:p>
            <a:fld id="{A9F00F55-475C-40A5-B990-14D18026701B}" type="slidenum">
              <a:rPr lang="en-US" smtClean="0"/>
              <a:t>‹#›</a:t>
            </a:fld>
            <a:endParaRPr lang="en-US"/>
          </a:p>
        </p:txBody>
      </p:sp>
    </p:spTree>
    <p:extLst>
      <p:ext uri="{BB962C8B-B14F-4D97-AF65-F5344CB8AC3E}">
        <p14:creationId xmlns:p14="http://schemas.microsoft.com/office/powerpoint/2010/main" val="273434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A2E383-5614-4B42-ACAD-90515FC8B2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897A32-E131-4FF3-8FF4-F66AC44D79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04075-BF17-424C-B10D-71400509B367}"/>
              </a:ext>
            </a:extLst>
          </p:cNvPr>
          <p:cNvSpPr>
            <a:spLocks noGrp="1"/>
          </p:cNvSpPr>
          <p:nvPr>
            <p:ph type="dt" sz="half" idx="10"/>
          </p:nvPr>
        </p:nvSpPr>
        <p:spPr/>
        <p:txBody>
          <a:bodyPr/>
          <a:lstStyle/>
          <a:p>
            <a:fld id="{D60D400C-C7CA-4ADC-B548-4098635FCAB6}" type="datetimeFigureOut">
              <a:rPr lang="en-US" smtClean="0"/>
              <a:t>6/2/2021</a:t>
            </a:fld>
            <a:endParaRPr lang="en-US"/>
          </a:p>
        </p:txBody>
      </p:sp>
      <p:sp>
        <p:nvSpPr>
          <p:cNvPr id="5" name="Footer Placeholder 4">
            <a:extLst>
              <a:ext uri="{FF2B5EF4-FFF2-40B4-BE49-F238E27FC236}">
                <a16:creationId xmlns:a16="http://schemas.microsoft.com/office/drawing/2014/main" id="{96F413B5-D763-4D39-9DE3-6BA3878E9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11575-1A69-45FE-8D60-9DFC8959F068}"/>
              </a:ext>
            </a:extLst>
          </p:cNvPr>
          <p:cNvSpPr>
            <a:spLocks noGrp="1"/>
          </p:cNvSpPr>
          <p:nvPr>
            <p:ph type="sldNum" sz="quarter" idx="12"/>
          </p:nvPr>
        </p:nvSpPr>
        <p:spPr/>
        <p:txBody>
          <a:bodyPr/>
          <a:lstStyle/>
          <a:p>
            <a:fld id="{A9F00F55-475C-40A5-B990-14D18026701B}" type="slidenum">
              <a:rPr lang="en-US" smtClean="0"/>
              <a:t>‹#›</a:t>
            </a:fld>
            <a:endParaRPr lang="en-US"/>
          </a:p>
        </p:txBody>
      </p:sp>
    </p:spTree>
    <p:extLst>
      <p:ext uri="{BB962C8B-B14F-4D97-AF65-F5344CB8AC3E}">
        <p14:creationId xmlns:p14="http://schemas.microsoft.com/office/powerpoint/2010/main" val="309399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2029-03BE-4BE8-964C-8E28EFAAF6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6E963-4C18-4A6C-9D96-DA75F4C0EF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551F7-5B88-428D-B24F-A4F71208F2EF}"/>
              </a:ext>
            </a:extLst>
          </p:cNvPr>
          <p:cNvSpPr>
            <a:spLocks noGrp="1"/>
          </p:cNvSpPr>
          <p:nvPr>
            <p:ph type="dt" sz="half" idx="10"/>
          </p:nvPr>
        </p:nvSpPr>
        <p:spPr/>
        <p:txBody>
          <a:bodyPr/>
          <a:lstStyle/>
          <a:p>
            <a:fld id="{D60D400C-C7CA-4ADC-B548-4098635FCAB6}" type="datetimeFigureOut">
              <a:rPr lang="en-US" smtClean="0"/>
              <a:t>6/2/2021</a:t>
            </a:fld>
            <a:endParaRPr lang="en-US"/>
          </a:p>
        </p:txBody>
      </p:sp>
      <p:sp>
        <p:nvSpPr>
          <p:cNvPr id="5" name="Footer Placeholder 4">
            <a:extLst>
              <a:ext uri="{FF2B5EF4-FFF2-40B4-BE49-F238E27FC236}">
                <a16:creationId xmlns:a16="http://schemas.microsoft.com/office/drawing/2014/main" id="{8F0D4C03-99AF-4998-B9AC-6BD100FD0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2BE01-4953-49AB-801F-E8947B525686}"/>
              </a:ext>
            </a:extLst>
          </p:cNvPr>
          <p:cNvSpPr>
            <a:spLocks noGrp="1"/>
          </p:cNvSpPr>
          <p:nvPr>
            <p:ph type="sldNum" sz="quarter" idx="12"/>
          </p:nvPr>
        </p:nvSpPr>
        <p:spPr/>
        <p:txBody>
          <a:bodyPr/>
          <a:lstStyle/>
          <a:p>
            <a:fld id="{A9F00F55-475C-40A5-B990-14D18026701B}" type="slidenum">
              <a:rPr lang="en-US" smtClean="0"/>
              <a:t>‹#›</a:t>
            </a:fld>
            <a:endParaRPr lang="en-US"/>
          </a:p>
        </p:txBody>
      </p:sp>
    </p:spTree>
    <p:extLst>
      <p:ext uri="{BB962C8B-B14F-4D97-AF65-F5344CB8AC3E}">
        <p14:creationId xmlns:p14="http://schemas.microsoft.com/office/powerpoint/2010/main" val="415332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FA93-B31D-437F-93B1-1B329EC48D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22FE29-AD98-408A-8902-AC945152F3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35E53-147E-441E-8AA8-E85875C799B5}"/>
              </a:ext>
            </a:extLst>
          </p:cNvPr>
          <p:cNvSpPr>
            <a:spLocks noGrp="1"/>
          </p:cNvSpPr>
          <p:nvPr>
            <p:ph type="dt" sz="half" idx="10"/>
          </p:nvPr>
        </p:nvSpPr>
        <p:spPr/>
        <p:txBody>
          <a:bodyPr/>
          <a:lstStyle/>
          <a:p>
            <a:fld id="{D60D400C-C7CA-4ADC-B548-4098635FCAB6}" type="datetimeFigureOut">
              <a:rPr lang="en-US" smtClean="0"/>
              <a:t>6/2/2021</a:t>
            </a:fld>
            <a:endParaRPr lang="en-US"/>
          </a:p>
        </p:txBody>
      </p:sp>
      <p:sp>
        <p:nvSpPr>
          <p:cNvPr id="5" name="Footer Placeholder 4">
            <a:extLst>
              <a:ext uri="{FF2B5EF4-FFF2-40B4-BE49-F238E27FC236}">
                <a16:creationId xmlns:a16="http://schemas.microsoft.com/office/drawing/2014/main" id="{45348223-D4EB-46F7-B0C3-03B2CAE7A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40B0C-B0F1-47CD-9426-B6C581FB9062}"/>
              </a:ext>
            </a:extLst>
          </p:cNvPr>
          <p:cNvSpPr>
            <a:spLocks noGrp="1"/>
          </p:cNvSpPr>
          <p:nvPr>
            <p:ph type="sldNum" sz="quarter" idx="12"/>
          </p:nvPr>
        </p:nvSpPr>
        <p:spPr/>
        <p:txBody>
          <a:bodyPr/>
          <a:lstStyle/>
          <a:p>
            <a:fld id="{A9F00F55-475C-40A5-B990-14D18026701B}" type="slidenum">
              <a:rPr lang="en-US" smtClean="0"/>
              <a:t>‹#›</a:t>
            </a:fld>
            <a:endParaRPr lang="en-US"/>
          </a:p>
        </p:txBody>
      </p:sp>
    </p:spTree>
    <p:extLst>
      <p:ext uri="{BB962C8B-B14F-4D97-AF65-F5344CB8AC3E}">
        <p14:creationId xmlns:p14="http://schemas.microsoft.com/office/powerpoint/2010/main" val="120777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A75E-251F-4972-8211-EB568514F1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398D9-B47F-473F-934A-04A9F613EF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5FF8EE-2011-41DA-895E-8A436B31A9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E14139-D2A0-4814-B293-28DA5AF694B9}"/>
              </a:ext>
            </a:extLst>
          </p:cNvPr>
          <p:cNvSpPr>
            <a:spLocks noGrp="1"/>
          </p:cNvSpPr>
          <p:nvPr>
            <p:ph type="dt" sz="half" idx="10"/>
          </p:nvPr>
        </p:nvSpPr>
        <p:spPr/>
        <p:txBody>
          <a:bodyPr/>
          <a:lstStyle/>
          <a:p>
            <a:fld id="{D60D400C-C7CA-4ADC-B548-4098635FCAB6}" type="datetimeFigureOut">
              <a:rPr lang="en-US" smtClean="0"/>
              <a:t>6/2/2021</a:t>
            </a:fld>
            <a:endParaRPr lang="en-US"/>
          </a:p>
        </p:txBody>
      </p:sp>
      <p:sp>
        <p:nvSpPr>
          <p:cNvPr id="6" name="Footer Placeholder 5">
            <a:extLst>
              <a:ext uri="{FF2B5EF4-FFF2-40B4-BE49-F238E27FC236}">
                <a16:creationId xmlns:a16="http://schemas.microsoft.com/office/drawing/2014/main" id="{8A1305D6-3D90-44FF-940A-6A2A57484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15817-403C-400D-AB6F-4B0A6FB1AD70}"/>
              </a:ext>
            </a:extLst>
          </p:cNvPr>
          <p:cNvSpPr>
            <a:spLocks noGrp="1"/>
          </p:cNvSpPr>
          <p:nvPr>
            <p:ph type="sldNum" sz="quarter" idx="12"/>
          </p:nvPr>
        </p:nvSpPr>
        <p:spPr/>
        <p:txBody>
          <a:bodyPr/>
          <a:lstStyle/>
          <a:p>
            <a:fld id="{A9F00F55-475C-40A5-B990-14D18026701B}" type="slidenum">
              <a:rPr lang="en-US" smtClean="0"/>
              <a:t>‹#›</a:t>
            </a:fld>
            <a:endParaRPr lang="en-US"/>
          </a:p>
        </p:txBody>
      </p:sp>
    </p:spTree>
    <p:extLst>
      <p:ext uri="{BB962C8B-B14F-4D97-AF65-F5344CB8AC3E}">
        <p14:creationId xmlns:p14="http://schemas.microsoft.com/office/powerpoint/2010/main" val="427425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A1A9-5170-4B46-93E3-4CF9FC0405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038566-4720-4207-A8E4-EF86AD8651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F02B47-D653-4FE8-BB8B-44C0B1B0E0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165FD5-05D4-4D67-88D2-E8FD9BDD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B1418E-471E-4E6B-A156-16ABE6A37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231D7E-926B-4530-902E-28836C3709AA}"/>
              </a:ext>
            </a:extLst>
          </p:cNvPr>
          <p:cNvSpPr>
            <a:spLocks noGrp="1"/>
          </p:cNvSpPr>
          <p:nvPr>
            <p:ph type="dt" sz="half" idx="10"/>
          </p:nvPr>
        </p:nvSpPr>
        <p:spPr/>
        <p:txBody>
          <a:bodyPr/>
          <a:lstStyle/>
          <a:p>
            <a:fld id="{D60D400C-C7CA-4ADC-B548-4098635FCAB6}" type="datetimeFigureOut">
              <a:rPr lang="en-US" smtClean="0"/>
              <a:t>6/2/2021</a:t>
            </a:fld>
            <a:endParaRPr lang="en-US"/>
          </a:p>
        </p:txBody>
      </p:sp>
      <p:sp>
        <p:nvSpPr>
          <p:cNvPr id="8" name="Footer Placeholder 7">
            <a:extLst>
              <a:ext uri="{FF2B5EF4-FFF2-40B4-BE49-F238E27FC236}">
                <a16:creationId xmlns:a16="http://schemas.microsoft.com/office/drawing/2014/main" id="{1A18A429-AD88-468F-AD6F-A45FD087B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81D69A-E1C1-4F99-9A84-0AA731F30AD8}"/>
              </a:ext>
            </a:extLst>
          </p:cNvPr>
          <p:cNvSpPr>
            <a:spLocks noGrp="1"/>
          </p:cNvSpPr>
          <p:nvPr>
            <p:ph type="sldNum" sz="quarter" idx="12"/>
          </p:nvPr>
        </p:nvSpPr>
        <p:spPr/>
        <p:txBody>
          <a:bodyPr/>
          <a:lstStyle/>
          <a:p>
            <a:fld id="{A9F00F55-475C-40A5-B990-14D18026701B}" type="slidenum">
              <a:rPr lang="en-US" smtClean="0"/>
              <a:t>‹#›</a:t>
            </a:fld>
            <a:endParaRPr lang="en-US"/>
          </a:p>
        </p:txBody>
      </p:sp>
    </p:spTree>
    <p:extLst>
      <p:ext uri="{BB962C8B-B14F-4D97-AF65-F5344CB8AC3E}">
        <p14:creationId xmlns:p14="http://schemas.microsoft.com/office/powerpoint/2010/main" val="298987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32A1-6C13-4CEE-9A27-156EC2B6D3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91B367-D9D6-44BA-9A78-D93E0739DC10}"/>
              </a:ext>
            </a:extLst>
          </p:cNvPr>
          <p:cNvSpPr>
            <a:spLocks noGrp="1"/>
          </p:cNvSpPr>
          <p:nvPr>
            <p:ph type="dt" sz="half" idx="10"/>
          </p:nvPr>
        </p:nvSpPr>
        <p:spPr/>
        <p:txBody>
          <a:bodyPr/>
          <a:lstStyle/>
          <a:p>
            <a:fld id="{D60D400C-C7CA-4ADC-B548-4098635FCAB6}" type="datetimeFigureOut">
              <a:rPr lang="en-US" smtClean="0"/>
              <a:t>6/2/2021</a:t>
            </a:fld>
            <a:endParaRPr lang="en-US"/>
          </a:p>
        </p:txBody>
      </p:sp>
      <p:sp>
        <p:nvSpPr>
          <p:cNvPr id="4" name="Footer Placeholder 3">
            <a:extLst>
              <a:ext uri="{FF2B5EF4-FFF2-40B4-BE49-F238E27FC236}">
                <a16:creationId xmlns:a16="http://schemas.microsoft.com/office/drawing/2014/main" id="{B348501D-B342-4400-8759-E34445001D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F37444-3BF6-4B87-A2CC-687FD4956CB7}"/>
              </a:ext>
            </a:extLst>
          </p:cNvPr>
          <p:cNvSpPr>
            <a:spLocks noGrp="1"/>
          </p:cNvSpPr>
          <p:nvPr>
            <p:ph type="sldNum" sz="quarter" idx="12"/>
          </p:nvPr>
        </p:nvSpPr>
        <p:spPr/>
        <p:txBody>
          <a:bodyPr/>
          <a:lstStyle/>
          <a:p>
            <a:fld id="{A9F00F55-475C-40A5-B990-14D18026701B}" type="slidenum">
              <a:rPr lang="en-US" smtClean="0"/>
              <a:t>‹#›</a:t>
            </a:fld>
            <a:endParaRPr lang="en-US"/>
          </a:p>
        </p:txBody>
      </p:sp>
    </p:spTree>
    <p:extLst>
      <p:ext uri="{BB962C8B-B14F-4D97-AF65-F5344CB8AC3E}">
        <p14:creationId xmlns:p14="http://schemas.microsoft.com/office/powerpoint/2010/main" val="207400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17D5C-5E7F-4937-B074-B80F0C7161FE}"/>
              </a:ext>
            </a:extLst>
          </p:cNvPr>
          <p:cNvSpPr>
            <a:spLocks noGrp="1"/>
          </p:cNvSpPr>
          <p:nvPr>
            <p:ph type="dt" sz="half" idx="10"/>
          </p:nvPr>
        </p:nvSpPr>
        <p:spPr/>
        <p:txBody>
          <a:bodyPr/>
          <a:lstStyle/>
          <a:p>
            <a:fld id="{D60D400C-C7CA-4ADC-B548-4098635FCAB6}" type="datetimeFigureOut">
              <a:rPr lang="en-US" smtClean="0"/>
              <a:t>6/2/2021</a:t>
            </a:fld>
            <a:endParaRPr lang="en-US"/>
          </a:p>
        </p:txBody>
      </p:sp>
      <p:sp>
        <p:nvSpPr>
          <p:cNvPr id="3" name="Footer Placeholder 2">
            <a:extLst>
              <a:ext uri="{FF2B5EF4-FFF2-40B4-BE49-F238E27FC236}">
                <a16:creationId xmlns:a16="http://schemas.microsoft.com/office/drawing/2014/main" id="{A5A4EB73-13BB-4CFA-8867-EE4D47DF83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14A9A4-4B9F-4EEC-A0A8-CD621B10CEB1}"/>
              </a:ext>
            </a:extLst>
          </p:cNvPr>
          <p:cNvSpPr>
            <a:spLocks noGrp="1"/>
          </p:cNvSpPr>
          <p:nvPr>
            <p:ph type="sldNum" sz="quarter" idx="12"/>
          </p:nvPr>
        </p:nvSpPr>
        <p:spPr/>
        <p:txBody>
          <a:bodyPr/>
          <a:lstStyle/>
          <a:p>
            <a:fld id="{A9F00F55-475C-40A5-B990-14D18026701B}" type="slidenum">
              <a:rPr lang="en-US" smtClean="0"/>
              <a:t>‹#›</a:t>
            </a:fld>
            <a:endParaRPr lang="en-US"/>
          </a:p>
        </p:txBody>
      </p:sp>
    </p:spTree>
    <p:extLst>
      <p:ext uri="{BB962C8B-B14F-4D97-AF65-F5344CB8AC3E}">
        <p14:creationId xmlns:p14="http://schemas.microsoft.com/office/powerpoint/2010/main" val="404215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30C1D-5121-427E-9B14-3EE5A9F483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EFAC75-5DC9-4451-98B3-16E5E1EBB6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60EB2B-2339-411F-9C53-24D8DF4EE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7B6C5-088C-4C37-9DDA-8A65938F6A9F}"/>
              </a:ext>
            </a:extLst>
          </p:cNvPr>
          <p:cNvSpPr>
            <a:spLocks noGrp="1"/>
          </p:cNvSpPr>
          <p:nvPr>
            <p:ph type="dt" sz="half" idx="10"/>
          </p:nvPr>
        </p:nvSpPr>
        <p:spPr/>
        <p:txBody>
          <a:bodyPr/>
          <a:lstStyle/>
          <a:p>
            <a:fld id="{D60D400C-C7CA-4ADC-B548-4098635FCAB6}" type="datetimeFigureOut">
              <a:rPr lang="en-US" smtClean="0"/>
              <a:t>6/2/2021</a:t>
            </a:fld>
            <a:endParaRPr lang="en-US"/>
          </a:p>
        </p:txBody>
      </p:sp>
      <p:sp>
        <p:nvSpPr>
          <p:cNvPr id="6" name="Footer Placeholder 5">
            <a:extLst>
              <a:ext uri="{FF2B5EF4-FFF2-40B4-BE49-F238E27FC236}">
                <a16:creationId xmlns:a16="http://schemas.microsoft.com/office/drawing/2014/main" id="{AEDFA4A6-C615-4A3E-B1AF-7E7AB34F2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54E44-FF71-4BB4-8F57-26D2F9AF9C94}"/>
              </a:ext>
            </a:extLst>
          </p:cNvPr>
          <p:cNvSpPr>
            <a:spLocks noGrp="1"/>
          </p:cNvSpPr>
          <p:nvPr>
            <p:ph type="sldNum" sz="quarter" idx="12"/>
          </p:nvPr>
        </p:nvSpPr>
        <p:spPr/>
        <p:txBody>
          <a:bodyPr/>
          <a:lstStyle/>
          <a:p>
            <a:fld id="{A9F00F55-475C-40A5-B990-14D18026701B}" type="slidenum">
              <a:rPr lang="en-US" smtClean="0"/>
              <a:t>‹#›</a:t>
            </a:fld>
            <a:endParaRPr lang="en-US"/>
          </a:p>
        </p:txBody>
      </p:sp>
    </p:spTree>
    <p:extLst>
      <p:ext uri="{BB962C8B-B14F-4D97-AF65-F5344CB8AC3E}">
        <p14:creationId xmlns:p14="http://schemas.microsoft.com/office/powerpoint/2010/main" val="311856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521A-840F-4244-8158-1B7B31D3B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37CC09-05A7-412A-B4D7-AC9C08F33E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D3AEA4-D4B3-4569-AA85-B4132A2F3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72C42F-859A-439A-806C-B6F6ED7B38BC}"/>
              </a:ext>
            </a:extLst>
          </p:cNvPr>
          <p:cNvSpPr>
            <a:spLocks noGrp="1"/>
          </p:cNvSpPr>
          <p:nvPr>
            <p:ph type="dt" sz="half" idx="10"/>
          </p:nvPr>
        </p:nvSpPr>
        <p:spPr/>
        <p:txBody>
          <a:bodyPr/>
          <a:lstStyle/>
          <a:p>
            <a:fld id="{D60D400C-C7CA-4ADC-B548-4098635FCAB6}" type="datetimeFigureOut">
              <a:rPr lang="en-US" smtClean="0"/>
              <a:t>6/2/2021</a:t>
            </a:fld>
            <a:endParaRPr lang="en-US"/>
          </a:p>
        </p:txBody>
      </p:sp>
      <p:sp>
        <p:nvSpPr>
          <p:cNvPr id="6" name="Footer Placeholder 5">
            <a:extLst>
              <a:ext uri="{FF2B5EF4-FFF2-40B4-BE49-F238E27FC236}">
                <a16:creationId xmlns:a16="http://schemas.microsoft.com/office/drawing/2014/main" id="{C06C7E90-74EE-43B1-89E0-26BB850EE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D21FA-53D7-4F35-9DDA-A695C58A97B0}"/>
              </a:ext>
            </a:extLst>
          </p:cNvPr>
          <p:cNvSpPr>
            <a:spLocks noGrp="1"/>
          </p:cNvSpPr>
          <p:nvPr>
            <p:ph type="sldNum" sz="quarter" idx="12"/>
          </p:nvPr>
        </p:nvSpPr>
        <p:spPr/>
        <p:txBody>
          <a:bodyPr/>
          <a:lstStyle/>
          <a:p>
            <a:fld id="{A9F00F55-475C-40A5-B990-14D18026701B}" type="slidenum">
              <a:rPr lang="en-US" smtClean="0"/>
              <a:t>‹#›</a:t>
            </a:fld>
            <a:endParaRPr lang="en-US"/>
          </a:p>
        </p:txBody>
      </p:sp>
    </p:spTree>
    <p:extLst>
      <p:ext uri="{BB962C8B-B14F-4D97-AF65-F5344CB8AC3E}">
        <p14:creationId xmlns:p14="http://schemas.microsoft.com/office/powerpoint/2010/main" val="403117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21757-AEB3-45A6-A69C-A31B836158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0E2672-CB23-44B9-8841-B47229038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F28AA-AA0F-484A-AEF7-38145F23C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D400C-C7CA-4ADC-B548-4098635FCAB6}" type="datetimeFigureOut">
              <a:rPr lang="en-US" smtClean="0"/>
              <a:t>6/2/2021</a:t>
            </a:fld>
            <a:endParaRPr lang="en-US"/>
          </a:p>
        </p:txBody>
      </p:sp>
      <p:sp>
        <p:nvSpPr>
          <p:cNvPr id="5" name="Footer Placeholder 4">
            <a:extLst>
              <a:ext uri="{FF2B5EF4-FFF2-40B4-BE49-F238E27FC236}">
                <a16:creationId xmlns:a16="http://schemas.microsoft.com/office/drawing/2014/main" id="{595CDA88-D16B-4F46-A71D-5DB6FB531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7B3BAC-486A-43D4-9FF6-50A00B351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00F55-475C-40A5-B990-14D18026701B}" type="slidenum">
              <a:rPr lang="en-US" smtClean="0"/>
              <a:t>‹#›</a:t>
            </a:fld>
            <a:endParaRPr lang="en-US"/>
          </a:p>
        </p:txBody>
      </p:sp>
    </p:spTree>
    <p:extLst>
      <p:ext uri="{BB962C8B-B14F-4D97-AF65-F5344CB8AC3E}">
        <p14:creationId xmlns:p14="http://schemas.microsoft.com/office/powerpoint/2010/main" val="583951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bspage912/eicSimuBeamEffect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345C-736C-4955-923D-6048385150FB}"/>
              </a:ext>
            </a:extLst>
          </p:cNvPr>
          <p:cNvSpPr>
            <a:spLocks noGrp="1"/>
          </p:cNvSpPr>
          <p:nvPr>
            <p:ph type="ctrTitle"/>
          </p:nvPr>
        </p:nvSpPr>
        <p:spPr>
          <a:xfrm>
            <a:off x="1524000" y="690557"/>
            <a:ext cx="9144000" cy="2387600"/>
          </a:xfrm>
        </p:spPr>
        <p:txBody>
          <a:bodyPr/>
          <a:lstStyle/>
          <a:p>
            <a:r>
              <a:rPr lang="en-US" dirty="0"/>
              <a:t>Beam Shape Effects in Pythia8</a:t>
            </a:r>
          </a:p>
        </p:txBody>
      </p:sp>
      <p:sp>
        <p:nvSpPr>
          <p:cNvPr id="3" name="Subtitle 2">
            <a:extLst>
              <a:ext uri="{FF2B5EF4-FFF2-40B4-BE49-F238E27FC236}">
                <a16:creationId xmlns:a16="http://schemas.microsoft.com/office/drawing/2014/main" id="{A7446AEE-CCAD-4629-A5F4-DF3CDB33FA89}"/>
              </a:ext>
            </a:extLst>
          </p:cNvPr>
          <p:cNvSpPr>
            <a:spLocks noGrp="1"/>
          </p:cNvSpPr>
          <p:nvPr>
            <p:ph type="subTitle" idx="1"/>
          </p:nvPr>
        </p:nvSpPr>
        <p:spPr/>
        <p:txBody>
          <a:bodyPr/>
          <a:lstStyle/>
          <a:p>
            <a:r>
              <a:rPr lang="en-US" dirty="0"/>
              <a:t>Brian Page</a:t>
            </a:r>
          </a:p>
          <a:p>
            <a:r>
              <a:rPr lang="en-US" dirty="0"/>
              <a:t>ATHENA Software WG Meeting</a:t>
            </a:r>
          </a:p>
          <a:p>
            <a:r>
              <a:rPr lang="en-US" dirty="0"/>
              <a:t>June 3</a:t>
            </a:r>
            <a:r>
              <a:rPr lang="en-US" baseline="30000" dirty="0"/>
              <a:t>rd</a:t>
            </a:r>
            <a:r>
              <a:rPr lang="en-US" dirty="0"/>
              <a:t>, 2021</a:t>
            </a:r>
          </a:p>
        </p:txBody>
      </p:sp>
    </p:spTree>
    <p:extLst>
      <p:ext uri="{BB962C8B-B14F-4D97-AF65-F5344CB8AC3E}">
        <p14:creationId xmlns:p14="http://schemas.microsoft.com/office/powerpoint/2010/main" val="369475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99160-3753-4296-A1B9-7A7AEDC0834E}"/>
              </a:ext>
            </a:extLst>
          </p:cNvPr>
          <p:cNvPicPr>
            <a:picLocks noChangeAspect="1"/>
          </p:cNvPicPr>
          <p:nvPr/>
        </p:nvPicPr>
        <p:blipFill>
          <a:blip r:embed="rId2"/>
          <a:stretch>
            <a:fillRect/>
          </a:stretch>
        </p:blipFill>
        <p:spPr>
          <a:xfrm>
            <a:off x="3821199" y="2733311"/>
            <a:ext cx="5505165" cy="914479"/>
          </a:xfrm>
          <a:prstGeom prst="rect">
            <a:avLst/>
          </a:prstGeom>
        </p:spPr>
      </p:pic>
      <p:pic>
        <p:nvPicPr>
          <p:cNvPr id="15" name="Picture 14">
            <a:extLst>
              <a:ext uri="{FF2B5EF4-FFF2-40B4-BE49-F238E27FC236}">
                <a16:creationId xmlns:a16="http://schemas.microsoft.com/office/drawing/2014/main" id="{22F37B93-A1BC-46C9-A712-981F530660D8}"/>
              </a:ext>
            </a:extLst>
          </p:cNvPr>
          <p:cNvPicPr>
            <a:picLocks noChangeAspect="1"/>
          </p:cNvPicPr>
          <p:nvPr/>
        </p:nvPicPr>
        <p:blipFill>
          <a:blip r:embed="rId3"/>
          <a:stretch>
            <a:fillRect/>
          </a:stretch>
        </p:blipFill>
        <p:spPr>
          <a:xfrm>
            <a:off x="3826268" y="2733311"/>
            <a:ext cx="5505165" cy="914479"/>
          </a:xfrm>
          <a:prstGeom prst="rect">
            <a:avLst/>
          </a:prstGeom>
        </p:spPr>
      </p:pic>
      <p:cxnSp>
        <p:nvCxnSpPr>
          <p:cNvPr id="5" name="Straight Connector 4">
            <a:extLst>
              <a:ext uri="{FF2B5EF4-FFF2-40B4-BE49-F238E27FC236}">
                <a16:creationId xmlns:a16="http://schemas.microsoft.com/office/drawing/2014/main" id="{40EC18CD-C157-44C7-A3CC-537984E4F7EE}"/>
              </a:ext>
            </a:extLst>
          </p:cNvPr>
          <p:cNvCxnSpPr>
            <a:cxnSpLocks/>
          </p:cNvCxnSpPr>
          <p:nvPr/>
        </p:nvCxnSpPr>
        <p:spPr>
          <a:xfrm flipH="1" flipV="1">
            <a:off x="618068" y="685800"/>
            <a:ext cx="10955865" cy="5477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485A1B-D419-4746-8523-B710495D7AF0}"/>
              </a:ext>
            </a:extLst>
          </p:cNvPr>
          <p:cNvCxnSpPr>
            <a:cxnSpLocks/>
          </p:cNvCxnSpPr>
          <p:nvPr/>
        </p:nvCxnSpPr>
        <p:spPr>
          <a:xfrm flipH="1">
            <a:off x="618068" y="685800"/>
            <a:ext cx="10955864" cy="54779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0007B1-90E7-4CE6-8240-DB6745945E8F}"/>
              </a:ext>
            </a:extLst>
          </p:cNvPr>
          <p:cNvSpPr txBox="1"/>
          <p:nvPr/>
        </p:nvSpPr>
        <p:spPr>
          <a:xfrm>
            <a:off x="2442972" y="4588665"/>
            <a:ext cx="7306056"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We now have the x, y, and z position of the collision in the ‘accelerator frame’</a:t>
            </a:r>
          </a:p>
          <a:p>
            <a:pPr marL="285750" indent="-285750">
              <a:buFont typeface="Arial" panose="020B0604020202020204" pitchFamily="34" charset="0"/>
              <a:buChar char="•"/>
            </a:pPr>
            <a:r>
              <a:rPr lang="en-US" dirty="0"/>
              <a:t>Remember that the central detector will be aligned along the lepton beam</a:t>
            </a:r>
          </a:p>
          <a:p>
            <a:pPr marL="285750" indent="-285750">
              <a:buFont typeface="Arial" panose="020B0604020202020204" pitchFamily="34" charset="0"/>
              <a:buChar char="•"/>
            </a:pPr>
            <a:r>
              <a:rPr lang="en-US" dirty="0"/>
              <a:t>Rotate around y-axis from accelerator frame to detector frame</a:t>
            </a:r>
          </a:p>
        </p:txBody>
      </p:sp>
      <p:pic>
        <p:nvPicPr>
          <p:cNvPr id="8" name="Picture 7">
            <a:extLst>
              <a:ext uri="{FF2B5EF4-FFF2-40B4-BE49-F238E27FC236}">
                <a16:creationId xmlns:a16="http://schemas.microsoft.com/office/drawing/2014/main" id="{31354BF9-CCEE-4604-A275-1D8ECCF49ECF}"/>
              </a:ext>
            </a:extLst>
          </p:cNvPr>
          <p:cNvPicPr>
            <a:picLocks noChangeAspect="1"/>
          </p:cNvPicPr>
          <p:nvPr/>
        </p:nvPicPr>
        <p:blipFill>
          <a:blip r:embed="rId4"/>
          <a:stretch>
            <a:fillRect/>
          </a:stretch>
        </p:blipFill>
        <p:spPr>
          <a:xfrm>
            <a:off x="515646" y="1744724"/>
            <a:ext cx="1786283" cy="1810669"/>
          </a:xfrm>
          <a:prstGeom prst="rect">
            <a:avLst/>
          </a:prstGeom>
        </p:spPr>
      </p:pic>
      <p:pic>
        <p:nvPicPr>
          <p:cNvPr id="9" name="Picture 8">
            <a:extLst>
              <a:ext uri="{FF2B5EF4-FFF2-40B4-BE49-F238E27FC236}">
                <a16:creationId xmlns:a16="http://schemas.microsoft.com/office/drawing/2014/main" id="{1B581F2B-5426-43BF-ABFD-EC87C417A9A3}"/>
              </a:ext>
            </a:extLst>
          </p:cNvPr>
          <p:cNvPicPr>
            <a:picLocks noChangeAspect="1"/>
          </p:cNvPicPr>
          <p:nvPr/>
        </p:nvPicPr>
        <p:blipFill>
          <a:blip r:embed="rId5"/>
          <a:stretch>
            <a:fillRect/>
          </a:stretch>
        </p:blipFill>
        <p:spPr>
          <a:xfrm>
            <a:off x="3123556" y="388900"/>
            <a:ext cx="2372524" cy="238115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4346761-25A6-482D-B2C4-875033B4ADA5}"/>
                  </a:ext>
                </a:extLst>
              </p:cNvPr>
              <p:cNvSpPr txBox="1"/>
              <p:nvPr/>
            </p:nvSpPr>
            <p:spPr>
              <a:xfrm>
                <a:off x="5184648" y="270027"/>
                <a:ext cx="3166078" cy="13127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_</m:t>
                      </m:r>
                      <m:r>
                        <a:rPr lang="en-US" b="0" i="1" smtClean="0">
                          <a:latin typeface="Cambria Math" panose="02040503050406030204" pitchFamily="18" charset="0"/>
                        </a:rPr>
                        <m:t>𝑦</m:t>
                      </m:r>
                      <m:r>
                        <a:rPr lang="en-US" b="0" i="1" smtClean="0">
                          <a:latin typeface="Cambria Math" panose="02040503050406030204" pitchFamily="18" charset="0"/>
                        </a:rPr>
                        <m:t>= </m:t>
                      </m:r>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𝐶</m:t>
                            </m:r>
                            <m:r>
                              <a:rPr lang="en-US" b="0" i="1" smtClean="0">
                                <a:latin typeface="Cambria Math" panose="02040503050406030204" pitchFamily="18" charset="0"/>
                              </a:rPr>
                              <m:t>𝑜𝑠</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𝜃</m:t>
                                </m:r>
                              </m:num>
                              <m:den>
                                <m:r>
                                  <m:rPr>
                                    <m:brk m:alnAt="7"/>
                                  </m:rPr>
                                  <a:rPr lang="en-US" b="0" i="1" smtClean="0">
                                    <a:latin typeface="Cambria Math" panose="02040503050406030204" pitchFamily="18" charset="0"/>
                                  </a:rPr>
                                  <m:t>2</m:t>
                                </m:r>
                              </m:den>
                            </m:f>
                            <m:r>
                              <m:rPr>
                                <m:brk m:alnAt="7"/>
                              </m:rPr>
                              <a:rPr lang="en-US" b="0" i="1" smtClean="0">
                                <a:latin typeface="Cambria Math" panose="02040503050406030204" pitchFamily="18" charset="0"/>
                              </a:rPr>
                              <m:t>)</m:t>
                            </m:r>
                          </m:e>
                          <m:e>
                            <m:r>
                              <a:rPr lang="en-US" b="0" i="1" smtClean="0">
                                <a:latin typeface="Cambria Math" panose="02040503050406030204" pitchFamily="18" charset="0"/>
                              </a:rPr>
                              <m:t>0</m:t>
                            </m:r>
                          </m:e>
                          <m:e>
                            <m:r>
                              <a:rPr lang="en-US" b="0" i="1" smtClean="0">
                                <a:latin typeface="Cambria Math" panose="02040503050406030204" pitchFamily="18" charset="0"/>
                              </a:rPr>
                              <m:t>𝑆𝑖𝑛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rPr>
                                  <m:t>2</m:t>
                                </m:r>
                              </m:den>
                            </m:f>
                            <m:r>
                              <a:rPr lang="en-US" b="0" i="1" smtClean="0">
                                <a:latin typeface="Cambria Math" panose="02040503050406030204" pitchFamily="18" charset="0"/>
                              </a:rPr>
                              <m:t>)</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m:t>
                            </m:r>
                            <m:r>
                              <a:rPr lang="en-US" b="0" i="1" smtClean="0">
                                <a:latin typeface="Cambria Math" panose="02040503050406030204" pitchFamily="18" charset="0"/>
                              </a:rPr>
                              <m:t>𝑆𝑖𝑛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rPr>
                                  <m:t>2</m:t>
                                </m:r>
                              </m:den>
                            </m:f>
                            <m:r>
                              <a:rPr lang="en-US" b="0" i="1" smtClean="0">
                                <a:latin typeface="Cambria Math" panose="02040503050406030204" pitchFamily="18" charset="0"/>
                              </a:rPr>
                              <m:t>)</m:t>
                            </m:r>
                          </m:e>
                          <m:e>
                            <m:r>
                              <a:rPr lang="en-US" b="0" i="1" smtClean="0">
                                <a:latin typeface="Cambria Math" panose="02040503050406030204" pitchFamily="18" charset="0"/>
                              </a:rPr>
                              <m:t>0</m:t>
                            </m:r>
                          </m:e>
                          <m:e>
                            <m:r>
                              <a:rPr lang="en-US" b="0" i="1" smtClean="0">
                                <a:latin typeface="Cambria Math" panose="02040503050406030204" pitchFamily="18" charset="0"/>
                              </a:rPr>
                              <m:t>𝐶𝑜𝑠</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rPr>
                                  <m:t>2</m:t>
                                </m:r>
                              </m:den>
                            </m:f>
                            <m:r>
                              <a:rPr lang="en-US" b="0" i="1" smtClean="0">
                                <a:latin typeface="Cambria Math" panose="02040503050406030204" pitchFamily="18" charset="0"/>
                              </a:rPr>
                              <m:t>)</m:t>
                            </m:r>
                          </m:e>
                        </m:mr>
                      </m:m>
                    </m:oMath>
                  </m:oMathPara>
                </a14:m>
                <a:endParaRPr lang="en-US" dirty="0"/>
              </a:p>
            </p:txBody>
          </p:sp>
        </mc:Choice>
        <mc:Fallback xmlns="">
          <p:sp>
            <p:nvSpPr>
              <p:cNvPr id="10" name="TextBox 9">
                <a:extLst>
                  <a:ext uri="{FF2B5EF4-FFF2-40B4-BE49-F238E27FC236}">
                    <a16:creationId xmlns:a16="http://schemas.microsoft.com/office/drawing/2014/main" id="{C4346761-25A6-482D-B2C4-875033B4ADA5}"/>
                  </a:ext>
                </a:extLst>
              </p:cNvPr>
              <p:cNvSpPr txBox="1">
                <a:spLocks noRot="1" noChangeAspect="1" noMove="1" noResize="1" noEditPoints="1" noAdjustHandles="1" noChangeArrowheads="1" noChangeShapeType="1" noTextEdit="1"/>
              </p:cNvSpPr>
              <p:nvPr/>
            </p:nvSpPr>
            <p:spPr>
              <a:xfrm>
                <a:off x="5184648" y="270027"/>
                <a:ext cx="3166078" cy="1312732"/>
              </a:xfrm>
              <a:prstGeom prst="rect">
                <a:avLst/>
              </a:prstGeom>
              <a:blipFill>
                <a:blip r:embed="rId6"/>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83F9DDE-AE68-4A2A-BA78-ABDA7B5C4384}"/>
              </a:ext>
            </a:extLst>
          </p:cNvPr>
          <p:cNvSpPr txBox="1"/>
          <p:nvPr/>
        </p:nvSpPr>
        <p:spPr>
          <a:xfrm>
            <a:off x="1024128" y="2093397"/>
            <a:ext cx="1645920" cy="646331"/>
          </a:xfrm>
          <a:prstGeom prst="rect">
            <a:avLst/>
          </a:prstGeom>
          <a:noFill/>
        </p:spPr>
        <p:txBody>
          <a:bodyPr wrap="square" rtlCol="0">
            <a:spAutoFit/>
          </a:bodyPr>
          <a:lstStyle/>
          <a:p>
            <a:pPr algn="ctr"/>
            <a:r>
              <a:rPr lang="en-US" dirty="0"/>
              <a:t>Accelerator Frame</a:t>
            </a:r>
          </a:p>
        </p:txBody>
      </p:sp>
      <p:sp>
        <p:nvSpPr>
          <p:cNvPr id="12" name="TextBox 11">
            <a:extLst>
              <a:ext uri="{FF2B5EF4-FFF2-40B4-BE49-F238E27FC236}">
                <a16:creationId xmlns:a16="http://schemas.microsoft.com/office/drawing/2014/main" id="{B53E81B4-8858-4740-ABD2-153043B87188}"/>
              </a:ext>
            </a:extLst>
          </p:cNvPr>
          <p:cNvSpPr txBox="1"/>
          <p:nvPr/>
        </p:nvSpPr>
        <p:spPr>
          <a:xfrm rot="1561174">
            <a:off x="3694176" y="1182096"/>
            <a:ext cx="1377051" cy="646331"/>
          </a:xfrm>
          <a:prstGeom prst="rect">
            <a:avLst/>
          </a:prstGeom>
          <a:noFill/>
        </p:spPr>
        <p:txBody>
          <a:bodyPr wrap="square" rtlCol="0">
            <a:spAutoFit/>
          </a:bodyPr>
          <a:lstStyle/>
          <a:p>
            <a:pPr algn="ctr"/>
            <a:r>
              <a:rPr lang="en-US" dirty="0"/>
              <a:t>Detector Frame</a:t>
            </a:r>
          </a:p>
        </p:txBody>
      </p:sp>
    </p:spTree>
    <p:extLst>
      <p:ext uri="{BB962C8B-B14F-4D97-AF65-F5344CB8AC3E}">
        <p14:creationId xmlns:p14="http://schemas.microsoft.com/office/powerpoint/2010/main" val="28752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19B116-3E6D-43DD-A89F-7E49AD2B8660}"/>
              </a:ext>
            </a:extLst>
          </p:cNvPr>
          <p:cNvSpPr txBox="1"/>
          <p:nvPr/>
        </p:nvSpPr>
        <p:spPr>
          <a:xfrm>
            <a:off x="465666" y="254003"/>
            <a:ext cx="8398933" cy="584775"/>
          </a:xfrm>
          <a:prstGeom prst="rect">
            <a:avLst/>
          </a:prstGeom>
          <a:noFill/>
        </p:spPr>
        <p:txBody>
          <a:bodyPr wrap="square" rtlCol="0">
            <a:spAutoFit/>
          </a:bodyPr>
          <a:lstStyle/>
          <a:p>
            <a:r>
              <a:rPr lang="en-US" sz="3200" dirty="0"/>
              <a:t>Crabbing Effects on Beam Momentum</a:t>
            </a:r>
          </a:p>
        </p:txBody>
      </p:sp>
      <p:sp>
        <p:nvSpPr>
          <p:cNvPr id="3" name="TextBox 2">
            <a:extLst>
              <a:ext uri="{FF2B5EF4-FFF2-40B4-BE49-F238E27FC236}">
                <a16:creationId xmlns:a16="http://schemas.microsoft.com/office/drawing/2014/main" id="{5CBFFB1B-DE43-4B71-B4AD-1F2376D4D270}"/>
              </a:ext>
            </a:extLst>
          </p:cNvPr>
          <p:cNvSpPr txBox="1"/>
          <p:nvPr/>
        </p:nvSpPr>
        <p:spPr>
          <a:xfrm>
            <a:off x="465666" y="1109133"/>
            <a:ext cx="10972800" cy="923330"/>
          </a:xfrm>
          <a:prstGeom prst="rect">
            <a:avLst/>
          </a:prstGeom>
          <a:noFill/>
        </p:spPr>
        <p:txBody>
          <a:bodyPr wrap="square" rtlCol="0">
            <a:spAutoFit/>
          </a:bodyPr>
          <a:lstStyle/>
          <a:p>
            <a:pPr marL="285750" indent="-285750">
              <a:buFont typeface="Wingdings" panose="05000000000000000000" pitchFamily="2" charset="2"/>
              <a:buChar char="q"/>
            </a:pPr>
            <a:r>
              <a:rPr lang="en-US" dirty="0"/>
              <a:t>Crabbing rotation will impart momentum kicks along the x-direction to particles within the bunch</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The size of this kick will depend on the z-position of the particle within its bunch</a:t>
            </a:r>
          </a:p>
        </p:txBody>
      </p:sp>
      <p:pic>
        <p:nvPicPr>
          <p:cNvPr id="4" name="Picture 3">
            <a:extLst>
              <a:ext uri="{FF2B5EF4-FFF2-40B4-BE49-F238E27FC236}">
                <a16:creationId xmlns:a16="http://schemas.microsoft.com/office/drawing/2014/main" id="{AC4756DB-00DE-404F-ABBA-B5BC263CCFC2}"/>
              </a:ext>
            </a:extLst>
          </p:cNvPr>
          <p:cNvPicPr>
            <a:picLocks noChangeAspect="1"/>
          </p:cNvPicPr>
          <p:nvPr/>
        </p:nvPicPr>
        <p:blipFill>
          <a:blip r:embed="rId2"/>
          <a:stretch>
            <a:fillRect/>
          </a:stretch>
        </p:blipFill>
        <p:spPr>
          <a:xfrm>
            <a:off x="3540618" y="3124199"/>
            <a:ext cx="8338115" cy="2963169"/>
          </a:xfrm>
          <a:prstGeom prst="rect">
            <a:avLst/>
          </a:prstGeom>
        </p:spPr>
      </p:pic>
      <p:pic>
        <p:nvPicPr>
          <p:cNvPr id="5" name="Picture 4">
            <a:extLst>
              <a:ext uri="{FF2B5EF4-FFF2-40B4-BE49-F238E27FC236}">
                <a16:creationId xmlns:a16="http://schemas.microsoft.com/office/drawing/2014/main" id="{82076523-48B4-4F20-BAFD-74A91D9202C2}"/>
              </a:ext>
            </a:extLst>
          </p:cNvPr>
          <p:cNvPicPr>
            <a:picLocks noChangeAspect="1"/>
          </p:cNvPicPr>
          <p:nvPr/>
        </p:nvPicPr>
        <p:blipFill>
          <a:blip r:embed="rId3"/>
          <a:stretch>
            <a:fillRect/>
          </a:stretch>
        </p:blipFill>
        <p:spPr>
          <a:xfrm>
            <a:off x="675556" y="3958627"/>
            <a:ext cx="1950889" cy="1091279"/>
          </a:xfrm>
          <a:prstGeom prst="rect">
            <a:avLst/>
          </a:prstGeom>
        </p:spPr>
      </p:pic>
      <p:pic>
        <p:nvPicPr>
          <p:cNvPr id="6" name="Picture 5">
            <a:extLst>
              <a:ext uri="{FF2B5EF4-FFF2-40B4-BE49-F238E27FC236}">
                <a16:creationId xmlns:a16="http://schemas.microsoft.com/office/drawing/2014/main" id="{FA32E010-3480-468C-9E4E-6CF014D0BD65}"/>
              </a:ext>
            </a:extLst>
          </p:cNvPr>
          <p:cNvPicPr>
            <a:picLocks noChangeAspect="1"/>
          </p:cNvPicPr>
          <p:nvPr/>
        </p:nvPicPr>
        <p:blipFill>
          <a:blip r:embed="rId4"/>
          <a:stretch>
            <a:fillRect/>
          </a:stretch>
        </p:blipFill>
        <p:spPr>
          <a:xfrm>
            <a:off x="7809821" y="2397074"/>
            <a:ext cx="3938357" cy="646232"/>
          </a:xfrm>
          <a:prstGeom prst="rect">
            <a:avLst/>
          </a:prstGeom>
        </p:spPr>
      </p:pic>
      <p:sp>
        <p:nvSpPr>
          <p:cNvPr id="7" name="TextBox 6">
            <a:extLst>
              <a:ext uri="{FF2B5EF4-FFF2-40B4-BE49-F238E27FC236}">
                <a16:creationId xmlns:a16="http://schemas.microsoft.com/office/drawing/2014/main" id="{3F4FCE70-741E-4720-86C9-89AC840B5D93}"/>
              </a:ext>
            </a:extLst>
          </p:cNvPr>
          <p:cNvSpPr txBox="1"/>
          <p:nvPr/>
        </p:nvSpPr>
        <p:spPr>
          <a:xfrm>
            <a:off x="3093380" y="5529411"/>
            <a:ext cx="7706629" cy="923330"/>
          </a:xfrm>
          <a:prstGeom prst="rect">
            <a:avLst/>
          </a:prstGeom>
          <a:noFill/>
        </p:spPr>
        <p:txBody>
          <a:bodyPr wrap="square" rtlCol="0">
            <a:spAutoFit/>
          </a:bodyPr>
          <a:lstStyle/>
          <a:p>
            <a:r>
              <a:rPr lang="en-US" dirty="0"/>
              <a:t>For Beam Momentum = 275, z = 10 cm -&gt; </a:t>
            </a:r>
            <a:r>
              <a:rPr lang="el-GR" dirty="0"/>
              <a:t>Δ</a:t>
            </a:r>
            <a:r>
              <a:rPr lang="en-US" dirty="0"/>
              <a:t>Px = 0.01 GeV </a:t>
            </a:r>
          </a:p>
          <a:p>
            <a:endParaRPr lang="en-US" dirty="0"/>
          </a:p>
          <a:p>
            <a:r>
              <a:rPr lang="en-US" dirty="0"/>
              <a:t>Rotate this into detector frame: </a:t>
            </a:r>
            <a:r>
              <a:rPr lang="el-GR" dirty="0"/>
              <a:t>Δ</a:t>
            </a:r>
            <a:r>
              <a:rPr lang="en-US" dirty="0"/>
              <a:t>Px` = </a:t>
            </a:r>
            <a:r>
              <a:rPr lang="el-GR" dirty="0"/>
              <a:t>Δ</a:t>
            </a:r>
            <a:r>
              <a:rPr lang="en-US" dirty="0"/>
              <a:t>Px*Cos(</a:t>
            </a:r>
            <a:r>
              <a:rPr lang="el-GR" dirty="0"/>
              <a:t>θ</a:t>
            </a:r>
            <a:r>
              <a:rPr lang="en-US" dirty="0"/>
              <a:t>/2) and </a:t>
            </a:r>
            <a:r>
              <a:rPr lang="el-GR" dirty="0"/>
              <a:t>Δ</a:t>
            </a:r>
            <a:r>
              <a:rPr lang="en-US" dirty="0" err="1"/>
              <a:t>Pz</a:t>
            </a:r>
            <a:r>
              <a:rPr lang="en-US" dirty="0"/>
              <a:t>` = -</a:t>
            </a:r>
            <a:r>
              <a:rPr lang="el-GR" dirty="0"/>
              <a:t>Δ</a:t>
            </a:r>
            <a:r>
              <a:rPr lang="en-US" dirty="0"/>
              <a:t>Px*Sin(</a:t>
            </a:r>
            <a:r>
              <a:rPr lang="el-GR" dirty="0"/>
              <a:t>θ</a:t>
            </a:r>
            <a:r>
              <a:rPr lang="en-US" dirty="0"/>
              <a:t>/2)</a:t>
            </a:r>
          </a:p>
        </p:txBody>
      </p:sp>
    </p:spTree>
    <p:extLst>
      <p:ext uri="{BB962C8B-B14F-4D97-AF65-F5344CB8AC3E}">
        <p14:creationId xmlns:p14="http://schemas.microsoft.com/office/powerpoint/2010/main" val="110165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19B116-3E6D-43DD-A89F-7E49AD2B8660}"/>
              </a:ext>
            </a:extLst>
          </p:cNvPr>
          <p:cNvSpPr txBox="1"/>
          <p:nvPr/>
        </p:nvSpPr>
        <p:spPr>
          <a:xfrm>
            <a:off x="465666" y="254003"/>
            <a:ext cx="8398933" cy="584775"/>
          </a:xfrm>
          <a:prstGeom prst="rect">
            <a:avLst/>
          </a:prstGeom>
          <a:noFill/>
        </p:spPr>
        <p:txBody>
          <a:bodyPr wrap="square" rtlCol="0">
            <a:spAutoFit/>
          </a:bodyPr>
          <a:lstStyle/>
          <a:p>
            <a:r>
              <a:rPr lang="en-US" sz="3200" dirty="0"/>
              <a:t>PYTHIA-8 Implementation</a:t>
            </a:r>
          </a:p>
        </p:txBody>
      </p:sp>
      <p:sp>
        <p:nvSpPr>
          <p:cNvPr id="3" name="TextBox 2">
            <a:extLst>
              <a:ext uri="{FF2B5EF4-FFF2-40B4-BE49-F238E27FC236}">
                <a16:creationId xmlns:a16="http://schemas.microsoft.com/office/drawing/2014/main" id="{5CBFFB1B-DE43-4B71-B4AD-1F2376D4D270}"/>
              </a:ext>
            </a:extLst>
          </p:cNvPr>
          <p:cNvSpPr txBox="1"/>
          <p:nvPr/>
        </p:nvSpPr>
        <p:spPr>
          <a:xfrm>
            <a:off x="465666" y="1109133"/>
            <a:ext cx="10972800" cy="3416320"/>
          </a:xfrm>
          <a:prstGeom prst="rect">
            <a:avLst/>
          </a:prstGeom>
          <a:noFill/>
        </p:spPr>
        <p:txBody>
          <a:bodyPr wrap="square" rtlCol="0">
            <a:spAutoFit/>
          </a:bodyPr>
          <a:lstStyle/>
          <a:p>
            <a:pPr marL="285750" indent="-285750">
              <a:buFont typeface="Wingdings" panose="05000000000000000000" pitchFamily="2" charset="2"/>
              <a:buChar char="q"/>
            </a:pPr>
            <a:r>
              <a:rPr lang="en-US" dirty="0"/>
              <a:t>Code to run beam effects in Pythia8 and generate diagnostic histograms (as well as optional HEPMC2 files) exists on </a:t>
            </a:r>
            <a:r>
              <a:rPr lang="en-US" dirty="0" err="1"/>
              <a:t>github</a:t>
            </a:r>
            <a:r>
              <a:rPr lang="en-US" dirty="0"/>
              <a:t>: </a:t>
            </a:r>
            <a:r>
              <a:rPr lang="en-US" dirty="0">
                <a:hlinkClick r:id="rId2"/>
              </a:rPr>
              <a:t>https://github.com/bspage912/eicSimuBeamEffects</a:t>
            </a: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Heart of the code is in </a:t>
            </a:r>
            <a:r>
              <a:rPr lang="en-US" dirty="0" err="1"/>
              <a:t>eicBeamShape.h</a:t>
            </a:r>
            <a:r>
              <a:rPr lang="en-US" dirty="0"/>
              <a:t>/.cxx where the user-defined extensions to the </a:t>
            </a:r>
            <a:r>
              <a:rPr lang="en-US" dirty="0" err="1"/>
              <a:t>BeamShape</a:t>
            </a:r>
            <a:r>
              <a:rPr lang="en-US" dirty="0"/>
              <a:t> constructor and virtual void </a:t>
            </a:r>
            <a:r>
              <a:rPr lang="en-US" dirty="0" err="1"/>
              <a:t>BeamShape</a:t>
            </a:r>
            <a:r>
              <a:rPr lang="en-US" dirty="0"/>
              <a:t>::pick() are implemented. Pick() contains code to realize beam effects described above and ensure that user input configuration matches used steering file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Steering files for beam energy combinations of 18x275, 10x275, 10x100, 5x100, and 5x41 in both the high divergence and high acceptance configurations (see tables 3.3 and 3.4 of CDR) are included</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Below we show plots using 18x275 and 5x41 beam energies with a 25 and 35 </a:t>
            </a:r>
            <a:r>
              <a:rPr lang="en-US" dirty="0" err="1"/>
              <a:t>mRad</a:t>
            </a:r>
            <a:r>
              <a:rPr lang="en-US" dirty="0"/>
              <a:t> crossing angle. All are made with the high divergence settings</a:t>
            </a:r>
          </a:p>
        </p:txBody>
      </p:sp>
    </p:spTree>
    <p:extLst>
      <p:ext uri="{BB962C8B-B14F-4D97-AF65-F5344CB8AC3E}">
        <p14:creationId xmlns:p14="http://schemas.microsoft.com/office/powerpoint/2010/main" val="1985678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8398933" cy="584775"/>
          </a:xfrm>
          <a:prstGeom prst="rect">
            <a:avLst/>
          </a:prstGeom>
          <a:noFill/>
        </p:spPr>
        <p:txBody>
          <a:bodyPr wrap="square" rtlCol="0">
            <a:spAutoFit/>
          </a:bodyPr>
          <a:lstStyle/>
          <a:p>
            <a:r>
              <a:rPr lang="en-US" sz="3200" dirty="0"/>
              <a:t>Beam Momentum: Y vs X Component</a:t>
            </a:r>
          </a:p>
        </p:txBody>
      </p:sp>
      <p:pic>
        <p:nvPicPr>
          <p:cNvPr id="3" name="Picture 2">
            <a:extLst>
              <a:ext uri="{FF2B5EF4-FFF2-40B4-BE49-F238E27FC236}">
                <a16:creationId xmlns:a16="http://schemas.microsoft.com/office/drawing/2014/main" id="{499F2BC0-DE6C-4014-AA93-3758D666AD27}"/>
              </a:ext>
            </a:extLst>
          </p:cNvPr>
          <p:cNvPicPr>
            <a:picLocks noChangeAspect="1"/>
          </p:cNvPicPr>
          <p:nvPr/>
        </p:nvPicPr>
        <p:blipFill>
          <a:blip r:embed="rId2"/>
          <a:stretch>
            <a:fillRect/>
          </a:stretch>
        </p:blipFill>
        <p:spPr>
          <a:xfrm>
            <a:off x="2303281" y="1073347"/>
            <a:ext cx="7602371" cy="5456393"/>
          </a:xfrm>
          <a:prstGeom prst="rect">
            <a:avLst/>
          </a:prstGeom>
        </p:spPr>
      </p:pic>
    </p:spTree>
    <p:extLst>
      <p:ext uri="{BB962C8B-B14F-4D97-AF65-F5344CB8AC3E}">
        <p14:creationId xmlns:p14="http://schemas.microsoft.com/office/powerpoint/2010/main" val="144218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8398933" cy="584775"/>
          </a:xfrm>
          <a:prstGeom prst="rect">
            <a:avLst/>
          </a:prstGeom>
          <a:noFill/>
        </p:spPr>
        <p:txBody>
          <a:bodyPr wrap="square" rtlCol="0">
            <a:spAutoFit/>
          </a:bodyPr>
          <a:lstStyle/>
          <a:p>
            <a:r>
              <a:rPr lang="en-US" sz="3200" dirty="0"/>
              <a:t>Beam Momentum: X Component vs Z-vertex</a:t>
            </a:r>
          </a:p>
        </p:txBody>
      </p:sp>
      <p:pic>
        <p:nvPicPr>
          <p:cNvPr id="4" name="Picture 3">
            <a:extLst>
              <a:ext uri="{FF2B5EF4-FFF2-40B4-BE49-F238E27FC236}">
                <a16:creationId xmlns:a16="http://schemas.microsoft.com/office/drawing/2014/main" id="{30DCC2E4-E269-49DD-BE48-2E0AAAF1B3EA}"/>
              </a:ext>
            </a:extLst>
          </p:cNvPr>
          <p:cNvPicPr>
            <a:picLocks noChangeAspect="1"/>
          </p:cNvPicPr>
          <p:nvPr/>
        </p:nvPicPr>
        <p:blipFill>
          <a:blip r:embed="rId2"/>
          <a:stretch>
            <a:fillRect/>
          </a:stretch>
        </p:blipFill>
        <p:spPr>
          <a:xfrm>
            <a:off x="2297863" y="1071408"/>
            <a:ext cx="7596274" cy="5456393"/>
          </a:xfrm>
          <a:prstGeom prst="rect">
            <a:avLst/>
          </a:prstGeom>
        </p:spPr>
      </p:pic>
    </p:spTree>
    <p:extLst>
      <p:ext uri="{BB962C8B-B14F-4D97-AF65-F5344CB8AC3E}">
        <p14:creationId xmlns:p14="http://schemas.microsoft.com/office/powerpoint/2010/main" val="228626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8398933" cy="584775"/>
          </a:xfrm>
          <a:prstGeom prst="rect">
            <a:avLst/>
          </a:prstGeom>
          <a:noFill/>
        </p:spPr>
        <p:txBody>
          <a:bodyPr wrap="square" rtlCol="0">
            <a:spAutoFit/>
          </a:bodyPr>
          <a:lstStyle/>
          <a:p>
            <a:r>
              <a:rPr lang="en-US" sz="3200" dirty="0"/>
              <a:t>Vertex Distributions: 1-D</a:t>
            </a:r>
          </a:p>
        </p:txBody>
      </p:sp>
      <p:pic>
        <p:nvPicPr>
          <p:cNvPr id="5" name="Picture 4" descr="Chart, histogram&#10;&#10;Description automatically generated">
            <a:extLst>
              <a:ext uri="{FF2B5EF4-FFF2-40B4-BE49-F238E27FC236}">
                <a16:creationId xmlns:a16="http://schemas.microsoft.com/office/drawing/2014/main" id="{6D105CD8-C006-4883-8448-9C7CAADC3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525" y="1078443"/>
            <a:ext cx="7600950" cy="5457825"/>
          </a:xfrm>
          <a:prstGeom prst="rect">
            <a:avLst/>
          </a:prstGeom>
        </p:spPr>
      </p:pic>
    </p:spTree>
    <p:extLst>
      <p:ext uri="{BB962C8B-B14F-4D97-AF65-F5344CB8AC3E}">
        <p14:creationId xmlns:p14="http://schemas.microsoft.com/office/powerpoint/2010/main" val="420477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10854267" cy="584775"/>
          </a:xfrm>
          <a:prstGeom prst="rect">
            <a:avLst/>
          </a:prstGeom>
          <a:noFill/>
        </p:spPr>
        <p:txBody>
          <a:bodyPr wrap="square" rtlCol="0">
            <a:spAutoFit/>
          </a:bodyPr>
          <a:lstStyle/>
          <a:p>
            <a:r>
              <a:rPr lang="en-US" sz="3200" dirty="0"/>
              <a:t>Vertex Distributions: Y vs X Interaction Vertex Position</a:t>
            </a:r>
          </a:p>
        </p:txBody>
      </p:sp>
      <p:pic>
        <p:nvPicPr>
          <p:cNvPr id="3" name="Picture 2">
            <a:extLst>
              <a:ext uri="{FF2B5EF4-FFF2-40B4-BE49-F238E27FC236}">
                <a16:creationId xmlns:a16="http://schemas.microsoft.com/office/drawing/2014/main" id="{DFB6C1DB-ED90-4E77-ACCC-CD5489039678}"/>
              </a:ext>
            </a:extLst>
          </p:cNvPr>
          <p:cNvPicPr>
            <a:picLocks noChangeAspect="1"/>
          </p:cNvPicPr>
          <p:nvPr/>
        </p:nvPicPr>
        <p:blipFill>
          <a:blip r:embed="rId2"/>
          <a:stretch>
            <a:fillRect/>
          </a:stretch>
        </p:blipFill>
        <p:spPr>
          <a:xfrm>
            <a:off x="2297863" y="1073781"/>
            <a:ext cx="7596274" cy="5462489"/>
          </a:xfrm>
          <a:prstGeom prst="rect">
            <a:avLst/>
          </a:prstGeom>
        </p:spPr>
      </p:pic>
    </p:spTree>
    <p:extLst>
      <p:ext uri="{BB962C8B-B14F-4D97-AF65-F5344CB8AC3E}">
        <p14:creationId xmlns:p14="http://schemas.microsoft.com/office/powerpoint/2010/main" val="391940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10854267" cy="584775"/>
          </a:xfrm>
          <a:prstGeom prst="rect">
            <a:avLst/>
          </a:prstGeom>
          <a:noFill/>
        </p:spPr>
        <p:txBody>
          <a:bodyPr wrap="square" rtlCol="0">
            <a:spAutoFit/>
          </a:bodyPr>
          <a:lstStyle/>
          <a:p>
            <a:r>
              <a:rPr lang="en-US" sz="3200" dirty="0"/>
              <a:t>Vertex Distributions: X vs Z Interaction Vertex Position</a:t>
            </a:r>
          </a:p>
        </p:txBody>
      </p:sp>
      <p:pic>
        <p:nvPicPr>
          <p:cNvPr id="4" name="Picture 3">
            <a:extLst>
              <a:ext uri="{FF2B5EF4-FFF2-40B4-BE49-F238E27FC236}">
                <a16:creationId xmlns:a16="http://schemas.microsoft.com/office/drawing/2014/main" id="{3FDFA102-A245-4050-8FB8-74EE1A7E3D39}"/>
              </a:ext>
            </a:extLst>
          </p:cNvPr>
          <p:cNvPicPr>
            <a:picLocks noChangeAspect="1"/>
          </p:cNvPicPr>
          <p:nvPr/>
        </p:nvPicPr>
        <p:blipFill>
          <a:blip r:embed="rId2"/>
          <a:stretch>
            <a:fillRect/>
          </a:stretch>
        </p:blipFill>
        <p:spPr>
          <a:xfrm>
            <a:off x="2303281" y="1073343"/>
            <a:ext cx="7602371" cy="5456393"/>
          </a:xfrm>
          <a:prstGeom prst="rect">
            <a:avLst/>
          </a:prstGeom>
        </p:spPr>
      </p:pic>
    </p:spTree>
    <p:extLst>
      <p:ext uri="{BB962C8B-B14F-4D97-AF65-F5344CB8AC3E}">
        <p14:creationId xmlns:p14="http://schemas.microsoft.com/office/powerpoint/2010/main" val="218364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10854267" cy="584775"/>
          </a:xfrm>
          <a:prstGeom prst="rect">
            <a:avLst/>
          </a:prstGeom>
          <a:noFill/>
        </p:spPr>
        <p:txBody>
          <a:bodyPr wrap="square" rtlCol="0">
            <a:spAutoFit/>
          </a:bodyPr>
          <a:lstStyle/>
          <a:p>
            <a:r>
              <a:rPr lang="en-US" sz="3200" dirty="0"/>
              <a:t>Vertex Distributions: X vs T+Z </a:t>
            </a:r>
          </a:p>
        </p:txBody>
      </p:sp>
      <p:pic>
        <p:nvPicPr>
          <p:cNvPr id="3" name="Picture 2">
            <a:extLst>
              <a:ext uri="{FF2B5EF4-FFF2-40B4-BE49-F238E27FC236}">
                <a16:creationId xmlns:a16="http://schemas.microsoft.com/office/drawing/2014/main" id="{D767DD21-5A2D-4D2E-BE75-D77E011AB083}"/>
              </a:ext>
            </a:extLst>
          </p:cNvPr>
          <p:cNvPicPr>
            <a:picLocks noChangeAspect="1"/>
          </p:cNvPicPr>
          <p:nvPr/>
        </p:nvPicPr>
        <p:blipFill>
          <a:blip r:embed="rId2"/>
          <a:stretch>
            <a:fillRect/>
          </a:stretch>
        </p:blipFill>
        <p:spPr>
          <a:xfrm>
            <a:off x="2303281" y="1078753"/>
            <a:ext cx="7602371" cy="5462489"/>
          </a:xfrm>
          <a:prstGeom prst="rect">
            <a:avLst/>
          </a:prstGeom>
        </p:spPr>
      </p:pic>
    </p:spTree>
    <p:extLst>
      <p:ext uri="{BB962C8B-B14F-4D97-AF65-F5344CB8AC3E}">
        <p14:creationId xmlns:p14="http://schemas.microsoft.com/office/powerpoint/2010/main" val="4103888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10854267" cy="584775"/>
          </a:xfrm>
          <a:prstGeom prst="rect">
            <a:avLst/>
          </a:prstGeom>
          <a:noFill/>
        </p:spPr>
        <p:txBody>
          <a:bodyPr wrap="square" rtlCol="0">
            <a:spAutoFit/>
          </a:bodyPr>
          <a:lstStyle/>
          <a:p>
            <a:r>
              <a:rPr lang="en-US" sz="3200" dirty="0"/>
              <a:t>Particle Distributions: Phi Vs Eta (w/ Beam Effects) </a:t>
            </a:r>
          </a:p>
        </p:txBody>
      </p:sp>
      <p:pic>
        <p:nvPicPr>
          <p:cNvPr id="4" name="Picture 3">
            <a:extLst>
              <a:ext uri="{FF2B5EF4-FFF2-40B4-BE49-F238E27FC236}">
                <a16:creationId xmlns:a16="http://schemas.microsoft.com/office/drawing/2014/main" id="{A2AC16A3-5C4E-4246-A56E-A92AE2BC1210}"/>
              </a:ext>
            </a:extLst>
          </p:cNvPr>
          <p:cNvPicPr>
            <a:picLocks noChangeAspect="1"/>
          </p:cNvPicPr>
          <p:nvPr/>
        </p:nvPicPr>
        <p:blipFill>
          <a:blip r:embed="rId2"/>
          <a:stretch>
            <a:fillRect/>
          </a:stretch>
        </p:blipFill>
        <p:spPr>
          <a:xfrm>
            <a:off x="2303281" y="1078762"/>
            <a:ext cx="7602371" cy="5462489"/>
          </a:xfrm>
          <a:prstGeom prst="rect">
            <a:avLst/>
          </a:prstGeom>
        </p:spPr>
      </p:pic>
    </p:spTree>
    <p:extLst>
      <p:ext uri="{BB962C8B-B14F-4D97-AF65-F5344CB8AC3E}">
        <p14:creationId xmlns:p14="http://schemas.microsoft.com/office/powerpoint/2010/main" val="117308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27D30-BE77-42A6-B373-1D940C606E48}"/>
              </a:ext>
            </a:extLst>
          </p:cNvPr>
          <p:cNvSpPr txBox="1"/>
          <p:nvPr/>
        </p:nvSpPr>
        <p:spPr>
          <a:xfrm>
            <a:off x="465666" y="254003"/>
            <a:ext cx="8398933" cy="584775"/>
          </a:xfrm>
          <a:prstGeom prst="rect">
            <a:avLst/>
          </a:prstGeom>
          <a:noFill/>
        </p:spPr>
        <p:txBody>
          <a:bodyPr wrap="square" rtlCol="0">
            <a:spAutoFit/>
          </a:bodyPr>
          <a:lstStyle/>
          <a:p>
            <a:r>
              <a:rPr lang="en-US" sz="3200" dirty="0"/>
              <a:t>Intro and Motivation</a:t>
            </a:r>
          </a:p>
        </p:txBody>
      </p:sp>
      <p:sp>
        <p:nvSpPr>
          <p:cNvPr id="3" name="TextBox 2">
            <a:extLst>
              <a:ext uri="{FF2B5EF4-FFF2-40B4-BE49-F238E27FC236}">
                <a16:creationId xmlns:a16="http://schemas.microsoft.com/office/drawing/2014/main" id="{6258423D-CC65-4E92-BD02-25E73CA8784E}"/>
              </a:ext>
            </a:extLst>
          </p:cNvPr>
          <p:cNvSpPr txBox="1"/>
          <p:nvPr/>
        </p:nvSpPr>
        <p:spPr>
          <a:xfrm>
            <a:off x="465665" y="1109133"/>
            <a:ext cx="11133667" cy="4524315"/>
          </a:xfrm>
          <a:prstGeom prst="rect">
            <a:avLst/>
          </a:prstGeom>
          <a:noFill/>
        </p:spPr>
        <p:txBody>
          <a:bodyPr wrap="square" rtlCol="0">
            <a:spAutoFit/>
          </a:bodyPr>
          <a:lstStyle/>
          <a:p>
            <a:pPr marL="285750" indent="-285750">
              <a:buFont typeface="Wingdings" panose="05000000000000000000" pitchFamily="2" charset="2"/>
              <a:buChar char="q"/>
            </a:pPr>
            <a:r>
              <a:rPr lang="en-US" dirty="0"/>
              <a:t>Both interaction regions at the EIC will feature significant beam crossing angles (25 </a:t>
            </a:r>
            <a:r>
              <a:rPr lang="en-US" dirty="0" err="1"/>
              <a:t>mRad</a:t>
            </a:r>
            <a:r>
              <a:rPr lang="en-US" dirty="0"/>
              <a:t> for IP6 and 35 </a:t>
            </a:r>
            <a:r>
              <a:rPr lang="en-US" dirty="0" err="1"/>
              <a:t>mRad</a:t>
            </a:r>
            <a:r>
              <a:rPr lang="en-US" dirty="0"/>
              <a:t> for IP8)</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Other effects such as intrinsic beam energy spread, beam divergence, and crabbing momentum kicks randomly change the momentum of the incoming beams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The crossing angle and crab rotation also affect the position and time of the interaction vertex</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All of these effects need to be included in our simulations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Currently developing two approaches: A generator agnostic </a:t>
            </a:r>
            <a:r>
              <a:rPr lang="en-US" dirty="0">
                <a:solidFill>
                  <a:srgbClr val="FF0000"/>
                </a:solidFill>
              </a:rPr>
              <a:t>after-burner</a:t>
            </a:r>
            <a:r>
              <a:rPr lang="en-US" dirty="0"/>
              <a:t> that boosts particle 4-vectors into the correct frame and a scheme that utilizes the internal </a:t>
            </a:r>
            <a:r>
              <a:rPr lang="en-US" dirty="0">
                <a:solidFill>
                  <a:srgbClr val="FF0000"/>
                </a:solidFill>
              </a:rPr>
              <a:t>PYTHIA8 </a:t>
            </a:r>
            <a:r>
              <a:rPr lang="en-US" dirty="0" err="1">
                <a:solidFill>
                  <a:srgbClr val="FF0000"/>
                </a:solidFill>
              </a:rPr>
              <a:t>BeamShape</a:t>
            </a:r>
            <a:r>
              <a:rPr lang="en-US" dirty="0"/>
              <a:t> class which allow changes to beam momentum / vertex position directly in the generator</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Following studies focus on </a:t>
            </a:r>
            <a:r>
              <a:rPr lang="en-US" dirty="0">
                <a:solidFill>
                  <a:srgbClr val="FF0000"/>
                </a:solidFill>
              </a:rPr>
              <a:t>central detector region only (-4 &lt; eta &lt; 4)</a:t>
            </a:r>
            <a:r>
              <a:rPr lang="en-US" dirty="0"/>
              <a:t>! Lepton beam is defined to sit along z-axis and hadron beam takes full crossing angle</a:t>
            </a:r>
          </a:p>
        </p:txBody>
      </p:sp>
    </p:spTree>
    <p:extLst>
      <p:ext uri="{BB962C8B-B14F-4D97-AF65-F5344CB8AC3E}">
        <p14:creationId xmlns:p14="http://schemas.microsoft.com/office/powerpoint/2010/main" val="18853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10854267" cy="584775"/>
          </a:xfrm>
          <a:prstGeom prst="rect">
            <a:avLst/>
          </a:prstGeom>
          <a:noFill/>
        </p:spPr>
        <p:txBody>
          <a:bodyPr wrap="square" rtlCol="0">
            <a:spAutoFit/>
          </a:bodyPr>
          <a:lstStyle/>
          <a:p>
            <a:r>
              <a:rPr lang="en-US" sz="3200" dirty="0"/>
              <a:t>Particle Distributions: Phi Vs Eta (w/o Beam Effects) </a:t>
            </a:r>
          </a:p>
        </p:txBody>
      </p:sp>
      <p:pic>
        <p:nvPicPr>
          <p:cNvPr id="3" name="Picture 2">
            <a:extLst>
              <a:ext uri="{FF2B5EF4-FFF2-40B4-BE49-F238E27FC236}">
                <a16:creationId xmlns:a16="http://schemas.microsoft.com/office/drawing/2014/main" id="{C9D93D89-0F00-4FFD-A0E8-6F2653EB3B9B}"/>
              </a:ext>
            </a:extLst>
          </p:cNvPr>
          <p:cNvPicPr>
            <a:picLocks noChangeAspect="1"/>
          </p:cNvPicPr>
          <p:nvPr/>
        </p:nvPicPr>
        <p:blipFill>
          <a:blip r:embed="rId2"/>
          <a:stretch>
            <a:fillRect/>
          </a:stretch>
        </p:blipFill>
        <p:spPr>
          <a:xfrm>
            <a:off x="2303281" y="1073342"/>
            <a:ext cx="7602371" cy="5456393"/>
          </a:xfrm>
          <a:prstGeom prst="rect">
            <a:avLst/>
          </a:prstGeom>
        </p:spPr>
      </p:pic>
    </p:spTree>
    <p:extLst>
      <p:ext uri="{BB962C8B-B14F-4D97-AF65-F5344CB8AC3E}">
        <p14:creationId xmlns:p14="http://schemas.microsoft.com/office/powerpoint/2010/main" val="739356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10854267" cy="584775"/>
          </a:xfrm>
          <a:prstGeom prst="rect">
            <a:avLst/>
          </a:prstGeom>
          <a:noFill/>
        </p:spPr>
        <p:txBody>
          <a:bodyPr wrap="square" rtlCol="0">
            <a:spAutoFit/>
          </a:bodyPr>
          <a:lstStyle/>
          <a:p>
            <a:r>
              <a:rPr lang="en-US" sz="3200" dirty="0"/>
              <a:t>Particle Distributions: Eta Projection </a:t>
            </a:r>
          </a:p>
        </p:txBody>
      </p:sp>
      <p:pic>
        <p:nvPicPr>
          <p:cNvPr id="4" name="Picture 3">
            <a:extLst>
              <a:ext uri="{FF2B5EF4-FFF2-40B4-BE49-F238E27FC236}">
                <a16:creationId xmlns:a16="http://schemas.microsoft.com/office/drawing/2014/main" id="{C50CC4B2-00DC-42A1-8501-6889A4EBEB5A}"/>
              </a:ext>
            </a:extLst>
          </p:cNvPr>
          <p:cNvPicPr>
            <a:picLocks noChangeAspect="1"/>
          </p:cNvPicPr>
          <p:nvPr/>
        </p:nvPicPr>
        <p:blipFill>
          <a:blip r:embed="rId2"/>
          <a:stretch>
            <a:fillRect/>
          </a:stretch>
        </p:blipFill>
        <p:spPr>
          <a:xfrm>
            <a:off x="2303281" y="1073347"/>
            <a:ext cx="7602371" cy="5456393"/>
          </a:xfrm>
          <a:prstGeom prst="rect">
            <a:avLst/>
          </a:prstGeom>
        </p:spPr>
      </p:pic>
    </p:spTree>
    <p:extLst>
      <p:ext uri="{BB962C8B-B14F-4D97-AF65-F5344CB8AC3E}">
        <p14:creationId xmlns:p14="http://schemas.microsoft.com/office/powerpoint/2010/main" val="3640650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10854267" cy="584775"/>
          </a:xfrm>
          <a:prstGeom prst="rect">
            <a:avLst/>
          </a:prstGeom>
          <a:noFill/>
        </p:spPr>
        <p:txBody>
          <a:bodyPr wrap="square" rtlCol="0">
            <a:spAutoFit/>
          </a:bodyPr>
          <a:lstStyle/>
          <a:p>
            <a:r>
              <a:rPr lang="en-US" sz="3200" dirty="0"/>
              <a:t>Particle Distributions: Phi Projection </a:t>
            </a:r>
          </a:p>
        </p:txBody>
      </p:sp>
      <p:pic>
        <p:nvPicPr>
          <p:cNvPr id="3" name="Picture 2">
            <a:extLst>
              <a:ext uri="{FF2B5EF4-FFF2-40B4-BE49-F238E27FC236}">
                <a16:creationId xmlns:a16="http://schemas.microsoft.com/office/drawing/2014/main" id="{25DCC752-DEA7-4483-90F4-4235A33AEEDF}"/>
              </a:ext>
            </a:extLst>
          </p:cNvPr>
          <p:cNvPicPr>
            <a:picLocks noChangeAspect="1"/>
          </p:cNvPicPr>
          <p:nvPr/>
        </p:nvPicPr>
        <p:blipFill>
          <a:blip r:embed="rId2"/>
          <a:stretch>
            <a:fillRect/>
          </a:stretch>
        </p:blipFill>
        <p:spPr>
          <a:xfrm>
            <a:off x="2303281" y="1073342"/>
            <a:ext cx="7602371" cy="5456393"/>
          </a:xfrm>
          <a:prstGeom prst="rect">
            <a:avLst/>
          </a:prstGeom>
        </p:spPr>
      </p:pic>
    </p:spTree>
    <p:extLst>
      <p:ext uri="{BB962C8B-B14F-4D97-AF65-F5344CB8AC3E}">
        <p14:creationId xmlns:p14="http://schemas.microsoft.com/office/powerpoint/2010/main" val="109069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10854267" cy="584775"/>
          </a:xfrm>
          <a:prstGeom prst="rect">
            <a:avLst/>
          </a:prstGeom>
          <a:noFill/>
        </p:spPr>
        <p:txBody>
          <a:bodyPr wrap="square" rtlCol="0">
            <a:spAutoFit/>
          </a:bodyPr>
          <a:lstStyle/>
          <a:p>
            <a:r>
              <a:rPr lang="en-US" sz="3200" dirty="0"/>
              <a:t>Particle Distributions: Pt Vs Eta (w/ Beam Effects)</a:t>
            </a:r>
          </a:p>
        </p:txBody>
      </p:sp>
      <p:pic>
        <p:nvPicPr>
          <p:cNvPr id="4" name="Picture 3">
            <a:extLst>
              <a:ext uri="{FF2B5EF4-FFF2-40B4-BE49-F238E27FC236}">
                <a16:creationId xmlns:a16="http://schemas.microsoft.com/office/drawing/2014/main" id="{2426838B-4841-457A-8CEF-84D2784BC3A9}"/>
              </a:ext>
            </a:extLst>
          </p:cNvPr>
          <p:cNvPicPr>
            <a:picLocks noChangeAspect="1"/>
          </p:cNvPicPr>
          <p:nvPr/>
        </p:nvPicPr>
        <p:blipFill>
          <a:blip r:embed="rId2"/>
          <a:stretch>
            <a:fillRect/>
          </a:stretch>
        </p:blipFill>
        <p:spPr>
          <a:xfrm>
            <a:off x="2303281" y="1078751"/>
            <a:ext cx="7602371" cy="5462489"/>
          </a:xfrm>
          <a:prstGeom prst="rect">
            <a:avLst/>
          </a:prstGeom>
        </p:spPr>
      </p:pic>
    </p:spTree>
    <p:extLst>
      <p:ext uri="{BB962C8B-B14F-4D97-AF65-F5344CB8AC3E}">
        <p14:creationId xmlns:p14="http://schemas.microsoft.com/office/powerpoint/2010/main" val="160539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F1B6-6713-4327-9F3B-2E7F40CFDE42}"/>
              </a:ext>
            </a:extLst>
          </p:cNvPr>
          <p:cNvSpPr txBox="1"/>
          <p:nvPr/>
        </p:nvSpPr>
        <p:spPr>
          <a:xfrm>
            <a:off x="465666" y="254003"/>
            <a:ext cx="10854267" cy="584775"/>
          </a:xfrm>
          <a:prstGeom prst="rect">
            <a:avLst/>
          </a:prstGeom>
          <a:noFill/>
        </p:spPr>
        <p:txBody>
          <a:bodyPr wrap="square" rtlCol="0">
            <a:spAutoFit/>
          </a:bodyPr>
          <a:lstStyle/>
          <a:p>
            <a:r>
              <a:rPr lang="en-US" sz="3200" dirty="0"/>
              <a:t>Particle Distributions: Pt Vs Eta (w/o Beam Effects)</a:t>
            </a:r>
          </a:p>
        </p:txBody>
      </p:sp>
      <p:pic>
        <p:nvPicPr>
          <p:cNvPr id="3" name="Picture 2">
            <a:extLst>
              <a:ext uri="{FF2B5EF4-FFF2-40B4-BE49-F238E27FC236}">
                <a16:creationId xmlns:a16="http://schemas.microsoft.com/office/drawing/2014/main" id="{0808C887-04AB-4BF6-8C40-B5CC2D4409EF}"/>
              </a:ext>
            </a:extLst>
          </p:cNvPr>
          <p:cNvPicPr>
            <a:picLocks noChangeAspect="1"/>
          </p:cNvPicPr>
          <p:nvPr/>
        </p:nvPicPr>
        <p:blipFill>
          <a:blip r:embed="rId2"/>
          <a:stretch>
            <a:fillRect/>
          </a:stretch>
        </p:blipFill>
        <p:spPr>
          <a:xfrm>
            <a:off x="2303281" y="1073342"/>
            <a:ext cx="7602371" cy="5456393"/>
          </a:xfrm>
          <a:prstGeom prst="rect">
            <a:avLst/>
          </a:prstGeom>
        </p:spPr>
      </p:pic>
    </p:spTree>
    <p:extLst>
      <p:ext uri="{BB962C8B-B14F-4D97-AF65-F5344CB8AC3E}">
        <p14:creationId xmlns:p14="http://schemas.microsoft.com/office/powerpoint/2010/main" val="1391655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897FF0-D7F6-4E3A-8B87-0E057D2FCC75}"/>
              </a:ext>
            </a:extLst>
          </p:cNvPr>
          <p:cNvSpPr txBox="1"/>
          <p:nvPr/>
        </p:nvSpPr>
        <p:spPr>
          <a:xfrm>
            <a:off x="465666" y="254003"/>
            <a:ext cx="10854267" cy="584775"/>
          </a:xfrm>
          <a:prstGeom prst="rect">
            <a:avLst/>
          </a:prstGeom>
          <a:noFill/>
        </p:spPr>
        <p:txBody>
          <a:bodyPr wrap="square" rtlCol="0">
            <a:spAutoFit/>
          </a:bodyPr>
          <a:lstStyle/>
          <a:p>
            <a:r>
              <a:rPr lang="en-US" sz="3200" dirty="0"/>
              <a:t>Comparison with After-burner</a:t>
            </a:r>
          </a:p>
        </p:txBody>
      </p:sp>
      <p:sp>
        <p:nvSpPr>
          <p:cNvPr id="3" name="TextBox 2">
            <a:extLst>
              <a:ext uri="{FF2B5EF4-FFF2-40B4-BE49-F238E27FC236}">
                <a16:creationId xmlns:a16="http://schemas.microsoft.com/office/drawing/2014/main" id="{73CBF70E-046D-4DB7-B372-C5847179BB10}"/>
              </a:ext>
            </a:extLst>
          </p:cNvPr>
          <p:cNvSpPr txBox="1"/>
          <p:nvPr/>
        </p:nvSpPr>
        <p:spPr>
          <a:xfrm>
            <a:off x="465666" y="1109133"/>
            <a:ext cx="10972800" cy="3216265"/>
          </a:xfrm>
          <a:prstGeom prst="rect">
            <a:avLst/>
          </a:prstGeom>
          <a:noFill/>
        </p:spPr>
        <p:txBody>
          <a:bodyPr wrap="square" rtlCol="0">
            <a:spAutoFit/>
          </a:bodyPr>
          <a:lstStyle/>
          <a:p>
            <a:pPr marL="285750" indent="-285750">
              <a:buFont typeface="Wingdings" panose="05000000000000000000" pitchFamily="2" charset="2"/>
              <a:buChar char="q"/>
            </a:pPr>
            <a:r>
              <a:rPr lang="en-US" dirty="0"/>
              <a:t>Need to ensure that the Pythia8 scheme described above matches the after-burner implementation</a:t>
            </a:r>
          </a:p>
          <a:p>
            <a:pPr marL="285750" indent="-285750">
              <a:buFont typeface="Wingdings" panose="05000000000000000000" pitchFamily="2" charset="2"/>
              <a:buChar char="q"/>
            </a:pPr>
            <a:endParaRPr lang="en-US" dirty="0"/>
          </a:p>
          <a:p>
            <a:pPr marL="285750" indent="-285750">
              <a:spcAft>
                <a:spcPts val="600"/>
              </a:spcAft>
              <a:buFont typeface="Wingdings" panose="05000000000000000000" pitchFamily="2" charset="2"/>
              <a:buChar char="q"/>
            </a:pPr>
            <a:r>
              <a:rPr lang="en-US" dirty="0"/>
              <a:t>Start by comparing the effects of crossing angle and divergence</a:t>
            </a:r>
          </a:p>
          <a:p>
            <a:pPr marL="742950" lvl="1" indent="-285750">
              <a:buFont typeface="Wingdings" panose="05000000000000000000" pitchFamily="2" charset="2"/>
              <a:buChar char="Ø"/>
            </a:pPr>
            <a:r>
              <a:rPr lang="en-US" dirty="0"/>
              <a:t>After-burner cannot easily incorporate beam energy spread – compare quantities with and without this effect turned on in Pythia8</a:t>
            </a:r>
          </a:p>
          <a:p>
            <a:pPr marL="742950" lvl="1" indent="-285750">
              <a:buFont typeface="Wingdings" panose="05000000000000000000" pitchFamily="2" charset="2"/>
              <a:buChar char="Ø"/>
            </a:pPr>
            <a:r>
              <a:rPr lang="en-US" dirty="0"/>
              <a:t>Work on comparing with crabbing effects included is ongoing</a:t>
            </a:r>
          </a:p>
          <a:p>
            <a:pPr marL="742950" lvl="1" indent="-285750">
              <a:buFont typeface="Wingdings" panose="05000000000000000000" pitchFamily="2" charset="2"/>
              <a:buChar char="Ø"/>
            </a:pPr>
            <a:endParaRPr lang="en-US" dirty="0"/>
          </a:p>
          <a:p>
            <a:pPr marL="285750" indent="-285750">
              <a:buFont typeface="Wingdings" panose="05000000000000000000" pitchFamily="2" charset="2"/>
              <a:buChar char="q"/>
            </a:pPr>
            <a:r>
              <a:rPr lang="en-US" dirty="0"/>
              <a:t>Two methods agree remarkably well – better than 1% level</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Beam energy variation has no visible systematic impact on agreement (effect on sensitive precision probes like threshold production have not been evaluated)</a:t>
            </a:r>
          </a:p>
        </p:txBody>
      </p:sp>
    </p:spTree>
    <p:extLst>
      <p:ext uri="{BB962C8B-B14F-4D97-AF65-F5344CB8AC3E}">
        <p14:creationId xmlns:p14="http://schemas.microsoft.com/office/powerpoint/2010/main" val="1969680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897FF0-D7F6-4E3A-8B87-0E057D2FCC75}"/>
              </a:ext>
            </a:extLst>
          </p:cNvPr>
          <p:cNvSpPr txBox="1"/>
          <p:nvPr/>
        </p:nvSpPr>
        <p:spPr>
          <a:xfrm>
            <a:off x="465666" y="254003"/>
            <a:ext cx="10854267" cy="584775"/>
          </a:xfrm>
          <a:prstGeom prst="rect">
            <a:avLst/>
          </a:prstGeom>
          <a:noFill/>
        </p:spPr>
        <p:txBody>
          <a:bodyPr wrap="square" rtlCol="0">
            <a:spAutoFit/>
          </a:bodyPr>
          <a:lstStyle/>
          <a:p>
            <a:r>
              <a:rPr lang="en-US" sz="3200" dirty="0"/>
              <a:t>PYTHIA-8 / After-burner Phi Comparison (Energy Smear Off)</a:t>
            </a:r>
          </a:p>
        </p:txBody>
      </p:sp>
      <p:pic>
        <p:nvPicPr>
          <p:cNvPr id="4" name="Picture 3">
            <a:extLst>
              <a:ext uri="{FF2B5EF4-FFF2-40B4-BE49-F238E27FC236}">
                <a16:creationId xmlns:a16="http://schemas.microsoft.com/office/drawing/2014/main" id="{8A2F8C57-A6A2-4B08-AFDE-3CA426E6B225}"/>
              </a:ext>
            </a:extLst>
          </p:cNvPr>
          <p:cNvPicPr>
            <a:picLocks noChangeAspect="1"/>
          </p:cNvPicPr>
          <p:nvPr/>
        </p:nvPicPr>
        <p:blipFill>
          <a:blip r:embed="rId2"/>
          <a:stretch>
            <a:fillRect/>
          </a:stretch>
        </p:blipFill>
        <p:spPr>
          <a:xfrm>
            <a:off x="2414615" y="1078485"/>
            <a:ext cx="7379703" cy="5457777"/>
          </a:xfrm>
          <a:prstGeom prst="rect">
            <a:avLst/>
          </a:prstGeom>
        </p:spPr>
      </p:pic>
    </p:spTree>
    <p:extLst>
      <p:ext uri="{BB962C8B-B14F-4D97-AF65-F5344CB8AC3E}">
        <p14:creationId xmlns:p14="http://schemas.microsoft.com/office/powerpoint/2010/main" val="4276275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897FF0-D7F6-4E3A-8B87-0E057D2FCC75}"/>
              </a:ext>
            </a:extLst>
          </p:cNvPr>
          <p:cNvSpPr txBox="1"/>
          <p:nvPr/>
        </p:nvSpPr>
        <p:spPr>
          <a:xfrm>
            <a:off x="465666" y="254003"/>
            <a:ext cx="10854267" cy="584775"/>
          </a:xfrm>
          <a:prstGeom prst="rect">
            <a:avLst/>
          </a:prstGeom>
          <a:noFill/>
        </p:spPr>
        <p:txBody>
          <a:bodyPr wrap="square" rtlCol="0">
            <a:spAutoFit/>
          </a:bodyPr>
          <a:lstStyle/>
          <a:p>
            <a:r>
              <a:rPr lang="en-US" sz="3200" dirty="0"/>
              <a:t>PYTHIA-8 / After-burner Phi Comparison (Energy Smear On)</a:t>
            </a:r>
          </a:p>
        </p:txBody>
      </p:sp>
      <p:pic>
        <p:nvPicPr>
          <p:cNvPr id="3" name="Picture 2">
            <a:extLst>
              <a:ext uri="{FF2B5EF4-FFF2-40B4-BE49-F238E27FC236}">
                <a16:creationId xmlns:a16="http://schemas.microsoft.com/office/drawing/2014/main" id="{865488AF-063E-4DB6-8C79-3DD67A15E5F9}"/>
              </a:ext>
            </a:extLst>
          </p:cNvPr>
          <p:cNvPicPr>
            <a:picLocks noChangeAspect="1"/>
          </p:cNvPicPr>
          <p:nvPr/>
        </p:nvPicPr>
        <p:blipFill>
          <a:blip r:embed="rId2"/>
          <a:stretch>
            <a:fillRect/>
          </a:stretch>
        </p:blipFill>
        <p:spPr>
          <a:xfrm>
            <a:off x="2414615" y="1075258"/>
            <a:ext cx="7379703" cy="5457777"/>
          </a:xfrm>
          <a:prstGeom prst="rect">
            <a:avLst/>
          </a:prstGeom>
        </p:spPr>
      </p:pic>
    </p:spTree>
    <p:extLst>
      <p:ext uri="{BB962C8B-B14F-4D97-AF65-F5344CB8AC3E}">
        <p14:creationId xmlns:p14="http://schemas.microsoft.com/office/powerpoint/2010/main" val="776797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897FF0-D7F6-4E3A-8B87-0E057D2FCC75}"/>
              </a:ext>
            </a:extLst>
          </p:cNvPr>
          <p:cNvSpPr txBox="1"/>
          <p:nvPr/>
        </p:nvSpPr>
        <p:spPr>
          <a:xfrm>
            <a:off x="465666" y="254003"/>
            <a:ext cx="10854267" cy="584775"/>
          </a:xfrm>
          <a:prstGeom prst="rect">
            <a:avLst/>
          </a:prstGeom>
          <a:noFill/>
        </p:spPr>
        <p:txBody>
          <a:bodyPr wrap="square" rtlCol="0">
            <a:spAutoFit/>
          </a:bodyPr>
          <a:lstStyle/>
          <a:p>
            <a:r>
              <a:rPr lang="en-US" sz="3200" dirty="0"/>
              <a:t>PYTHIA-8 / After-burner Eta Comparison (Energy Smear Off)</a:t>
            </a:r>
          </a:p>
        </p:txBody>
      </p:sp>
      <p:pic>
        <p:nvPicPr>
          <p:cNvPr id="3" name="Picture 2">
            <a:extLst>
              <a:ext uri="{FF2B5EF4-FFF2-40B4-BE49-F238E27FC236}">
                <a16:creationId xmlns:a16="http://schemas.microsoft.com/office/drawing/2014/main" id="{24A3470D-CFE9-4796-A51E-F4AA1BDE656C}"/>
              </a:ext>
            </a:extLst>
          </p:cNvPr>
          <p:cNvPicPr>
            <a:picLocks noChangeAspect="1"/>
          </p:cNvPicPr>
          <p:nvPr/>
        </p:nvPicPr>
        <p:blipFill>
          <a:blip r:embed="rId2"/>
          <a:stretch>
            <a:fillRect/>
          </a:stretch>
        </p:blipFill>
        <p:spPr>
          <a:xfrm>
            <a:off x="2414615" y="1075270"/>
            <a:ext cx="7379703" cy="5457777"/>
          </a:xfrm>
          <a:prstGeom prst="rect">
            <a:avLst/>
          </a:prstGeom>
        </p:spPr>
      </p:pic>
    </p:spTree>
    <p:extLst>
      <p:ext uri="{BB962C8B-B14F-4D97-AF65-F5344CB8AC3E}">
        <p14:creationId xmlns:p14="http://schemas.microsoft.com/office/powerpoint/2010/main" val="1683665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897FF0-D7F6-4E3A-8B87-0E057D2FCC75}"/>
              </a:ext>
            </a:extLst>
          </p:cNvPr>
          <p:cNvSpPr txBox="1"/>
          <p:nvPr/>
        </p:nvSpPr>
        <p:spPr>
          <a:xfrm>
            <a:off x="465666" y="254003"/>
            <a:ext cx="10854267" cy="584775"/>
          </a:xfrm>
          <a:prstGeom prst="rect">
            <a:avLst/>
          </a:prstGeom>
          <a:noFill/>
        </p:spPr>
        <p:txBody>
          <a:bodyPr wrap="square" rtlCol="0">
            <a:spAutoFit/>
          </a:bodyPr>
          <a:lstStyle/>
          <a:p>
            <a:r>
              <a:rPr lang="en-US" sz="3200" dirty="0"/>
              <a:t>PYTHIA-8 / After-burner Eta Comparison (Energy Smear On)</a:t>
            </a:r>
          </a:p>
        </p:txBody>
      </p:sp>
      <p:pic>
        <p:nvPicPr>
          <p:cNvPr id="4" name="Picture 3">
            <a:extLst>
              <a:ext uri="{FF2B5EF4-FFF2-40B4-BE49-F238E27FC236}">
                <a16:creationId xmlns:a16="http://schemas.microsoft.com/office/drawing/2014/main" id="{01EEF985-5209-437E-94C0-163F6E99C347}"/>
              </a:ext>
            </a:extLst>
          </p:cNvPr>
          <p:cNvPicPr>
            <a:picLocks noChangeAspect="1"/>
          </p:cNvPicPr>
          <p:nvPr/>
        </p:nvPicPr>
        <p:blipFill>
          <a:blip r:embed="rId2"/>
          <a:stretch>
            <a:fillRect/>
          </a:stretch>
        </p:blipFill>
        <p:spPr>
          <a:xfrm>
            <a:off x="2414615" y="1078484"/>
            <a:ext cx="7379703" cy="5457777"/>
          </a:xfrm>
          <a:prstGeom prst="rect">
            <a:avLst/>
          </a:prstGeom>
        </p:spPr>
      </p:pic>
    </p:spTree>
    <p:extLst>
      <p:ext uri="{BB962C8B-B14F-4D97-AF65-F5344CB8AC3E}">
        <p14:creationId xmlns:p14="http://schemas.microsoft.com/office/powerpoint/2010/main" val="284934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43B02-E265-4EC5-A9D0-6D48040CD1C0}"/>
              </a:ext>
            </a:extLst>
          </p:cNvPr>
          <p:cNvSpPr txBox="1"/>
          <p:nvPr/>
        </p:nvSpPr>
        <p:spPr>
          <a:xfrm>
            <a:off x="465666" y="254003"/>
            <a:ext cx="8398933" cy="584775"/>
          </a:xfrm>
          <a:prstGeom prst="rect">
            <a:avLst/>
          </a:prstGeom>
          <a:noFill/>
        </p:spPr>
        <p:txBody>
          <a:bodyPr wrap="square" rtlCol="0">
            <a:spAutoFit/>
          </a:bodyPr>
          <a:lstStyle/>
          <a:p>
            <a:r>
              <a:rPr lang="en-US" sz="3200" dirty="0"/>
              <a:t>Energy (</a:t>
            </a:r>
            <a:r>
              <a:rPr lang="en-US" sz="3200" dirty="0" err="1"/>
              <a:t>Pz</a:t>
            </a:r>
            <a:r>
              <a:rPr lang="en-US" sz="3200" dirty="0"/>
              <a:t>) Variation</a:t>
            </a:r>
          </a:p>
        </p:txBody>
      </p:sp>
      <p:sp>
        <p:nvSpPr>
          <p:cNvPr id="3" name="TextBox 2">
            <a:extLst>
              <a:ext uri="{FF2B5EF4-FFF2-40B4-BE49-F238E27FC236}">
                <a16:creationId xmlns:a16="http://schemas.microsoft.com/office/drawing/2014/main" id="{AB51FB33-4D92-4F6E-98BC-536DC68B95A7}"/>
              </a:ext>
            </a:extLst>
          </p:cNvPr>
          <p:cNvSpPr txBox="1"/>
          <p:nvPr/>
        </p:nvSpPr>
        <p:spPr>
          <a:xfrm>
            <a:off x="465666" y="1109133"/>
            <a:ext cx="10972800" cy="2308324"/>
          </a:xfrm>
          <a:prstGeom prst="rect">
            <a:avLst/>
          </a:prstGeom>
          <a:noFill/>
        </p:spPr>
        <p:txBody>
          <a:bodyPr wrap="square" rtlCol="0">
            <a:spAutoFit/>
          </a:bodyPr>
          <a:lstStyle/>
          <a:p>
            <a:pPr marL="285750" indent="-285750">
              <a:buFont typeface="Wingdings" panose="05000000000000000000" pitchFamily="2" charset="2"/>
              <a:buChar char="q"/>
            </a:pPr>
            <a:r>
              <a:rPr lang="en-US" dirty="0"/>
              <a:t>Pythia </a:t>
            </a:r>
            <a:r>
              <a:rPr lang="en-US" dirty="0" err="1"/>
              <a:t>BeamShape</a:t>
            </a:r>
            <a:r>
              <a:rPr lang="en-US" dirty="0"/>
              <a:t> class allows variation in z-component of beam momentum (assume change is small enough that physics processes or cross sections do not appreciably change)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l-GR" dirty="0"/>
              <a:t>Δ</a:t>
            </a:r>
            <a:r>
              <a:rPr lang="en-US" dirty="0" err="1"/>
              <a:t>Pz</a:t>
            </a:r>
            <a:r>
              <a:rPr lang="en-US" dirty="0"/>
              <a:t> = (Beam </a:t>
            </a:r>
            <a:r>
              <a:rPr lang="en-US" dirty="0" err="1"/>
              <a:t>Pz</a:t>
            </a:r>
            <a:r>
              <a:rPr lang="en-US" dirty="0"/>
              <a:t>)*sigma*</a:t>
            </a:r>
            <a:r>
              <a:rPr lang="en-US" dirty="0" err="1"/>
              <a:t>randomGauss</a:t>
            </a: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Sigma is taken from tables 3.3 and 3.4 in the CDR with </a:t>
            </a:r>
            <a:r>
              <a:rPr lang="el-GR" dirty="0"/>
              <a:t>Δ</a:t>
            </a:r>
            <a:r>
              <a:rPr lang="en-US" dirty="0"/>
              <a:t>P/P on the order of 10</a:t>
            </a:r>
            <a:r>
              <a:rPr lang="en-US" baseline="30000" dirty="0"/>
              <a:t>-4</a:t>
            </a:r>
            <a:r>
              <a:rPr lang="en-US" dirty="0"/>
              <a:t> to 10</a:t>
            </a:r>
            <a:r>
              <a:rPr lang="en-US" baseline="30000" dirty="0"/>
              <a:t>-3</a:t>
            </a:r>
            <a:r>
              <a:rPr lang="en-US" dirty="0"/>
              <a:t>, depending on beam energy</a:t>
            </a:r>
          </a:p>
          <a:p>
            <a:endParaRPr lang="en-US" dirty="0"/>
          </a:p>
        </p:txBody>
      </p:sp>
    </p:spTree>
    <p:extLst>
      <p:ext uri="{BB962C8B-B14F-4D97-AF65-F5344CB8AC3E}">
        <p14:creationId xmlns:p14="http://schemas.microsoft.com/office/powerpoint/2010/main" val="764521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897FF0-D7F6-4E3A-8B87-0E057D2FCC75}"/>
              </a:ext>
            </a:extLst>
          </p:cNvPr>
          <p:cNvSpPr txBox="1"/>
          <p:nvPr/>
        </p:nvSpPr>
        <p:spPr>
          <a:xfrm>
            <a:off x="465666" y="254003"/>
            <a:ext cx="10854267" cy="584775"/>
          </a:xfrm>
          <a:prstGeom prst="rect">
            <a:avLst/>
          </a:prstGeom>
          <a:noFill/>
        </p:spPr>
        <p:txBody>
          <a:bodyPr wrap="square" rtlCol="0">
            <a:spAutoFit/>
          </a:bodyPr>
          <a:lstStyle/>
          <a:p>
            <a:r>
              <a:rPr lang="en-US" sz="3200" dirty="0"/>
              <a:t>Summary</a:t>
            </a:r>
          </a:p>
        </p:txBody>
      </p:sp>
      <p:sp>
        <p:nvSpPr>
          <p:cNvPr id="3" name="TextBox 2">
            <a:extLst>
              <a:ext uri="{FF2B5EF4-FFF2-40B4-BE49-F238E27FC236}">
                <a16:creationId xmlns:a16="http://schemas.microsoft.com/office/drawing/2014/main" id="{73CBF70E-046D-4DB7-B372-C5847179BB10}"/>
              </a:ext>
            </a:extLst>
          </p:cNvPr>
          <p:cNvSpPr txBox="1"/>
          <p:nvPr/>
        </p:nvSpPr>
        <p:spPr>
          <a:xfrm>
            <a:off x="465666" y="1109133"/>
            <a:ext cx="10972800" cy="4955203"/>
          </a:xfrm>
          <a:prstGeom prst="rect">
            <a:avLst/>
          </a:prstGeom>
          <a:noFill/>
        </p:spPr>
        <p:txBody>
          <a:bodyPr wrap="square" rtlCol="0">
            <a:spAutoFit/>
          </a:bodyPr>
          <a:lstStyle/>
          <a:p>
            <a:pPr marL="285750" indent="-285750">
              <a:buFont typeface="Wingdings" panose="05000000000000000000" pitchFamily="2" charset="2"/>
              <a:buChar char="q"/>
            </a:pPr>
            <a:r>
              <a:rPr lang="en-US" dirty="0"/>
              <a:t>Impact of crossing angle, beam divergence, beam energy spread, and crabbing on beam momentum, vertex, and final state particle distributions shown</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Displayed limiting cases of 18x275 and 5x41 beam energies for 25 and 35 </a:t>
            </a:r>
            <a:r>
              <a:rPr lang="en-US" dirty="0" err="1"/>
              <a:t>mRad</a:t>
            </a:r>
            <a:r>
              <a:rPr lang="en-US" dirty="0"/>
              <a:t> crossing angles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Crossing angle will have large impact on distribution and momentum of final state particles in the central detector – </a:t>
            </a:r>
            <a:r>
              <a:rPr lang="en-US" dirty="0">
                <a:solidFill>
                  <a:srgbClr val="FF0000"/>
                </a:solidFill>
              </a:rPr>
              <a:t>needs to be taken into account in all analyses</a:t>
            </a:r>
          </a:p>
          <a:p>
            <a:pPr marL="285750" indent="-285750">
              <a:buFont typeface="Wingdings" panose="05000000000000000000" pitchFamily="2" charset="2"/>
              <a:buChar char="q"/>
            </a:pPr>
            <a:endParaRPr lang="en-US" dirty="0"/>
          </a:p>
          <a:p>
            <a:pPr marL="285750" indent="-285750">
              <a:spcAft>
                <a:spcPts val="600"/>
              </a:spcAft>
              <a:buFont typeface="Wingdings" panose="05000000000000000000" pitchFamily="2" charset="2"/>
              <a:buChar char="q"/>
            </a:pPr>
            <a:r>
              <a:rPr lang="en-US" dirty="0"/>
              <a:t>Comparisons between Pythia8 and After-burner implementations show excellent agreement</a:t>
            </a:r>
          </a:p>
          <a:p>
            <a:pPr marL="742950" lvl="1" indent="-285750">
              <a:spcAft>
                <a:spcPts val="300"/>
              </a:spcAft>
              <a:buFont typeface="Wingdings" panose="05000000000000000000" pitchFamily="2" charset="2"/>
              <a:buChar char="Ø"/>
            </a:pPr>
            <a:r>
              <a:rPr lang="en-US" dirty="0"/>
              <a:t>Beam energy variation has no impact on agreement between methods at our level of precision – may need to look at again for sensitive probes</a:t>
            </a:r>
          </a:p>
          <a:p>
            <a:pPr marL="742950" lvl="1" indent="-285750">
              <a:spcAft>
                <a:spcPts val="300"/>
              </a:spcAft>
              <a:buFont typeface="Wingdings" panose="05000000000000000000" pitchFamily="2" charset="2"/>
              <a:buChar char="Ø"/>
            </a:pPr>
            <a:r>
              <a:rPr lang="en-US" dirty="0"/>
              <a:t>Comparisons including crabbing effects are ongoing</a:t>
            </a:r>
          </a:p>
          <a:p>
            <a:pPr marL="742950" lvl="1" indent="-285750">
              <a:buFont typeface="Wingdings" panose="05000000000000000000" pitchFamily="2" charset="2"/>
              <a:buChar char="Ø"/>
            </a:pPr>
            <a:r>
              <a:rPr lang="en-US" dirty="0"/>
              <a:t>Either method should provide accurate simulation of beam effects – details of implementation will need to be discussed further</a:t>
            </a:r>
          </a:p>
          <a:p>
            <a:pPr marL="742950" lvl="1" indent="-285750">
              <a:buFont typeface="Wingdings" panose="05000000000000000000" pitchFamily="2" charset="2"/>
              <a:buChar char="Ø"/>
            </a:pPr>
            <a:endParaRPr lang="en-US" dirty="0"/>
          </a:p>
          <a:p>
            <a:pPr marL="285750" indent="-285750">
              <a:buFont typeface="Wingdings" panose="05000000000000000000" pitchFamily="2" charset="2"/>
              <a:buChar char="q"/>
            </a:pPr>
            <a:r>
              <a:rPr lang="en-US" dirty="0"/>
              <a:t>Can in principle boost to a head-on frame in which distortions to final state particle distributions disappear – see further slides for some preliminary discussion about this point</a:t>
            </a:r>
          </a:p>
        </p:txBody>
      </p:sp>
    </p:spTree>
    <p:extLst>
      <p:ext uri="{BB962C8B-B14F-4D97-AF65-F5344CB8AC3E}">
        <p14:creationId xmlns:p14="http://schemas.microsoft.com/office/powerpoint/2010/main" val="29663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01A74-1295-4808-A3F2-9F5CA9DA67AF}"/>
              </a:ext>
            </a:extLst>
          </p:cNvPr>
          <p:cNvSpPr txBox="1"/>
          <p:nvPr/>
        </p:nvSpPr>
        <p:spPr>
          <a:xfrm>
            <a:off x="465666" y="254003"/>
            <a:ext cx="8398933" cy="584775"/>
          </a:xfrm>
          <a:prstGeom prst="rect">
            <a:avLst/>
          </a:prstGeom>
          <a:noFill/>
        </p:spPr>
        <p:txBody>
          <a:bodyPr wrap="square" rtlCol="0">
            <a:spAutoFit/>
          </a:bodyPr>
          <a:lstStyle/>
          <a:p>
            <a:r>
              <a:rPr lang="en-US" sz="3200" dirty="0"/>
              <a:t>Head-On Frame</a:t>
            </a:r>
          </a:p>
        </p:txBody>
      </p:sp>
      <p:sp>
        <p:nvSpPr>
          <p:cNvPr id="3" name="TextBox 2">
            <a:extLst>
              <a:ext uri="{FF2B5EF4-FFF2-40B4-BE49-F238E27FC236}">
                <a16:creationId xmlns:a16="http://schemas.microsoft.com/office/drawing/2014/main" id="{339961B8-94BD-475D-9220-439193DAA577}"/>
              </a:ext>
            </a:extLst>
          </p:cNvPr>
          <p:cNvSpPr txBox="1"/>
          <p:nvPr/>
        </p:nvSpPr>
        <p:spPr>
          <a:xfrm>
            <a:off x="618067" y="1193800"/>
            <a:ext cx="10981266" cy="2862322"/>
          </a:xfrm>
          <a:prstGeom prst="rect">
            <a:avLst/>
          </a:prstGeom>
          <a:noFill/>
        </p:spPr>
        <p:txBody>
          <a:bodyPr wrap="square" rtlCol="0">
            <a:spAutoFit/>
          </a:bodyPr>
          <a:lstStyle/>
          <a:p>
            <a:pPr marL="285750" indent="-285750">
              <a:buFont typeface="Wingdings" panose="05000000000000000000" pitchFamily="2" charset="2"/>
              <a:buChar char="q"/>
            </a:pPr>
            <a:r>
              <a:rPr lang="en-US" dirty="0"/>
              <a:t>My previous studies have shown what the distribution of particles will look like in the detector in the presence of a crossing angle (and other beam effects)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This is relevant because this is what the detector will see and therefore will define the resolutions and acceptances we work with</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The lab/detector frame is not necessarily the one in which we will do analyses as it is in principle possible to transform to a frame in which the crossing angle effects are negated</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Below, I describe this transformation and look at a few relevant issues </a:t>
            </a:r>
          </a:p>
        </p:txBody>
      </p:sp>
    </p:spTree>
    <p:extLst>
      <p:ext uri="{BB962C8B-B14F-4D97-AF65-F5344CB8AC3E}">
        <p14:creationId xmlns:p14="http://schemas.microsoft.com/office/powerpoint/2010/main" val="908709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0172D33-CD0D-4096-9FB6-F0319918E687}"/>
              </a:ext>
            </a:extLst>
          </p:cNvPr>
          <p:cNvCxnSpPr/>
          <p:nvPr/>
        </p:nvCxnSpPr>
        <p:spPr>
          <a:xfrm flipH="1">
            <a:off x="4275667" y="3429000"/>
            <a:ext cx="182033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2EBAFA3-9449-4F5D-AB07-8932B6892783}"/>
              </a:ext>
            </a:extLst>
          </p:cNvPr>
          <p:cNvCxnSpPr/>
          <p:nvPr/>
        </p:nvCxnSpPr>
        <p:spPr>
          <a:xfrm flipV="1">
            <a:off x="6096000" y="2785533"/>
            <a:ext cx="5511800" cy="6434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EF17D89-961D-4F8B-9DF8-95211A8A05C2}"/>
              </a:ext>
            </a:extLst>
          </p:cNvPr>
          <p:cNvPicPr>
            <a:picLocks noChangeAspect="1"/>
          </p:cNvPicPr>
          <p:nvPr/>
        </p:nvPicPr>
        <p:blipFill>
          <a:blip r:embed="rId2"/>
          <a:stretch>
            <a:fillRect/>
          </a:stretch>
        </p:blipFill>
        <p:spPr>
          <a:xfrm>
            <a:off x="940767" y="414867"/>
            <a:ext cx="1115665" cy="1207113"/>
          </a:xfrm>
          <a:prstGeom prst="rect">
            <a:avLst/>
          </a:prstGeom>
        </p:spPr>
      </p:pic>
      <p:sp>
        <p:nvSpPr>
          <p:cNvPr id="13" name="TextBox 12">
            <a:extLst>
              <a:ext uri="{FF2B5EF4-FFF2-40B4-BE49-F238E27FC236}">
                <a16:creationId xmlns:a16="http://schemas.microsoft.com/office/drawing/2014/main" id="{02A932E9-2F4C-421C-B9B3-0B66240430CD}"/>
              </a:ext>
            </a:extLst>
          </p:cNvPr>
          <p:cNvSpPr txBox="1"/>
          <p:nvPr/>
        </p:nvSpPr>
        <p:spPr>
          <a:xfrm>
            <a:off x="3039534" y="2827865"/>
            <a:ext cx="3056466" cy="369332"/>
          </a:xfrm>
          <a:prstGeom prst="rect">
            <a:avLst/>
          </a:prstGeom>
          <a:noFill/>
        </p:spPr>
        <p:txBody>
          <a:bodyPr wrap="square" rtlCol="0">
            <a:spAutoFit/>
          </a:bodyPr>
          <a:lstStyle/>
          <a:p>
            <a:r>
              <a:rPr lang="en-US" dirty="0">
                <a:solidFill>
                  <a:schemeClr val="accent1"/>
                </a:solidFill>
              </a:rPr>
              <a:t>(0.003,-0.001,-18.026,18.026)</a:t>
            </a:r>
          </a:p>
        </p:txBody>
      </p:sp>
      <p:sp>
        <p:nvSpPr>
          <p:cNvPr id="14" name="TextBox 13">
            <a:extLst>
              <a:ext uri="{FF2B5EF4-FFF2-40B4-BE49-F238E27FC236}">
                <a16:creationId xmlns:a16="http://schemas.microsoft.com/office/drawing/2014/main" id="{128BAF9F-D783-4CE2-B8E7-0A6FC344BAC4}"/>
              </a:ext>
            </a:extLst>
          </p:cNvPr>
          <p:cNvSpPr txBox="1"/>
          <p:nvPr/>
        </p:nvSpPr>
        <p:spPr>
          <a:xfrm>
            <a:off x="8551334" y="3429000"/>
            <a:ext cx="3056466" cy="369332"/>
          </a:xfrm>
          <a:prstGeom prst="rect">
            <a:avLst/>
          </a:prstGeom>
          <a:noFill/>
        </p:spPr>
        <p:txBody>
          <a:bodyPr wrap="square" rtlCol="0">
            <a:spAutoFit/>
          </a:bodyPr>
          <a:lstStyle/>
          <a:p>
            <a:r>
              <a:rPr lang="en-US" dirty="0">
                <a:solidFill>
                  <a:srgbClr val="FF0000"/>
                </a:solidFill>
              </a:rPr>
              <a:t>(6.892,0.023,275.176,275.264)</a:t>
            </a:r>
          </a:p>
        </p:txBody>
      </p:sp>
      <p:cxnSp>
        <p:nvCxnSpPr>
          <p:cNvPr id="15" name="Straight Arrow Connector 14">
            <a:extLst>
              <a:ext uri="{FF2B5EF4-FFF2-40B4-BE49-F238E27FC236}">
                <a16:creationId xmlns:a16="http://schemas.microsoft.com/office/drawing/2014/main" id="{B4895570-B609-4AD0-A73F-9C9A04F737FB}"/>
              </a:ext>
            </a:extLst>
          </p:cNvPr>
          <p:cNvCxnSpPr>
            <a:cxnSpLocks/>
          </p:cNvCxnSpPr>
          <p:nvPr/>
        </p:nvCxnSpPr>
        <p:spPr>
          <a:xfrm flipV="1">
            <a:off x="6096001" y="3107266"/>
            <a:ext cx="939799" cy="3217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B8D0F6-F792-46B7-97F7-98880020CBF6}"/>
              </a:ext>
            </a:extLst>
          </p:cNvPr>
          <p:cNvSpPr txBox="1"/>
          <p:nvPr/>
        </p:nvSpPr>
        <p:spPr>
          <a:xfrm>
            <a:off x="6223000" y="2181534"/>
            <a:ext cx="4656667" cy="646331"/>
          </a:xfrm>
          <a:prstGeom prst="rect">
            <a:avLst/>
          </a:prstGeom>
          <a:noFill/>
        </p:spPr>
        <p:txBody>
          <a:bodyPr wrap="square" rtlCol="0">
            <a:spAutoFit/>
          </a:bodyPr>
          <a:lstStyle/>
          <a:p>
            <a:pPr algn="ctr"/>
            <a:r>
              <a:rPr lang="en-US" dirty="0"/>
              <a:t>Boost</a:t>
            </a:r>
          </a:p>
          <a:p>
            <a:pPr algn="ctr"/>
            <a:r>
              <a:rPr lang="en-US" dirty="0"/>
              <a:t>(6.896/293.29,0.022/293.29,257.15/293.29)</a:t>
            </a:r>
          </a:p>
        </p:txBody>
      </p:sp>
      <p:sp>
        <p:nvSpPr>
          <p:cNvPr id="19" name="TextBox 18">
            <a:extLst>
              <a:ext uri="{FF2B5EF4-FFF2-40B4-BE49-F238E27FC236}">
                <a16:creationId xmlns:a16="http://schemas.microsoft.com/office/drawing/2014/main" id="{621BA1FB-0341-4FF3-B01A-3F4C83E68D7C}"/>
              </a:ext>
            </a:extLst>
          </p:cNvPr>
          <p:cNvSpPr txBox="1"/>
          <p:nvPr/>
        </p:nvSpPr>
        <p:spPr>
          <a:xfrm>
            <a:off x="618067" y="3798332"/>
            <a:ext cx="8331200" cy="369332"/>
          </a:xfrm>
          <a:prstGeom prst="rect">
            <a:avLst/>
          </a:prstGeom>
          <a:noFill/>
        </p:spPr>
        <p:txBody>
          <a:bodyPr wrap="square" rtlCol="0">
            <a:spAutoFit/>
          </a:bodyPr>
          <a:lstStyle/>
          <a:p>
            <a:pPr marL="342900" indent="-342900">
              <a:buFont typeface="+mj-lt"/>
              <a:buAutoNum type="arabicPeriod"/>
            </a:pPr>
            <a:r>
              <a:rPr lang="en-US" dirty="0"/>
              <a:t>Initial Configuration in the Lab Frame (beam momenta from a random event)</a:t>
            </a:r>
          </a:p>
        </p:txBody>
      </p:sp>
    </p:spTree>
    <p:extLst>
      <p:ext uri="{BB962C8B-B14F-4D97-AF65-F5344CB8AC3E}">
        <p14:creationId xmlns:p14="http://schemas.microsoft.com/office/powerpoint/2010/main" val="2724462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0172D33-CD0D-4096-9FB6-F0319918E687}"/>
              </a:ext>
            </a:extLst>
          </p:cNvPr>
          <p:cNvCxnSpPr>
            <a:cxnSpLocks/>
          </p:cNvCxnSpPr>
          <p:nvPr/>
        </p:nvCxnSpPr>
        <p:spPr>
          <a:xfrm flipH="1">
            <a:off x="2429933" y="3429000"/>
            <a:ext cx="3666068" cy="152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2EBAFA3-9449-4F5D-AB07-8932B6892783}"/>
              </a:ext>
            </a:extLst>
          </p:cNvPr>
          <p:cNvCxnSpPr>
            <a:cxnSpLocks/>
          </p:cNvCxnSpPr>
          <p:nvPr/>
        </p:nvCxnSpPr>
        <p:spPr>
          <a:xfrm flipV="1">
            <a:off x="6096000" y="3259667"/>
            <a:ext cx="3674533" cy="169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EF17D89-961D-4F8B-9DF8-95211A8A05C2}"/>
              </a:ext>
            </a:extLst>
          </p:cNvPr>
          <p:cNvPicPr>
            <a:picLocks noChangeAspect="1"/>
          </p:cNvPicPr>
          <p:nvPr/>
        </p:nvPicPr>
        <p:blipFill>
          <a:blip r:embed="rId2"/>
          <a:stretch>
            <a:fillRect/>
          </a:stretch>
        </p:blipFill>
        <p:spPr>
          <a:xfrm>
            <a:off x="940767" y="414867"/>
            <a:ext cx="1115665" cy="1207113"/>
          </a:xfrm>
          <a:prstGeom prst="rect">
            <a:avLst/>
          </a:prstGeom>
        </p:spPr>
      </p:pic>
      <p:sp>
        <p:nvSpPr>
          <p:cNvPr id="8" name="TextBox 7">
            <a:extLst>
              <a:ext uri="{FF2B5EF4-FFF2-40B4-BE49-F238E27FC236}">
                <a16:creationId xmlns:a16="http://schemas.microsoft.com/office/drawing/2014/main" id="{09694418-0AE3-4250-A901-CA3DEE8082A0}"/>
              </a:ext>
            </a:extLst>
          </p:cNvPr>
          <p:cNvSpPr txBox="1"/>
          <p:nvPr/>
        </p:nvSpPr>
        <p:spPr>
          <a:xfrm>
            <a:off x="3039534" y="2827865"/>
            <a:ext cx="3056466" cy="369332"/>
          </a:xfrm>
          <a:prstGeom prst="rect">
            <a:avLst/>
          </a:prstGeom>
          <a:noFill/>
        </p:spPr>
        <p:txBody>
          <a:bodyPr wrap="square" rtlCol="0">
            <a:spAutoFit/>
          </a:bodyPr>
          <a:lstStyle/>
          <a:p>
            <a:r>
              <a:rPr lang="en-US" dirty="0">
                <a:solidFill>
                  <a:schemeClr val="accent1"/>
                </a:solidFill>
              </a:rPr>
              <a:t>(-1.402,-0.006,-70.420,70.434)</a:t>
            </a:r>
          </a:p>
        </p:txBody>
      </p:sp>
      <p:sp>
        <p:nvSpPr>
          <p:cNvPr id="9" name="TextBox 8">
            <a:extLst>
              <a:ext uri="{FF2B5EF4-FFF2-40B4-BE49-F238E27FC236}">
                <a16:creationId xmlns:a16="http://schemas.microsoft.com/office/drawing/2014/main" id="{BE3EC750-7FE5-4DA2-A60B-19AA15952B4F}"/>
              </a:ext>
            </a:extLst>
          </p:cNvPr>
          <p:cNvSpPr txBox="1"/>
          <p:nvPr/>
        </p:nvSpPr>
        <p:spPr>
          <a:xfrm>
            <a:off x="8551334" y="3429000"/>
            <a:ext cx="3056466" cy="369332"/>
          </a:xfrm>
          <a:prstGeom prst="rect">
            <a:avLst/>
          </a:prstGeom>
          <a:noFill/>
        </p:spPr>
        <p:txBody>
          <a:bodyPr wrap="square" rtlCol="0">
            <a:spAutoFit/>
          </a:bodyPr>
          <a:lstStyle/>
          <a:p>
            <a:r>
              <a:rPr lang="en-US" dirty="0">
                <a:solidFill>
                  <a:srgbClr val="FF0000"/>
                </a:solidFill>
              </a:rPr>
              <a:t>(1.402,0.006,70.420,70.440)</a:t>
            </a:r>
          </a:p>
        </p:txBody>
      </p:sp>
      <p:sp>
        <p:nvSpPr>
          <p:cNvPr id="11" name="TextBox 10">
            <a:extLst>
              <a:ext uri="{FF2B5EF4-FFF2-40B4-BE49-F238E27FC236}">
                <a16:creationId xmlns:a16="http://schemas.microsoft.com/office/drawing/2014/main" id="{14E86B18-A45E-4C82-A09B-052D72DB01F5}"/>
              </a:ext>
            </a:extLst>
          </p:cNvPr>
          <p:cNvSpPr txBox="1"/>
          <p:nvPr/>
        </p:nvSpPr>
        <p:spPr>
          <a:xfrm>
            <a:off x="618067" y="3798332"/>
            <a:ext cx="9152466" cy="880369"/>
          </a:xfrm>
          <a:prstGeom prst="rect">
            <a:avLst/>
          </a:prstGeom>
          <a:noFill/>
        </p:spPr>
        <p:txBody>
          <a:bodyPr wrap="square" rtlCol="0">
            <a:spAutoFit/>
          </a:bodyPr>
          <a:lstStyle/>
          <a:p>
            <a:pPr marL="342900" indent="-342900">
              <a:lnSpc>
                <a:spcPct val="150000"/>
              </a:lnSpc>
              <a:buFont typeface="+mj-lt"/>
              <a:buAutoNum type="arabicPeriod"/>
            </a:pPr>
            <a:r>
              <a:rPr lang="en-US" dirty="0"/>
              <a:t>Initial Configuration in the Lab Frame (beam momenta from a random event)</a:t>
            </a:r>
          </a:p>
          <a:p>
            <a:pPr marL="342900" indent="-342900">
              <a:lnSpc>
                <a:spcPct val="150000"/>
              </a:lnSpc>
              <a:buFont typeface="+mj-lt"/>
              <a:buAutoNum type="arabicPeriod"/>
            </a:pPr>
            <a:r>
              <a:rPr lang="en-US" dirty="0"/>
              <a:t>Boost by sum of beam 4-momenta to get to CM Frame</a:t>
            </a:r>
          </a:p>
        </p:txBody>
      </p:sp>
    </p:spTree>
    <p:extLst>
      <p:ext uri="{BB962C8B-B14F-4D97-AF65-F5344CB8AC3E}">
        <p14:creationId xmlns:p14="http://schemas.microsoft.com/office/powerpoint/2010/main" val="2536539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0172D33-CD0D-4096-9FB6-F0319918E687}"/>
              </a:ext>
            </a:extLst>
          </p:cNvPr>
          <p:cNvCxnSpPr>
            <a:cxnSpLocks/>
          </p:cNvCxnSpPr>
          <p:nvPr/>
        </p:nvCxnSpPr>
        <p:spPr>
          <a:xfrm flipH="1">
            <a:off x="2421467" y="3429000"/>
            <a:ext cx="36745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2EBAFA3-9449-4F5D-AB07-8932B6892783}"/>
              </a:ext>
            </a:extLst>
          </p:cNvPr>
          <p:cNvCxnSpPr>
            <a:cxnSpLocks/>
          </p:cNvCxnSpPr>
          <p:nvPr/>
        </p:nvCxnSpPr>
        <p:spPr>
          <a:xfrm flipV="1">
            <a:off x="6096000" y="3429000"/>
            <a:ext cx="3674533"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EF17D89-961D-4F8B-9DF8-95211A8A05C2}"/>
              </a:ext>
            </a:extLst>
          </p:cNvPr>
          <p:cNvPicPr>
            <a:picLocks noChangeAspect="1"/>
          </p:cNvPicPr>
          <p:nvPr/>
        </p:nvPicPr>
        <p:blipFill>
          <a:blip r:embed="rId2"/>
          <a:stretch>
            <a:fillRect/>
          </a:stretch>
        </p:blipFill>
        <p:spPr>
          <a:xfrm>
            <a:off x="940767" y="414867"/>
            <a:ext cx="1115665" cy="1207113"/>
          </a:xfrm>
          <a:prstGeom prst="rect">
            <a:avLst/>
          </a:prstGeom>
        </p:spPr>
      </p:pic>
      <p:sp>
        <p:nvSpPr>
          <p:cNvPr id="9" name="TextBox 8">
            <a:extLst>
              <a:ext uri="{FF2B5EF4-FFF2-40B4-BE49-F238E27FC236}">
                <a16:creationId xmlns:a16="http://schemas.microsoft.com/office/drawing/2014/main" id="{DA698C99-884A-493B-833A-1E320167114E}"/>
              </a:ext>
            </a:extLst>
          </p:cNvPr>
          <p:cNvSpPr txBox="1"/>
          <p:nvPr/>
        </p:nvSpPr>
        <p:spPr>
          <a:xfrm>
            <a:off x="3039534" y="2827865"/>
            <a:ext cx="3056466" cy="369332"/>
          </a:xfrm>
          <a:prstGeom prst="rect">
            <a:avLst/>
          </a:prstGeom>
          <a:noFill/>
        </p:spPr>
        <p:txBody>
          <a:bodyPr wrap="square" rtlCol="0">
            <a:spAutoFit/>
          </a:bodyPr>
          <a:lstStyle/>
          <a:p>
            <a:r>
              <a:rPr lang="en-US" dirty="0">
                <a:solidFill>
                  <a:schemeClr val="accent1"/>
                </a:solidFill>
              </a:rPr>
              <a:t>(0.0,-0.006,-70.434,70.434)</a:t>
            </a:r>
          </a:p>
        </p:txBody>
      </p:sp>
      <p:sp>
        <p:nvSpPr>
          <p:cNvPr id="10" name="TextBox 9">
            <a:extLst>
              <a:ext uri="{FF2B5EF4-FFF2-40B4-BE49-F238E27FC236}">
                <a16:creationId xmlns:a16="http://schemas.microsoft.com/office/drawing/2014/main" id="{E9AF17DB-616D-4B99-B6AA-0C065ECA606B}"/>
              </a:ext>
            </a:extLst>
          </p:cNvPr>
          <p:cNvSpPr txBox="1"/>
          <p:nvPr/>
        </p:nvSpPr>
        <p:spPr>
          <a:xfrm>
            <a:off x="8551334" y="3496736"/>
            <a:ext cx="3056466" cy="369332"/>
          </a:xfrm>
          <a:prstGeom prst="rect">
            <a:avLst/>
          </a:prstGeom>
          <a:noFill/>
        </p:spPr>
        <p:txBody>
          <a:bodyPr wrap="square" rtlCol="0">
            <a:spAutoFit/>
          </a:bodyPr>
          <a:lstStyle/>
          <a:p>
            <a:r>
              <a:rPr lang="en-US" dirty="0">
                <a:solidFill>
                  <a:srgbClr val="FF0000"/>
                </a:solidFill>
              </a:rPr>
              <a:t>(0.0,0.006,70.434,70.440)</a:t>
            </a:r>
          </a:p>
        </p:txBody>
      </p:sp>
      <p:sp>
        <p:nvSpPr>
          <p:cNvPr id="13" name="TextBox 12">
            <a:extLst>
              <a:ext uri="{FF2B5EF4-FFF2-40B4-BE49-F238E27FC236}">
                <a16:creationId xmlns:a16="http://schemas.microsoft.com/office/drawing/2014/main" id="{5B60B126-BA9F-49AF-9FEF-04E748246139}"/>
              </a:ext>
            </a:extLst>
          </p:cNvPr>
          <p:cNvSpPr txBox="1"/>
          <p:nvPr/>
        </p:nvSpPr>
        <p:spPr>
          <a:xfrm>
            <a:off x="618067" y="3798332"/>
            <a:ext cx="8652933" cy="1295868"/>
          </a:xfrm>
          <a:prstGeom prst="rect">
            <a:avLst/>
          </a:prstGeom>
          <a:noFill/>
        </p:spPr>
        <p:txBody>
          <a:bodyPr wrap="square" rtlCol="0">
            <a:spAutoFit/>
          </a:bodyPr>
          <a:lstStyle/>
          <a:p>
            <a:pPr marL="342900" indent="-342900">
              <a:lnSpc>
                <a:spcPct val="150000"/>
              </a:lnSpc>
              <a:buFont typeface="+mj-lt"/>
              <a:buAutoNum type="arabicPeriod"/>
            </a:pPr>
            <a:r>
              <a:rPr lang="en-US" dirty="0"/>
              <a:t>Initial Configuration in the Lab Frame (beam momenta from a random event)</a:t>
            </a:r>
          </a:p>
          <a:p>
            <a:pPr marL="342900" indent="-342900">
              <a:lnSpc>
                <a:spcPct val="150000"/>
              </a:lnSpc>
              <a:buFont typeface="+mj-lt"/>
              <a:buAutoNum type="arabicPeriod"/>
            </a:pPr>
            <a:r>
              <a:rPr lang="en-US" dirty="0"/>
              <a:t>Boost by sum of beam 4-momenta to get to CM Frame</a:t>
            </a:r>
          </a:p>
          <a:p>
            <a:pPr marL="342900" indent="-342900">
              <a:lnSpc>
                <a:spcPct val="150000"/>
              </a:lnSpc>
              <a:buFont typeface="+mj-lt"/>
              <a:buAutoNum type="arabicPeriod"/>
            </a:pPr>
            <a:r>
              <a:rPr lang="en-US" dirty="0"/>
              <a:t>Rotate about y-axis to eliminate x-component of momentum</a:t>
            </a:r>
          </a:p>
        </p:txBody>
      </p:sp>
    </p:spTree>
    <p:extLst>
      <p:ext uri="{BB962C8B-B14F-4D97-AF65-F5344CB8AC3E}">
        <p14:creationId xmlns:p14="http://schemas.microsoft.com/office/powerpoint/2010/main" val="2825810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0172D33-CD0D-4096-9FB6-F0319918E687}"/>
              </a:ext>
            </a:extLst>
          </p:cNvPr>
          <p:cNvCxnSpPr>
            <a:cxnSpLocks/>
          </p:cNvCxnSpPr>
          <p:nvPr/>
        </p:nvCxnSpPr>
        <p:spPr>
          <a:xfrm flipH="1">
            <a:off x="4284133" y="3429000"/>
            <a:ext cx="181186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2EBAFA3-9449-4F5D-AB07-8932B6892783}"/>
              </a:ext>
            </a:extLst>
          </p:cNvPr>
          <p:cNvCxnSpPr>
            <a:cxnSpLocks/>
          </p:cNvCxnSpPr>
          <p:nvPr/>
        </p:nvCxnSpPr>
        <p:spPr>
          <a:xfrm flipV="1">
            <a:off x="6096000" y="3429000"/>
            <a:ext cx="5469467"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EF17D89-961D-4F8B-9DF8-95211A8A05C2}"/>
              </a:ext>
            </a:extLst>
          </p:cNvPr>
          <p:cNvPicPr>
            <a:picLocks noChangeAspect="1"/>
          </p:cNvPicPr>
          <p:nvPr/>
        </p:nvPicPr>
        <p:blipFill>
          <a:blip r:embed="rId2"/>
          <a:stretch>
            <a:fillRect/>
          </a:stretch>
        </p:blipFill>
        <p:spPr>
          <a:xfrm>
            <a:off x="940767" y="414867"/>
            <a:ext cx="1115665" cy="1207113"/>
          </a:xfrm>
          <a:prstGeom prst="rect">
            <a:avLst/>
          </a:prstGeom>
        </p:spPr>
      </p:pic>
      <p:sp>
        <p:nvSpPr>
          <p:cNvPr id="7" name="TextBox 6">
            <a:extLst>
              <a:ext uri="{FF2B5EF4-FFF2-40B4-BE49-F238E27FC236}">
                <a16:creationId xmlns:a16="http://schemas.microsoft.com/office/drawing/2014/main" id="{F9F91D3C-8523-4577-89B7-227546F08C72}"/>
              </a:ext>
            </a:extLst>
          </p:cNvPr>
          <p:cNvSpPr txBox="1"/>
          <p:nvPr/>
        </p:nvSpPr>
        <p:spPr>
          <a:xfrm>
            <a:off x="3039534" y="2827865"/>
            <a:ext cx="3056466" cy="369332"/>
          </a:xfrm>
          <a:prstGeom prst="rect">
            <a:avLst/>
          </a:prstGeom>
          <a:noFill/>
        </p:spPr>
        <p:txBody>
          <a:bodyPr wrap="square" rtlCol="0">
            <a:spAutoFit/>
          </a:bodyPr>
          <a:lstStyle/>
          <a:p>
            <a:r>
              <a:rPr lang="en-US" dirty="0">
                <a:solidFill>
                  <a:schemeClr val="accent1"/>
                </a:solidFill>
              </a:rPr>
              <a:t>(0.0,0.0,-18.048,18.048)</a:t>
            </a:r>
          </a:p>
        </p:txBody>
      </p:sp>
      <p:sp>
        <p:nvSpPr>
          <p:cNvPr id="8" name="TextBox 7">
            <a:extLst>
              <a:ext uri="{FF2B5EF4-FFF2-40B4-BE49-F238E27FC236}">
                <a16:creationId xmlns:a16="http://schemas.microsoft.com/office/drawing/2014/main" id="{4CA6E7B8-ABE3-4F5D-8E1E-0D9832921045}"/>
              </a:ext>
            </a:extLst>
          </p:cNvPr>
          <p:cNvSpPr txBox="1"/>
          <p:nvPr/>
        </p:nvSpPr>
        <p:spPr>
          <a:xfrm>
            <a:off x="8551334" y="3496736"/>
            <a:ext cx="3056466" cy="369332"/>
          </a:xfrm>
          <a:prstGeom prst="rect">
            <a:avLst/>
          </a:prstGeom>
          <a:noFill/>
        </p:spPr>
        <p:txBody>
          <a:bodyPr wrap="square" rtlCol="0">
            <a:spAutoFit/>
          </a:bodyPr>
          <a:lstStyle/>
          <a:p>
            <a:r>
              <a:rPr lang="en-US" dirty="0">
                <a:solidFill>
                  <a:srgbClr val="FF0000"/>
                </a:solidFill>
              </a:rPr>
              <a:t>(0.0,0.0,274.890,274.891)</a:t>
            </a:r>
          </a:p>
        </p:txBody>
      </p:sp>
      <p:sp>
        <p:nvSpPr>
          <p:cNvPr id="9" name="TextBox 8">
            <a:extLst>
              <a:ext uri="{FF2B5EF4-FFF2-40B4-BE49-F238E27FC236}">
                <a16:creationId xmlns:a16="http://schemas.microsoft.com/office/drawing/2014/main" id="{CFA7BD48-C0C0-47AE-B8A9-71C13239E7B1}"/>
              </a:ext>
            </a:extLst>
          </p:cNvPr>
          <p:cNvSpPr txBox="1"/>
          <p:nvPr/>
        </p:nvSpPr>
        <p:spPr>
          <a:xfrm>
            <a:off x="618067" y="3798332"/>
            <a:ext cx="8365066" cy="2126864"/>
          </a:xfrm>
          <a:prstGeom prst="rect">
            <a:avLst/>
          </a:prstGeom>
          <a:noFill/>
        </p:spPr>
        <p:txBody>
          <a:bodyPr wrap="square" rtlCol="0">
            <a:spAutoFit/>
          </a:bodyPr>
          <a:lstStyle/>
          <a:p>
            <a:pPr marL="342900" indent="-342900">
              <a:lnSpc>
                <a:spcPct val="150000"/>
              </a:lnSpc>
              <a:buFont typeface="+mj-lt"/>
              <a:buAutoNum type="arabicPeriod"/>
            </a:pPr>
            <a:r>
              <a:rPr lang="en-US" dirty="0"/>
              <a:t>Initial Configuration in the Lab Frame (beam momenta from a random event)</a:t>
            </a:r>
          </a:p>
          <a:p>
            <a:pPr marL="342900" indent="-342900">
              <a:lnSpc>
                <a:spcPct val="150000"/>
              </a:lnSpc>
              <a:buFont typeface="+mj-lt"/>
              <a:buAutoNum type="arabicPeriod"/>
            </a:pPr>
            <a:r>
              <a:rPr lang="en-US" dirty="0"/>
              <a:t>Boost by sum of beam 4-momenta to get to CM Frame</a:t>
            </a:r>
          </a:p>
          <a:p>
            <a:pPr marL="342900" indent="-342900">
              <a:lnSpc>
                <a:spcPct val="150000"/>
              </a:lnSpc>
              <a:buFont typeface="+mj-lt"/>
              <a:buAutoNum type="arabicPeriod"/>
            </a:pPr>
            <a:r>
              <a:rPr lang="en-US" dirty="0"/>
              <a:t>Rotate about y-axis to eliminate x-component of momentum</a:t>
            </a:r>
          </a:p>
          <a:p>
            <a:pPr marL="342900" indent="-342900">
              <a:lnSpc>
                <a:spcPct val="150000"/>
              </a:lnSpc>
              <a:buFont typeface="+mj-lt"/>
              <a:buAutoNum type="arabicPeriod"/>
            </a:pPr>
            <a:r>
              <a:rPr lang="en-US" dirty="0"/>
              <a:t>Rotate about x-axis to eliminate y-component of momentum (not shown)</a:t>
            </a:r>
          </a:p>
          <a:p>
            <a:pPr marL="342900" indent="-342900">
              <a:lnSpc>
                <a:spcPct val="150000"/>
              </a:lnSpc>
              <a:buFont typeface="+mj-lt"/>
              <a:buAutoNum type="arabicPeriod"/>
            </a:pPr>
            <a:r>
              <a:rPr lang="en-US" dirty="0"/>
              <a:t>Boost back along z to (nearly) restore original beam energies</a:t>
            </a:r>
          </a:p>
        </p:txBody>
      </p:sp>
      <p:sp>
        <p:nvSpPr>
          <p:cNvPr id="10" name="TextBox 9">
            <a:extLst>
              <a:ext uri="{FF2B5EF4-FFF2-40B4-BE49-F238E27FC236}">
                <a16:creationId xmlns:a16="http://schemas.microsoft.com/office/drawing/2014/main" id="{74F4CB62-C35A-4B6B-9689-CC0009006DB2}"/>
              </a:ext>
            </a:extLst>
          </p:cNvPr>
          <p:cNvSpPr txBox="1"/>
          <p:nvPr/>
        </p:nvSpPr>
        <p:spPr>
          <a:xfrm>
            <a:off x="4648199" y="2665739"/>
            <a:ext cx="4656667" cy="646331"/>
          </a:xfrm>
          <a:prstGeom prst="rect">
            <a:avLst/>
          </a:prstGeom>
          <a:noFill/>
        </p:spPr>
        <p:txBody>
          <a:bodyPr wrap="square" rtlCol="0">
            <a:spAutoFit/>
          </a:bodyPr>
          <a:lstStyle/>
          <a:p>
            <a:pPr algn="ctr"/>
            <a:r>
              <a:rPr lang="en-US" dirty="0"/>
              <a:t>Boost</a:t>
            </a:r>
          </a:p>
          <a:p>
            <a:pPr algn="ctr"/>
            <a:r>
              <a:rPr lang="en-US" dirty="0"/>
              <a:t>(0.0,0.0,-257.15/293.29)</a:t>
            </a:r>
          </a:p>
        </p:txBody>
      </p:sp>
      <p:cxnSp>
        <p:nvCxnSpPr>
          <p:cNvPr id="11" name="Straight Arrow Connector 10">
            <a:extLst>
              <a:ext uri="{FF2B5EF4-FFF2-40B4-BE49-F238E27FC236}">
                <a16:creationId xmlns:a16="http://schemas.microsoft.com/office/drawing/2014/main" id="{E7257957-812C-4DC0-B0F8-F9A7B9A781F4}"/>
              </a:ext>
            </a:extLst>
          </p:cNvPr>
          <p:cNvCxnSpPr>
            <a:cxnSpLocks/>
          </p:cNvCxnSpPr>
          <p:nvPr/>
        </p:nvCxnSpPr>
        <p:spPr>
          <a:xfrm flipH="1">
            <a:off x="5257800" y="3429000"/>
            <a:ext cx="83820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756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D6B83-31A0-4A86-9D70-4ED0C8B71B90}"/>
              </a:ext>
            </a:extLst>
          </p:cNvPr>
          <p:cNvSpPr txBox="1"/>
          <p:nvPr/>
        </p:nvSpPr>
        <p:spPr>
          <a:xfrm>
            <a:off x="465666" y="254003"/>
            <a:ext cx="8398933" cy="584775"/>
          </a:xfrm>
          <a:prstGeom prst="rect">
            <a:avLst/>
          </a:prstGeom>
          <a:noFill/>
        </p:spPr>
        <p:txBody>
          <a:bodyPr wrap="square" rtlCol="0">
            <a:spAutoFit/>
          </a:bodyPr>
          <a:lstStyle/>
          <a:p>
            <a:r>
              <a:rPr lang="en-US" sz="3200" dirty="0"/>
              <a:t>Frame Comparison: Phi Vs Eta</a:t>
            </a:r>
          </a:p>
        </p:txBody>
      </p:sp>
      <p:pic>
        <p:nvPicPr>
          <p:cNvPr id="4" name="Picture 3" descr="Chart, histogram&#10;&#10;Description automatically generated">
            <a:extLst>
              <a:ext uri="{FF2B5EF4-FFF2-40B4-BE49-F238E27FC236}">
                <a16:creationId xmlns:a16="http://schemas.microsoft.com/office/drawing/2014/main" id="{24390180-269B-44C0-B18C-EC3054481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23" y="1018112"/>
            <a:ext cx="4817535" cy="3264603"/>
          </a:xfrm>
          <a:prstGeom prst="rect">
            <a:avLst/>
          </a:prstGeom>
        </p:spPr>
      </p:pic>
      <p:pic>
        <p:nvPicPr>
          <p:cNvPr id="6" name="Picture 5" descr="Chart, histogram&#10;&#10;Description automatically generated">
            <a:extLst>
              <a:ext uri="{FF2B5EF4-FFF2-40B4-BE49-F238E27FC236}">
                <a16:creationId xmlns:a16="http://schemas.microsoft.com/office/drawing/2014/main" id="{428A507B-8755-4DAF-B629-005E7B4D4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068" y="254003"/>
            <a:ext cx="4817534" cy="3264605"/>
          </a:xfrm>
          <a:prstGeom prst="rect">
            <a:avLst/>
          </a:prstGeom>
        </p:spPr>
      </p:pic>
      <p:pic>
        <p:nvPicPr>
          <p:cNvPr id="8" name="Picture 7" descr="Chart, histogram&#10;&#10;Description automatically generated">
            <a:extLst>
              <a:ext uri="{FF2B5EF4-FFF2-40B4-BE49-F238E27FC236}">
                <a16:creationId xmlns:a16="http://schemas.microsoft.com/office/drawing/2014/main" id="{44A59B57-FE07-4D11-9846-4E03E97E0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068" y="3518608"/>
            <a:ext cx="4817534" cy="3264604"/>
          </a:xfrm>
          <a:prstGeom prst="rect">
            <a:avLst/>
          </a:prstGeom>
        </p:spPr>
      </p:pic>
      <p:sp>
        <p:nvSpPr>
          <p:cNvPr id="3" name="TextBox 2">
            <a:extLst>
              <a:ext uri="{FF2B5EF4-FFF2-40B4-BE49-F238E27FC236}">
                <a16:creationId xmlns:a16="http://schemas.microsoft.com/office/drawing/2014/main" id="{0B479BA8-48D0-40B1-A938-1CEB7E1DADD0}"/>
              </a:ext>
            </a:extLst>
          </p:cNvPr>
          <p:cNvSpPr txBox="1"/>
          <p:nvPr/>
        </p:nvSpPr>
        <p:spPr>
          <a:xfrm>
            <a:off x="609600" y="4282715"/>
            <a:ext cx="5909733" cy="2308324"/>
          </a:xfrm>
          <a:prstGeom prst="rect">
            <a:avLst/>
          </a:prstGeom>
          <a:noFill/>
        </p:spPr>
        <p:txBody>
          <a:bodyPr wrap="square" rtlCol="0">
            <a:spAutoFit/>
          </a:bodyPr>
          <a:lstStyle/>
          <a:p>
            <a:pPr marL="285750" indent="-285750">
              <a:buFont typeface="Wingdings" panose="05000000000000000000" pitchFamily="2" charset="2"/>
              <a:buChar char="q"/>
            </a:pPr>
            <a:r>
              <a:rPr lang="en-US" dirty="0"/>
              <a:t>Crossing angle introduces a hot-spot at phi = 0 and eta = ~4.2 in the lab frame (top left)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Transformation described above removes phi modulation and smooths out eta (bottom right)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Matches very well with distribution obtained from default Pythia with no beam effects included (top right)</a:t>
            </a:r>
          </a:p>
        </p:txBody>
      </p:sp>
      <p:cxnSp>
        <p:nvCxnSpPr>
          <p:cNvPr id="7" name="Straight Arrow Connector 6">
            <a:extLst>
              <a:ext uri="{FF2B5EF4-FFF2-40B4-BE49-F238E27FC236}">
                <a16:creationId xmlns:a16="http://schemas.microsoft.com/office/drawing/2014/main" id="{D5E8D856-F6F3-4DDE-9C57-0A3A8944A2A6}"/>
              </a:ext>
            </a:extLst>
          </p:cNvPr>
          <p:cNvCxnSpPr/>
          <p:nvPr/>
        </p:nvCxnSpPr>
        <p:spPr>
          <a:xfrm>
            <a:off x="5754158" y="3518608"/>
            <a:ext cx="1425575" cy="13412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71441A-E40F-4E89-97A9-F1A51FE27EA1}"/>
              </a:ext>
            </a:extLst>
          </p:cNvPr>
          <p:cNvSpPr txBox="1"/>
          <p:nvPr/>
        </p:nvSpPr>
        <p:spPr>
          <a:xfrm rot="2602919">
            <a:off x="5935132" y="3779810"/>
            <a:ext cx="1168400" cy="369332"/>
          </a:xfrm>
          <a:prstGeom prst="rect">
            <a:avLst/>
          </a:prstGeom>
          <a:noFill/>
        </p:spPr>
        <p:txBody>
          <a:bodyPr wrap="square" rtlCol="0">
            <a:spAutoFit/>
          </a:bodyPr>
          <a:lstStyle/>
          <a:p>
            <a:pPr algn="ctr"/>
            <a:r>
              <a:rPr lang="en-US" dirty="0">
                <a:solidFill>
                  <a:srgbClr val="FF0000"/>
                </a:solidFill>
              </a:rPr>
              <a:t>Transform</a:t>
            </a:r>
          </a:p>
        </p:txBody>
      </p:sp>
    </p:spTree>
    <p:extLst>
      <p:ext uri="{BB962C8B-B14F-4D97-AF65-F5344CB8AC3E}">
        <p14:creationId xmlns:p14="http://schemas.microsoft.com/office/powerpoint/2010/main" val="667074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B58283-589E-41AA-9DB9-F3BEB5D88F26}"/>
              </a:ext>
            </a:extLst>
          </p:cNvPr>
          <p:cNvSpPr txBox="1"/>
          <p:nvPr/>
        </p:nvSpPr>
        <p:spPr>
          <a:xfrm>
            <a:off x="465666" y="254003"/>
            <a:ext cx="8398933" cy="584775"/>
          </a:xfrm>
          <a:prstGeom prst="rect">
            <a:avLst/>
          </a:prstGeom>
          <a:noFill/>
        </p:spPr>
        <p:txBody>
          <a:bodyPr wrap="square" rtlCol="0">
            <a:spAutoFit/>
          </a:bodyPr>
          <a:lstStyle/>
          <a:p>
            <a:r>
              <a:rPr lang="en-US" sz="3200" dirty="0"/>
              <a:t>Frame Comparison: Pt, Eta, &amp; Phi</a:t>
            </a:r>
          </a:p>
        </p:txBody>
      </p:sp>
      <p:pic>
        <p:nvPicPr>
          <p:cNvPr id="3" name="Picture 2" descr="Chart, line chart&#10;&#10;Description automatically generated">
            <a:extLst>
              <a:ext uri="{FF2B5EF4-FFF2-40B4-BE49-F238E27FC236}">
                <a16:creationId xmlns:a16="http://schemas.microsoft.com/office/drawing/2014/main" id="{56A95943-1E3D-4F4C-9E49-0B75A459D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633" y="3518608"/>
            <a:ext cx="4817535" cy="3264605"/>
          </a:xfrm>
          <a:prstGeom prst="rect">
            <a:avLst/>
          </a:prstGeom>
        </p:spPr>
      </p:pic>
      <p:pic>
        <p:nvPicPr>
          <p:cNvPr id="5" name="Picture 4" descr="Chart, histogram&#10;&#10;Description automatically generated">
            <a:extLst>
              <a:ext uri="{FF2B5EF4-FFF2-40B4-BE49-F238E27FC236}">
                <a16:creationId xmlns:a16="http://schemas.microsoft.com/office/drawing/2014/main" id="{2D2EFA47-AD96-449D-B2B2-366E4C254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831" y="3518609"/>
            <a:ext cx="4817536" cy="3264605"/>
          </a:xfrm>
          <a:prstGeom prst="rect">
            <a:avLst/>
          </a:prstGeom>
        </p:spPr>
      </p:pic>
      <p:pic>
        <p:nvPicPr>
          <p:cNvPr id="7" name="Picture 6" descr="Chart, histogram&#10;&#10;Description automatically generated">
            <a:extLst>
              <a:ext uri="{FF2B5EF4-FFF2-40B4-BE49-F238E27FC236}">
                <a16:creationId xmlns:a16="http://schemas.microsoft.com/office/drawing/2014/main" id="{77F88DA8-D7D3-49F2-8C4B-CB9DD5DA5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831" y="164394"/>
            <a:ext cx="4817537" cy="3264606"/>
          </a:xfrm>
          <a:prstGeom prst="rect">
            <a:avLst/>
          </a:prstGeom>
        </p:spPr>
      </p:pic>
      <p:sp>
        <p:nvSpPr>
          <p:cNvPr id="4" name="TextBox 3">
            <a:extLst>
              <a:ext uri="{FF2B5EF4-FFF2-40B4-BE49-F238E27FC236}">
                <a16:creationId xmlns:a16="http://schemas.microsoft.com/office/drawing/2014/main" id="{EA0CEB5C-0EEE-4A79-9EE4-F04C5BBE1669}"/>
              </a:ext>
            </a:extLst>
          </p:cNvPr>
          <p:cNvSpPr txBox="1"/>
          <p:nvPr/>
        </p:nvSpPr>
        <p:spPr>
          <a:xfrm>
            <a:off x="1490132" y="3987800"/>
            <a:ext cx="2573867" cy="830997"/>
          </a:xfrm>
          <a:prstGeom prst="rect">
            <a:avLst/>
          </a:prstGeom>
          <a:noFill/>
        </p:spPr>
        <p:txBody>
          <a:bodyPr wrap="square" rtlCol="0">
            <a:spAutoFit/>
          </a:bodyPr>
          <a:lstStyle/>
          <a:p>
            <a:r>
              <a:rPr lang="en-US" sz="1600" dirty="0">
                <a:solidFill>
                  <a:srgbClr val="0070C0"/>
                </a:solidFill>
              </a:rPr>
              <a:t>Lab Frame (Beam Effects)</a:t>
            </a:r>
          </a:p>
          <a:p>
            <a:r>
              <a:rPr lang="en-US" sz="1600" dirty="0">
                <a:solidFill>
                  <a:srgbClr val="FF0000"/>
                </a:solidFill>
              </a:rPr>
              <a:t>Transformed (Beam Effects)</a:t>
            </a:r>
          </a:p>
          <a:p>
            <a:r>
              <a:rPr lang="en-US" sz="1600" dirty="0">
                <a:solidFill>
                  <a:srgbClr val="00B050"/>
                </a:solidFill>
              </a:rPr>
              <a:t>Lab Frame (No Beam Effects)</a:t>
            </a:r>
          </a:p>
        </p:txBody>
      </p:sp>
      <p:sp>
        <p:nvSpPr>
          <p:cNvPr id="6" name="TextBox 5">
            <a:extLst>
              <a:ext uri="{FF2B5EF4-FFF2-40B4-BE49-F238E27FC236}">
                <a16:creationId xmlns:a16="http://schemas.microsoft.com/office/drawing/2014/main" id="{0C766B09-78D4-4698-A57F-A7CE6EA874EA}"/>
              </a:ext>
            </a:extLst>
          </p:cNvPr>
          <p:cNvSpPr txBox="1"/>
          <p:nvPr/>
        </p:nvSpPr>
        <p:spPr>
          <a:xfrm>
            <a:off x="635000" y="1041400"/>
            <a:ext cx="5461000" cy="2031325"/>
          </a:xfrm>
          <a:prstGeom prst="rect">
            <a:avLst/>
          </a:prstGeom>
          <a:noFill/>
        </p:spPr>
        <p:txBody>
          <a:bodyPr wrap="square" rtlCol="0">
            <a:spAutoFit/>
          </a:bodyPr>
          <a:lstStyle/>
          <a:p>
            <a:pPr marL="285750" indent="-285750">
              <a:buFont typeface="Wingdings" panose="05000000000000000000" pitchFamily="2" charset="2"/>
              <a:buChar char="q"/>
            </a:pPr>
            <a:r>
              <a:rPr lang="en-US" dirty="0"/>
              <a:t>Transformed eta and phi distributions from Pythia sample with beam effects matches exactly the lab frame distributions from default Pythia</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Particle Pt distributions match as well</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Transformation does what we expect</a:t>
            </a:r>
          </a:p>
        </p:txBody>
      </p:sp>
    </p:spTree>
    <p:extLst>
      <p:ext uri="{BB962C8B-B14F-4D97-AF65-F5344CB8AC3E}">
        <p14:creationId xmlns:p14="http://schemas.microsoft.com/office/powerpoint/2010/main" val="2753144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6D12FD-2A96-443B-A603-E73A12A8C85A}"/>
              </a:ext>
            </a:extLst>
          </p:cNvPr>
          <p:cNvSpPr txBox="1"/>
          <p:nvPr/>
        </p:nvSpPr>
        <p:spPr>
          <a:xfrm>
            <a:off x="465666" y="254003"/>
            <a:ext cx="8398933" cy="584775"/>
          </a:xfrm>
          <a:prstGeom prst="rect">
            <a:avLst/>
          </a:prstGeom>
          <a:noFill/>
        </p:spPr>
        <p:txBody>
          <a:bodyPr wrap="square" rtlCol="0">
            <a:spAutoFit/>
          </a:bodyPr>
          <a:lstStyle/>
          <a:p>
            <a:r>
              <a:rPr lang="en-US" sz="3200" dirty="0"/>
              <a:t>Transformed Vs Original Phi and Eta</a:t>
            </a:r>
          </a:p>
        </p:txBody>
      </p:sp>
      <p:pic>
        <p:nvPicPr>
          <p:cNvPr id="4" name="Picture 3" descr="Chart&#10;&#10;Description automatically generated">
            <a:extLst>
              <a:ext uri="{FF2B5EF4-FFF2-40B4-BE49-F238E27FC236}">
                <a16:creationId xmlns:a16="http://schemas.microsoft.com/office/drawing/2014/main" id="{9D668B3A-BEE9-48F3-AC31-7C71067CB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65" y="905404"/>
            <a:ext cx="5935135" cy="4021947"/>
          </a:xfrm>
          <a:prstGeom prst="rect">
            <a:avLst/>
          </a:prstGeom>
        </p:spPr>
      </p:pic>
      <p:pic>
        <p:nvPicPr>
          <p:cNvPr id="14" name="Picture 13" descr="Chart&#10;&#10;Description automatically generated">
            <a:extLst>
              <a:ext uri="{FF2B5EF4-FFF2-40B4-BE49-F238E27FC236}">
                <a16:creationId xmlns:a16="http://schemas.microsoft.com/office/drawing/2014/main" id="{9BD350C9-47E5-4971-B2F5-855983186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467" y="2759605"/>
            <a:ext cx="5935135" cy="4021947"/>
          </a:xfrm>
          <a:prstGeom prst="rect">
            <a:avLst/>
          </a:prstGeom>
        </p:spPr>
      </p:pic>
      <p:sp>
        <p:nvSpPr>
          <p:cNvPr id="3" name="TextBox 2">
            <a:extLst>
              <a:ext uri="{FF2B5EF4-FFF2-40B4-BE49-F238E27FC236}">
                <a16:creationId xmlns:a16="http://schemas.microsoft.com/office/drawing/2014/main" id="{0BD58A5D-392C-4EBC-8E5A-8C08816B7777}"/>
              </a:ext>
            </a:extLst>
          </p:cNvPr>
          <p:cNvSpPr txBox="1"/>
          <p:nvPr/>
        </p:nvSpPr>
        <p:spPr>
          <a:xfrm>
            <a:off x="6570133" y="905404"/>
            <a:ext cx="5469469" cy="1754326"/>
          </a:xfrm>
          <a:prstGeom prst="rect">
            <a:avLst/>
          </a:prstGeom>
          <a:noFill/>
        </p:spPr>
        <p:txBody>
          <a:bodyPr wrap="square" rtlCol="0">
            <a:spAutoFit/>
          </a:bodyPr>
          <a:lstStyle/>
          <a:p>
            <a:pPr marL="285750" indent="-285750">
              <a:buFont typeface="Wingdings" panose="05000000000000000000" pitchFamily="2" charset="2"/>
              <a:buChar char="q"/>
            </a:pPr>
            <a:r>
              <a:rPr lang="en-US" dirty="0"/>
              <a:t>Correlation between transformed and lab eta for Pythia sample with beam effects is one-to-one for low eta</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Correlation begins to smear out at higher eta with singular behavior near eta = 4.2</a:t>
            </a:r>
          </a:p>
        </p:txBody>
      </p:sp>
    </p:spTree>
    <p:extLst>
      <p:ext uri="{BB962C8B-B14F-4D97-AF65-F5344CB8AC3E}">
        <p14:creationId xmlns:p14="http://schemas.microsoft.com/office/powerpoint/2010/main" val="4136744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0A5667-B9DF-4B92-A94F-E9AA7F3511F3}"/>
              </a:ext>
            </a:extLst>
          </p:cNvPr>
          <p:cNvSpPr txBox="1"/>
          <p:nvPr/>
        </p:nvSpPr>
        <p:spPr>
          <a:xfrm>
            <a:off x="465666" y="254003"/>
            <a:ext cx="8398933" cy="584775"/>
          </a:xfrm>
          <a:prstGeom prst="rect">
            <a:avLst/>
          </a:prstGeom>
          <a:noFill/>
        </p:spPr>
        <p:txBody>
          <a:bodyPr wrap="square" rtlCol="0">
            <a:spAutoFit/>
          </a:bodyPr>
          <a:lstStyle/>
          <a:p>
            <a:r>
              <a:rPr lang="en-US" sz="3200" dirty="0"/>
              <a:t>Acceptance Effects: Lab Eta &lt; 4</a:t>
            </a:r>
          </a:p>
        </p:txBody>
      </p:sp>
      <p:pic>
        <p:nvPicPr>
          <p:cNvPr id="4" name="Picture 3" descr="Chart, histogram&#10;&#10;Description automatically generated">
            <a:extLst>
              <a:ext uri="{FF2B5EF4-FFF2-40B4-BE49-F238E27FC236}">
                <a16:creationId xmlns:a16="http://schemas.microsoft.com/office/drawing/2014/main" id="{B39CC8FC-8E8C-4665-B282-1B839EB3F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668" y="3429000"/>
            <a:ext cx="4817534" cy="3264604"/>
          </a:xfrm>
          <a:prstGeom prst="rect">
            <a:avLst/>
          </a:prstGeom>
        </p:spPr>
      </p:pic>
      <p:pic>
        <p:nvPicPr>
          <p:cNvPr id="6" name="Picture 5" descr="Chart, histogram&#10;&#10;Description automatically generated">
            <a:extLst>
              <a:ext uri="{FF2B5EF4-FFF2-40B4-BE49-F238E27FC236}">
                <a16:creationId xmlns:a16="http://schemas.microsoft.com/office/drawing/2014/main" id="{0C426D84-B54E-4528-9ECD-61625B4A9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668" y="164396"/>
            <a:ext cx="4817534" cy="3264604"/>
          </a:xfrm>
          <a:prstGeom prst="rect">
            <a:avLst/>
          </a:prstGeom>
        </p:spPr>
      </p:pic>
      <p:pic>
        <p:nvPicPr>
          <p:cNvPr id="7" name="Picture 6" descr="Chart&#10;&#10;Description automatically generated">
            <a:extLst>
              <a:ext uri="{FF2B5EF4-FFF2-40B4-BE49-F238E27FC236}">
                <a16:creationId xmlns:a16="http://schemas.microsoft.com/office/drawing/2014/main" id="{4FD8A6AB-016B-4926-B0DD-FD710E030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833" y="1039356"/>
            <a:ext cx="4817535" cy="3264605"/>
          </a:xfrm>
          <a:prstGeom prst="rect">
            <a:avLst/>
          </a:prstGeom>
        </p:spPr>
      </p:pic>
      <p:cxnSp>
        <p:nvCxnSpPr>
          <p:cNvPr id="9" name="Straight Connector 8">
            <a:extLst>
              <a:ext uri="{FF2B5EF4-FFF2-40B4-BE49-F238E27FC236}">
                <a16:creationId xmlns:a16="http://schemas.microsoft.com/office/drawing/2014/main" id="{50692509-2F9A-4974-A023-AABB801751E2}"/>
              </a:ext>
            </a:extLst>
          </p:cNvPr>
          <p:cNvCxnSpPr>
            <a:cxnSpLocks/>
          </p:cNvCxnSpPr>
          <p:nvPr/>
        </p:nvCxnSpPr>
        <p:spPr>
          <a:xfrm>
            <a:off x="4174067" y="1363136"/>
            <a:ext cx="0" cy="26077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38DE6F0-727E-4E92-977F-A6A561D78730}"/>
              </a:ext>
            </a:extLst>
          </p:cNvPr>
          <p:cNvSpPr/>
          <p:nvPr/>
        </p:nvSpPr>
        <p:spPr>
          <a:xfrm>
            <a:off x="1634067" y="1473200"/>
            <a:ext cx="1066799"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C0AE50F-4D16-4716-908E-D36D5960BE57}"/>
              </a:ext>
            </a:extLst>
          </p:cNvPr>
          <p:cNvCxnSpPr>
            <a:cxnSpLocks/>
          </p:cNvCxnSpPr>
          <p:nvPr/>
        </p:nvCxnSpPr>
        <p:spPr>
          <a:xfrm>
            <a:off x="2633127" y="1380069"/>
            <a:ext cx="0" cy="26077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04DE69-4C2B-4A99-BF33-286A85E2822A}"/>
              </a:ext>
            </a:extLst>
          </p:cNvPr>
          <p:cNvCxnSpPr>
            <a:cxnSpLocks/>
          </p:cNvCxnSpPr>
          <p:nvPr/>
        </p:nvCxnSpPr>
        <p:spPr>
          <a:xfrm>
            <a:off x="1481667" y="3200394"/>
            <a:ext cx="385233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51D6C9-EECD-431C-9B2E-6AF9FFED5244}"/>
              </a:ext>
            </a:extLst>
          </p:cNvPr>
          <p:cNvCxnSpPr>
            <a:cxnSpLocks/>
          </p:cNvCxnSpPr>
          <p:nvPr/>
        </p:nvCxnSpPr>
        <p:spPr>
          <a:xfrm>
            <a:off x="1473198" y="2220669"/>
            <a:ext cx="385233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564F1B-63B6-4FD3-8402-A3449850D0ED}"/>
              </a:ext>
            </a:extLst>
          </p:cNvPr>
          <p:cNvCxnSpPr>
            <a:cxnSpLocks/>
          </p:cNvCxnSpPr>
          <p:nvPr/>
        </p:nvCxnSpPr>
        <p:spPr>
          <a:xfrm>
            <a:off x="1473199" y="1981191"/>
            <a:ext cx="385233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79C71D-1AE8-4036-8B98-3784F7D7D29F}"/>
              </a:ext>
            </a:extLst>
          </p:cNvPr>
          <p:cNvCxnSpPr>
            <a:cxnSpLocks/>
          </p:cNvCxnSpPr>
          <p:nvPr/>
        </p:nvCxnSpPr>
        <p:spPr>
          <a:xfrm>
            <a:off x="10227735" y="3759203"/>
            <a:ext cx="0" cy="26077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E7CFED-05FE-4B9F-B444-501DA7380542}"/>
              </a:ext>
            </a:extLst>
          </p:cNvPr>
          <p:cNvCxnSpPr>
            <a:cxnSpLocks/>
          </p:cNvCxnSpPr>
          <p:nvPr/>
        </p:nvCxnSpPr>
        <p:spPr>
          <a:xfrm>
            <a:off x="9889064" y="3767666"/>
            <a:ext cx="0" cy="26077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87F1C5A-232E-4172-860D-3E354978455F}"/>
              </a:ext>
            </a:extLst>
          </p:cNvPr>
          <p:cNvSpPr txBox="1"/>
          <p:nvPr/>
        </p:nvSpPr>
        <p:spPr>
          <a:xfrm>
            <a:off x="618067" y="4199467"/>
            <a:ext cx="6197601" cy="2585323"/>
          </a:xfrm>
          <a:prstGeom prst="rect">
            <a:avLst/>
          </a:prstGeom>
          <a:noFill/>
        </p:spPr>
        <p:txBody>
          <a:bodyPr wrap="square" rtlCol="0">
            <a:spAutoFit/>
          </a:bodyPr>
          <a:lstStyle/>
          <a:p>
            <a:pPr marL="285750" indent="-285750">
              <a:buFont typeface="Wingdings" panose="05000000000000000000" pitchFamily="2" charset="2"/>
              <a:buChar char="q"/>
            </a:pPr>
            <a:r>
              <a:rPr lang="en-US" dirty="0"/>
              <a:t>We have seen that the transformed eta/phi distributions match the default Pythia values very well when considering all particles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How does limiting acceptance due to finite detector acceptance effect transformed distribution</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See the ‘bulge’ from crossing angle, but particle distribution is still flat in phi within this region</a:t>
            </a:r>
          </a:p>
        </p:txBody>
      </p:sp>
    </p:spTree>
    <p:extLst>
      <p:ext uri="{BB962C8B-B14F-4D97-AF65-F5344CB8AC3E}">
        <p14:creationId xmlns:p14="http://schemas.microsoft.com/office/powerpoint/2010/main" val="368829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43B02-E265-4EC5-A9D0-6D48040CD1C0}"/>
              </a:ext>
            </a:extLst>
          </p:cNvPr>
          <p:cNvSpPr txBox="1"/>
          <p:nvPr/>
        </p:nvSpPr>
        <p:spPr>
          <a:xfrm>
            <a:off x="465666" y="254003"/>
            <a:ext cx="8398933" cy="584775"/>
          </a:xfrm>
          <a:prstGeom prst="rect">
            <a:avLst/>
          </a:prstGeom>
          <a:noFill/>
        </p:spPr>
        <p:txBody>
          <a:bodyPr wrap="square" rtlCol="0">
            <a:spAutoFit/>
          </a:bodyPr>
          <a:lstStyle/>
          <a:p>
            <a:r>
              <a:rPr lang="en-US" sz="3200" dirty="0"/>
              <a:t>Crossing Angle</a:t>
            </a:r>
          </a:p>
        </p:txBody>
      </p:sp>
      <p:sp>
        <p:nvSpPr>
          <p:cNvPr id="3" name="TextBox 2">
            <a:extLst>
              <a:ext uri="{FF2B5EF4-FFF2-40B4-BE49-F238E27FC236}">
                <a16:creationId xmlns:a16="http://schemas.microsoft.com/office/drawing/2014/main" id="{AB51FB33-4D92-4F6E-98BC-536DC68B95A7}"/>
              </a:ext>
            </a:extLst>
          </p:cNvPr>
          <p:cNvSpPr txBox="1"/>
          <p:nvPr/>
        </p:nvSpPr>
        <p:spPr>
          <a:xfrm>
            <a:off x="465666" y="1109133"/>
            <a:ext cx="10972800" cy="2585323"/>
          </a:xfrm>
          <a:prstGeom prst="rect">
            <a:avLst/>
          </a:prstGeom>
          <a:noFill/>
        </p:spPr>
        <p:txBody>
          <a:bodyPr wrap="square" rtlCol="0">
            <a:spAutoFit/>
          </a:bodyPr>
          <a:lstStyle/>
          <a:p>
            <a:pPr marL="285750" indent="-285750">
              <a:buFont typeface="Wingdings" panose="05000000000000000000" pitchFamily="2" charset="2"/>
              <a:buChar char="q"/>
            </a:pPr>
            <a:r>
              <a:rPr lang="en-US" dirty="0"/>
              <a:t>The lepton and hadron beams will cross at an angle (use 25 milliradian) w.r.t each other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Take lepton beam as z-axis as it will align with the center of the detector and apply momentum modifications to hadron beam only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Assume crossing angle imparts momentum kick only in x (horizontal) direction</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l-GR" dirty="0"/>
              <a:t>Δ</a:t>
            </a:r>
            <a:r>
              <a:rPr lang="en-US" dirty="0"/>
              <a:t>Px = (Beam </a:t>
            </a:r>
            <a:r>
              <a:rPr lang="en-US" dirty="0" err="1"/>
              <a:t>Pz</a:t>
            </a:r>
            <a:r>
              <a:rPr lang="en-US" dirty="0"/>
              <a:t> + </a:t>
            </a:r>
            <a:r>
              <a:rPr lang="en-US" dirty="0" err="1"/>
              <a:t>PzSmear</a:t>
            </a:r>
            <a:r>
              <a:rPr lang="en-US" dirty="0"/>
              <a:t>)*Sin(Crossing Angle)</a:t>
            </a:r>
          </a:p>
          <a:p>
            <a:pPr marL="285750" indent="-285750">
              <a:buFont typeface="Wingdings" panose="05000000000000000000" pitchFamily="2" charset="2"/>
              <a:buChar char="q"/>
            </a:pPr>
            <a:r>
              <a:rPr lang="el-GR" dirty="0"/>
              <a:t>Δ</a:t>
            </a:r>
            <a:r>
              <a:rPr lang="en-US" dirty="0" err="1"/>
              <a:t>Pz</a:t>
            </a:r>
            <a:r>
              <a:rPr lang="en-US" dirty="0"/>
              <a:t> = (Beam </a:t>
            </a:r>
            <a:r>
              <a:rPr lang="en-US" dirty="0" err="1"/>
              <a:t>Pz</a:t>
            </a:r>
            <a:r>
              <a:rPr lang="en-US" dirty="0"/>
              <a:t> + </a:t>
            </a:r>
            <a:r>
              <a:rPr lang="en-US" dirty="0" err="1"/>
              <a:t>PzSmear</a:t>
            </a:r>
            <a:r>
              <a:rPr lang="en-US" dirty="0"/>
              <a:t>)*Cos(Crossing Angle) – (Beam </a:t>
            </a:r>
            <a:r>
              <a:rPr lang="en-US" dirty="0" err="1"/>
              <a:t>Pz</a:t>
            </a:r>
            <a:r>
              <a:rPr lang="en-US" dirty="0"/>
              <a:t>)    (Here </a:t>
            </a:r>
            <a:r>
              <a:rPr lang="en-US" dirty="0" err="1"/>
              <a:t>PzSmear</a:t>
            </a:r>
            <a:r>
              <a:rPr lang="en-US" dirty="0"/>
              <a:t> is </a:t>
            </a:r>
            <a:r>
              <a:rPr lang="en-US" dirty="0" err="1"/>
              <a:t>Pz</a:t>
            </a:r>
            <a:r>
              <a:rPr lang="en-US" dirty="0"/>
              <a:t> variation of the beam)</a:t>
            </a:r>
          </a:p>
        </p:txBody>
      </p:sp>
      <p:cxnSp>
        <p:nvCxnSpPr>
          <p:cNvPr id="5" name="Straight Arrow Connector 4">
            <a:extLst>
              <a:ext uri="{FF2B5EF4-FFF2-40B4-BE49-F238E27FC236}">
                <a16:creationId xmlns:a16="http://schemas.microsoft.com/office/drawing/2014/main" id="{CE94753F-7A6E-4634-8CA1-1F3B1326005C}"/>
              </a:ext>
            </a:extLst>
          </p:cNvPr>
          <p:cNvCxnSpPr/>
          <p:nvPr/>
        </p:nvCxnSpPr>
        <p:spPr>
          <a:xfrm flipH="1">
            <a:off x="2920999" y="5791200"/>
            <a:ext cx="5359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2493E2E-1B24-4B99-93C6-1DBA0B7FE4DB}"/>
              </a:ext>
            </a:extLst>
          </p:cNvPr>
          <p:cNvCxnSpPr/>
          <p:nvPr/>
        </p:nvCxnSpPr>
        <p:spPr>
          <a:xfrm flipV="1">
            <a:off x="4645572" y="4424855"/>
            <a:ext cx="3634827" cy="18813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79154C2-47F4-48D6-9753-F8A3D2E37C7F}"/>
              </a:ext>
            </a:extLst>
          </p:cNvPr>
          <p:cNvSpPr txBox="1"/>
          <p:nvPr/>
        </p:nvSpPr>
        <p:spPr>
          <a:xfrm>
            <a:off x="2396359" y="4918841"/>
            <a:ext cx="2406869" cy="369332"/>
          </a:xfrm>
          <a:prstGeom prst="rect">
            <a:avLst/>
          </a:prstGeom>
          <a:noFill/>
        </p:spPr>
        <p:txBody>
          <a:bodyPr wrap="square" rtlCol="0">
            <a:spAutoFit/>
          </a:bodyPr>
          <a:lstStyle/>
          <a:p>
            <a:r>
              <a:rPr lang="en-US" dirty="0">
                <a:solidFill>
                  <a:srgbClr val="0070C0"/>
                </a:solidFill>
              </a:rPr>
              <a:t>Lepton</a:t>
            </a:r>
          </a:p>
        </p:txBody>
      </p:sp>
      <p:sp>
        <p:nvSpPr>
          <p:cNvPr id="9" name="TextBox 8">
            <a:extLst>
              <a:ext uri="{FF2B5EF4-FFF2-40B4-BE49-F238E27FC236}">
                <a16:creationId xmlns:a16="http://schemas.microsoft.com/office/drawing/2014/main" id="{8BFFE909-F860-4F71-BE2B-BC1F86643DB9}"/>
              </a:ext>
            </a:extLst>
          </p:cNvPr>
          <p:cNvSpPr txBox="1"/>
          <p:nvPr/>
        </p:nvSpPr>
        <p:spPr>
          <a:xfrm>
            <a:off x="5108028" y="6306207"/>
            <a:ext cx="1996965" cy="369332"/>
          </a:xfrm>
          <a:prstGeom prst="rect">
            <a:avLst/>
          </a:prstGeom>
          <a:noFill/>
        </p:spPr>
        <p:txBody>
          <a:bodyPr wrap="square" rtlCol="0">
            <a:spAutoFit/>
          </a:bodyPr>
          <a:lstStyle/>
          <a:p>
            <a:r>
              <a:rPr lang="en-US" dirty="0">
                <a:solidFill>
                  <a:srgbClr val="FF0000"/>
                </a:solidFill>
              </a:rPr>
              <a:t>Hadron</a:t>
            </a:r>
          </a:p>
        </p:txBody>
      </p:sp>
      <p:cxnSp>
        <p:nvCxnSpPr>
          <p:cNvPr id="11" name="Straight Arrow Connector 10">
            <a:extLst>
              <a:ext uri="{FF2B5EF4-FFF2-40B4-BE49-F238E27FC236}">
                <a16:creationId xmlns:a16="http://schemas.microsoft.com/office/drawing/2014/main" id="{CA79B982-F650-4245-8467-EC3256D677C1}"/>
              </a:ext>
            </a:extLst>
          </p:cNvPr>
          <p:cNvCxnSpPr>
            <a:cxnSpLocks/>
          </p:cNvCxnSpPr>
          <p:nvPr/>
        </p:nvCxnSpPr>
        <p:spPr>
          <a:xfrm>
            <a:off x="3762703" y="5087005"/>
            <a:ext cx="12192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FDA76FD-8492-4D25-8D3D-6D25B34368ED}"/>
              </a:ext>
            </a:extLst>
          </p:cNvPr>
          <p:cNvCxnSpPr>
            <a:cxnSpLocks/>
          </p:cNvCxnSpPr>
          <p:nvPr/>
        </p:nvCxnSpPr>
        <p:spPr>
          <a:xfrm flipV="1">
            <a:off x="3762703" y="3941379"/>
            <a:ext cx="0" cy="11456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60E0C95-C196-4C43-95B1-7F8436EBE479}"/>
              </a:ext>
            </a:extLst>
          </p:cNvPr>
          <p:cNvCxnSpPr/>
          <p:nvPr/>
        </p:nvCxnSpPr>
        <p:spPr>
          <a:xfrm flipV="1">
            <a:off x="8280399" y="4540469"/>
            <a:ext cx="0" cy="125073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53A5FB6-02FD-4CFB-8B7D-771CE22250D8}"/>
              </a:ext>
            </a:extLst>
          </p:cNvPr>
          <p:cNvCxnSpPr>
            <a:cxnSpLocks/>
          </p:cNvCxnSpPr>
          <p:nvPr/>
        </p:nvCxnSpPr>
        <p:spPr>
          <a:xfrm flipV="1">
            <a:off x="5731641" y="5927834"/>
            <a:ext cx="2548758" cy="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1236864-C611-49DE-AA6D-9A08ED9F1DF0}"/>
              </a:ext>
            </a:extLst>
          </p:cNvPr>
          <p:cNvSpPr txBox="1"/>
          <p:nvPr/>
        </p:nvSpPr>
        <p:spPr>
          <a:xfrm>
            <a:off x="3361264" y="3828151"/>
            <a:ext cx="287863" cy="369332"/>
          </a:xfrm>
          <a:prstGeom prst="rect">
            <a:avLst/>
          </a:prstGeom>
          <a:noFill/>
        </p:spPr>
        <p:txBody>
          <a:bodyPr wrap="square" rtlCol="0">
            <a:spAutoFit/>
          </a:bodyPr>
          <a:lstStyle/>
          <a:p>
            <a:r>
              <a:rPr lang="en-US" dirty="0"/>
              <a:t>x</a:t>
            </a:r>
          </a:p>
        </p:txBody>
      </p:sp>
      <p:sp>
        <p:nvSpPr>
          <p:cNvPr id="22" name="TextBox 21">
            <a:extLst>
              <a:ext uri="{FF2B5EF4-FFF2-40B4-BE49-F238E27FC236}">
                <a16:creationId xmlns:a16="http://schemas.microsoft.com/office/drawing/2014/main" id="{621AAB86-9EA9-4C9C-992F-DEA931D901B9}"/>
              </a:ext>
            </a:extLst>
          </p:cNvPr>
          <p:cNvSpPr txBox="1"/>
          <p:nvPr/>
        </p:nvSpPr>
        <p:spPr>
          <a:xfrm>
            <a:off x="4782502" y="5060788"/>
            <a:ext cx="287863" cy="369332"/>
          </a:xfrm>
          <a:prstGeom prst="rect">
            <a:avLst/>
          </a:prstGeom>
          <a:noFill/>
        </p:spPr>
        <p:txBody>
          <a:bodyPr wrap="square" rtlCol="0">
            <a:spAutoFit/>
          </a:bodyPr>
          <a:lstStyle/>
          <a:p>
            <a:r>
              <a:rPr lang="en-US" dirty="0"/>
              <a:t>z</a:t>
            </a:r>
          </a:p>
        </p:txBody>
      </p:sp>
      <p:sp>
        <p:nvSpPr>
          <p:cNvPr id="23" name="TextBox 22">
            <a:extLst>
              <a:ext uri="{FF2B5EF4-FFF2-40B4-BE49-F238E27FC236}">
                <a16:creationId xmlns:a16="http://schemas.microsoft.com/office/drawing/2014/main" id="{3246EF79-C9E7-4724-8864-20859EF04ABA}"/>
              </a:ext>
            </a:extLst>
          </p:cNvPr>
          <p:cNvSpPr txBox="1"/>
          <p:nvPr/>
        </p:nvSpPr>
        <p:spPr>
          <a:xfrm>
            <a:off x="6462985" y="5377969"/>
            <a:ext cx="287863" cy="369332"/>
          </a:xfrm>
          <a:prstGeom prst="rect">
            <a:avLst/>
          </a:prstGeom>
          <a:noFill/>
        </p:spPr>
        <p:txBody>
          <a:bodyPr wrap="square" rtlCol="0">
            <a:spAutoFit/>
          </a:bodyPr>
          <a:lstStyle/>
          <a:p>
            <a:r>
              <a:rPr lang="el-GR" dirty="0"/>
              <a:t>θ</a:t>
            </a:r>
            <a:endParaRPr lang="en-US" dirty="0"/>
          </a:p>
        </p:txBody>
      </p:sp>
      <p:sp>
        <p:nvSpPr>
          <p:cNvPr id="24" name="TextBox 23">
            <a:extLst>
              <a:ext uri="{FF2B5EF4-FFF2-40B4-BE49-F238E27FC236}">
                <a16:creationId xmlns:a16="http://schemas.microsoft.com/office/drawing/2014/main" id="{B6CDDD40-7ECA-44CE-A2FE-6D561B512129}"/>
              </a:ext>
            </a:extLst>
          </p:cNvPr>
          <p:cNvSpPr txBox="1"/>
          <p:nvPr/>
        </p:nvSpPr>
        <p:spPr>
          <a:xfrm>
            <a:off x="3880066" y="4391661"/>
            <a:ext cx="1248982" cy="369332"/>
          </a:xfrm>
          <a:prstGeom prst="rect">
            <a:avLst/>
          </a:prstGeom>
          <a:noFill/>
        </p:spPr>
        <p:txBody>
          <a:bodyPr wrap="square" rtlCol="0">
            <a:spAutoFit/>
          </a:bodyPr>
          <a:lstStyle/>
          <a:p>
            <a:r>
              <a:rPr lang="en-US" dirty="0"/>
              <a:t>Lab Frame</a:t>
            </a:r>
          </a:p>
        </p:txBody>
      </p:sp>
      <p:sp>
        <p:nvSpPr>
          <p:cNvPr id="25" name="TextBox 24">
            <a:extLst>
              <a:ext uri="{FF2B5EF4-FFF2-40B4-BE49-F238E27FC236}">
                <a16:creationId xmlns:a16="http://schemas.microsoft.com/office/drawing/2014/main" id="{D24E5A0C-76F6-48F6-8729-8B722ED19166}"/>
              </a:ext>
            </a:extLst>
          </p:cNvPr>
          <p:cNvSpPr txBox="1"/>
          <p:nvPr/>
        </p:nvSpPr>
        <p:spPr>
          <a:xfrm rot="19930038">
            <a:off x="5770058" y="4728406"/>
            <a:ext cx="2026543" cy="369332"/>
          </a:xfrm>
          <a:prstGeom prst="rect">
            <a:avLst/>
          </a:prstGeom>
          <a:noFill/>
        </p:spPr>
        <p:txBody>
          <a:bodyPr wrap="square" rtlCol="0">
            <a:spAutoFit/>
          </a:bodyPr>
          <a:lstStyle/>
          <a:p>
            <a:r>
              <a:rPr lang="en-US" dirty="0">
                <a:solidFill>
                  <a:srgbClr val="FF0000"/>
                </a:solidFill>
              </a:rPr>
              <a:t>Beam </a:t>
            </a:r>
            <a:r>
              <a:rPr lang="en-US" dirty="0" err="1">
                <a:solidFill>
                  <a:srgbClr val="FF0000"/>
                </a:solidFill>
              </a:rPr>
              <a:t>Pz</a:t>
            </a:r>
            <a:r>
              <a:rPr lang="en-US" dirty="0">
                <a:solidFill>
                  <a:srgbClr val="FF0000"/>
                </a:solidFill>
              </a:rPr>
              <a:t> + </a:t>
            </a:r>
            <a:r>
              <a:rPr lang="en-US" dirty="0" err="1">
                <a:solidFill>
                  <a:srgbClr val="FF0000"/>
                </a:solidFill>
              </a:rPr>
              <a:t>PzSmear</a:t>
            </a:r>
            <a:endParaRPr lang="en-US" dirty="0">
              <a:solidFill>
                <a:srgbClr val="FF0000"/>
              </a:solidFill>
            </a:endParaRPr>
          </a:p>
        </p:txBody>
      </p:sp>
      <p:sp>
        <p:nvSpPr>
          <p:cNvPr id="26" name="TextBox 25">
            <a:extLst>
              <a:ext uri="{FF2B5EF4-FFF2-40B4-BE49-F238E27FC236}">
                <a16:creationId xmlns:a16="http://schemas.microsoft.com/office/drawing/2014/main" id="{7DFF6860-7CA7-456D-A26E-E43082BE0FDA}"/>
              </a:ext>
            </a:extLst>
          </p:cNvPr>
          <p:cNvSpPr txBox="1"/>
          <p:nvPr/>
        </p:nvSpPr>
        <p:spPr>
          <a:xfrm>
            <a:off x="8397912" y="4981168"/>
            <a:ext cx="614559" cy="369332"/>
          </a:xfrm>
          <a:prstGeom prst="rect">
            <a:avLst/>
          </a:prstGeom>
          <a:noFill/>
        </p:spPr>
        <p:txBody>
          <a:bodyPr wrap="square" rtlCol="0">
            <a:spAutoFit/>
          </a:bodyPr>
          <a:lstStyle/>
          <a:p>
            <a:r>
              <a:rPr lang="el-GR" dirty="0"/>
              <a:t>Δ</a:t>
            </a:r>
            <a:r>
              <a:rPr lang="en-US" dirty="0"/>
              <a:t>Px</a:t>
            </a:r>
          </a:p>
        </p:txBody>
      </p:sp>
      <p:sp>
        <p:nvSpPr>
          <p:cNvPr id="27" name="TextBox 26">
            <a:extLst>
              <a:ext uri="{FF2B5EF4-FFF2-40B4-BE49-F238E27FC236}">
                <a16:creationId xmlns:a16="http://schemas.microsoft.com/office/drawing/2014/main" id="{83C86DCA-3DFE-418D-88C9-FA5AAC51666F}"/>
              </a:ext>
            </a:extLst>
          </p:cNvPr>
          <p:cNvSpPr txBox="1"/>
          <p:nvPr/>
        </p:nvSpPr>
        <p:spPr>
          <a:xfrm>
            <a:off x="6809686" y="6005645"/>
            <a:ext cx="614559" cy="369332"/>
          </a:xfrm>
          <a:prstGeom prst="rect">
            <a:avLst/>
          </a:prstGeom>
          <a:noFill/>
        </p:spPr>
        <p:txBody>
          <a:bodyPr wrap="square" rtlCol="0">
            <a:spAutoFit/>
          </a:bodyPr>
          <a:lstStyle/>
          <a:p>
            <a:r>
              <a:rPr lang="el-GR" dirty="0"/>
              <a:t>Δ</a:t>
            </a:r>
            <a:r>
              <a:rPr lang="en-US" dirty="0" err="1"/>
              <a:t>Pz</a:t>
            </a:r>
            <a:endParaRPr lang="en-US" dirty="0"/>
          </a:p>
        </p:txBody>
      </p:sp>
    </p:spTree>
    <p:extLst>
      <p:ext uri="{BB962C8B-B14F-4D97-AF65-F5344CB8AC3E}">
        <p14:creationId xmlns:p14="http://schemas.microsoft.com/office/powerpoint/2010/main" val="241591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7B5BE7D2-E640-4952-9324-FF4CC6DAE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670" y="3430762"/>
            <a:ext cx="4817532" cy="3264603"/>
          </a:xfrm>
          <a:prstGeom prst="rect">
            <a:avLst/>
          </a:prstGeom>
        </p:spPr>
      </p:pic>
      <p:sp>
        <p:nvSpPr>
          <p:cNvPr id="2" name="TextBox 1">
            <a:extLst>
              <a:ext uri="{FF2B5EF4-FFF2-40B4-BE49-F238E27FC236}">
                <a16:creationId xmlns:a16="http://schemas.microsoft.com/office/drawing/2014/main" id="{4E0A5667-B9DF-4B92-A94F-E9AA7F3511F3}"/>
              </a:ext>
            </a:extLst>
          </p:cNvPr>
          <p:cNvSpPr txBox="1"/>
          <p:nvPr/>
        </p:nvSpPr>
        <p:spPr>
          <a:xfrm>
            <a:off x="465666" y="254003"/>
            <a:ext cx="8398933" cy="584775"/>
          </a:xfrm>
          <a:prstGeom prst="rect">
            <a:avLst/>
          </a:prstGeom>
          <a:noFill/>
        </p:spPr>
        <p:txBody>
          <a:bodyPr wrap="square" rtlCol="0">
            <a:spAutoFit/>
          </a:bodyPr>
          <a:lstStyle/>
          <a:p>
            <a:r>
              <a:rPr lang="en-US" sz="3200" dirty="0"/>
              <a:t>Acceptance Effects: Lab Eta &lt; 3.5</a:t>
            </a:r>
          </a:p>
        </p:txBody>
      </p:sp>
      <p:pic>
        <p:nvPicPr>
          <p:cNvPr id="6" name="Picture 5" descr="Chart, histogram&#10;&#10;Description automatically generated">
            <a:extLst>
              <a:ext uri="{FF2B5EF4-FFF2-40B4-BE49-F238E27FC236}">
                <a16:creationId xmlns:a16="http://schemas.microsoft.com/office/drawing/2014/main" id="{0C426D84-B54E-4528-9ECD-61625B4A9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668" y="164396"/>
            <a:ext cx="4817534" cy="3264604"/>
          </a:xfrm>
          <a:prstGeom prst="rect">
            <a:avLst/>
          </a:prstGeom>
        </p:spPr>
      </p:pic>
      <p:pic>
        <p:nvPicPr>
          <p:cNvPr id="7" name="Picture 6" descr="Chart&#10;&#10;Description automatically generated">
            <a:extLst>
              <a:ext uri="{FF2B5EF4-FFF2-40B4-BE49-F238E27FC236}">
                <a16:creationId xmlns:a16="http://schemas.microsoft.com/office/drawing/2014/main" id="{4FD8A6AB-016B-4926-B0DD-FD710E030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833" y="1039356"/>
            <a:ext cx="4817535" cy="3264605"/>
          </a:xfrm>
          <a:prstGeom prst="rect">
            <a:avLst/>
          </a:prstGeom>
        </p:spPr>
      </p:pic>
      <p:cxnSp>
        <p:nvCxnSpPr>
          <p:cNvPr id="9" name="Straight Connector 8">
            <a:extLst>
              <a:ext uri="{FF2B5EF4-FFF2-40B4-BE49-F238E27FC236}">
                <a16:creationId xmlns:a16="http://schemas.microsoft.com/office/drawing/2014/main" id="{50692509-2F9A-4974-A023-AABB801751E2}"/>
              </a:ext>
            </a:extLst>
          </p:cNvPr>
          <p:cNvCxnSpPr>
            <a:cxnSpLocks/>
          </p:cNvCxnSpPr>
          <p:nvPr/>
        </p:nvCxnSpPr>
        <p:spPr>
          <a:xfrm>
            <a:off x="4074672" y="1363136"/>
            <a:ext cx="0" cy="26077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38DE6F0-727E-4E92-977F-A6A561D78730}"/>
              </a:ext>
            </a:extLst>
          </p:cNvPr>
          <p:cNvSpPr/>
          <p:nvPr/>
        </p:nvSpPr>
        <p:spPr>
          <a:xfrm>
            <a:off x="1634067" y="1473200"/>
            <a:ext cx="1066799"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C0AE50F-4D16-4716-908E-D36D5960BE57}"/>
              </a:ext>
            </a:extLst>
          </p:cNvPr>
          <p:cNvCxnSpPr>
            <a:cxnSpLocks/>
          </p:cNvCxnSpPr>
          <p:nvPr/>
        </p:nvCxnSpPr>
        <p:spPr>
          <a:xfrm>
            <a:off x="2728551" y="1380069"/>
            <a:ext cx="0" cy="26077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04DE69-4C2B-4A99-BF33-286A85E2822A}"/>
              </a:ext>
            </a:extLst>
          </p:cNvPr>
          <p:cNvCxnSpPr>
            <a:cxnSpLocks/>
          </p:cNvCxnSpPr>
          <p:nvPr/>
        </p:nvCxnSpPr>
        <p:spPr>
          <a:xfrm>
            <a:off x="1481667" y="3124850"/>
            <a:ext cx="385233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51D6C9-EECD-431C-9B2E-6AF9FFED5244}"/>
              </a:ext>
            </a:extLst>
          </p:cNvPr>
          <p:cNvCxnSpPr>
            <a:cxnSpLocks/>
          </p:cNvCxnSpPr>
          <p:nvPr/>
        </p:nvCxnSpPr>
        <p:spPr>
          <a:xfrm>
            <a:off x="1473198" y="2256453"/>
            <a:ext cx="385233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564F1B-63B6-4FD3-8402-A3449850D0ED}"/>
              </a:ext>
            </a:extLst>
          </p:cNvPr>
          <p:cNvCxnSpPr>
            <a:cxnSpLocks/>
          </p:cNvCxnSpPr>
          <p:nvPr/>
        </p:nvCxnSpPr>
        <p:spPr>
          <a:xfrm>
            <a:off x="1473199" y="2120343"/>
            <a:ext cx="385233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79C71D-1AE8-4036-8B98-3784F7D7D29F}"/>
              </a:ext>
            </a:extLst>
          </p:cNvPr>
          <p:cNvCxnSpPr>
            <a:cxnSpLocks/>
          </p:cNvCxnSpPr>
          <p:nvPr/>
        </p:nvCxnSpPr>
        <p:spPr>
          <a:xfrm>
            <a:off x="10009070" y="3759203"/>
            <a:ext cx="0" cy="26077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E7CFED-05FE-4B9F-B444-501DA7380542}"/>
              </a:ext>
            </a:extLst>
          </p:cNvPr>
          <p:cNvCxnSpPr>
            <a:cxnSpLocks/>
          </p:cNvCxnSpPr>
          <p:nvPr/>
        </p:nvCxnSpPr>
        <p:spPr>
          <a:xfrm>
            <a:off x="9833400" y="3767666"/>
            <a:ext cx="0" cy="26077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22FC5DE-8C59-4F60-8297-0FF68C4D976B}"/>
              </a:ext>
            </a:extLst>
          </p:cNvPr>
          <p:cNvSpPr txBox="1"/>
          <p:nvPr/>
        </p:nvSpPr>
        <p:spPr>
          <a:xfrm>
            <a:off x="618067" y="4487333"/>
            <a:ext cx="6265331" cy="923330"/>
          </a:xfrm>
          <a:prstGeom prst="rect">
            <a:avLst/>
          </a:prstGeom>
          <a:noFill/>
        </p:spPr>
        <p:txBody>
          <a:bodyPr wrap="square" rtlCol="0">
            <a:spAutoFit/>
          </a:bodyPr>
          <a:lstStyle/>
          <a:p>
            <a:pPr marL="285750" indent="-285750">
              <a:buFont typeface="Wingdings" panose="05000000000000000000" pitchFamily="2" charset="2"/>
              <a:buChar char="q"/>
            </a:pPr>
            <a:r>
              <a:rPr lang="en-US" dirty="0"/>
              <a:t>If we look at acceptance of eta between +/- 3.5 in the lab frame (nominal tracking range), ‘bulge’ decreases, but eta range also decreases (no surprise)</a:t>
            </a:r>
          </a:p>
        </p:txBody>
      </p:sp>
    </p:spTree>
    <p:extLst>
      <p:ext uri="{BB962C8B-B14F-4D97-AF65-F5344CB8AC3E}">
        <p14:creationId xmlns:p14="http://schemas.microsoft.com/office/powerpoint/2010/main" val="1047481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6B64E-27A7-401D-A4A3-569DCDD03145}"/>
              </a:ext>
            </a:extLst>
          </p:cNvPr>
          <p:cNvSpPr txBox="1"/>
          <p:nvPr/>
        </p:nvSpPr>
        <p:spPr>
          <a:xfrm>
            <a:off x="465666" y="254003"/>
            <a:ext cx="8398933" cy="584775"/>
          </a:xfrm>
          <a:prstGeom prst="rect">
            <a:avLst/>
          </a:prstGeom>
          <a:noFill/>
        </p:spPr>
        <p:txBody>
          <a:bodyPr wrap="square" rtlCol="0">
            <a:spAutoFit/>
          </a:bodyPr>
          <a:lstStyle/>
          <a:p>
            <a:r>
              <a:rPr lang="en-US" sz="3200" dirty="0"/>
              <a:t>Beam Smearing Effects</a:t>
            </a:r>
          </a:p>
        </p:txBody>
      </p:sp>
      <p:pic>
        <p:nvPicPr>
          <p:cNvPr id="4" name="Picture 3" descr="Chart&#10;&#10;Description automatically generated">
            <a:extLst>
              <a:ext uri="{FF2B5EF4-FFF2-40B4-BE49-F238E27FC236}">
                <a16:creationId xmlns:a16="http://schemas.microsoft.com/office/drawing/2014/main" id="{4A607DBE-884C-4532-950E-3484EA3F2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442" y="1118178"/>
            <a:ext cx="7558108" cy="5121755"/>
          </a:xfrm>
          <a:prstGeom prst="rect">
            <a:avLst/>
          </a:prstGeom>
        </p:spPr>
      </p:pic>
      <p:sp>
        <p:nvSpPr>
          <p:cNvPr id="3" name="TextBox 2">
            <a:extLst>
              <a:ext uri="{FF2B5EF4-FFF2-40B4-BE49-F238E27FC236}">
                <a16:creationId xmlns:a16="http://schemas.microsoft.com/office/drawing/2014/main" id="{3C34383C-6D45-4507-8798-11C54B542CD8}"/>
              </a:ext>
            </a:extLst>
          </p:cNvPr>
          <p:cNvSpPr txBox="1"/>
          <p:nvPr/>
        </p:nvSpPr>
        <p:spPr>
          <a:xfrm>
            <a:off x="397933" y="1346200"/>
            <a:ext cx="3784600" cy="5078313"/>
          </a:xfrm>
          <a:prstGeom prst="rect">
            <a:avLst/>
          </a:prstGeom>
          <a:noFill/>
        </p:spPr>
        <p:txBody>
          <a:bodyPr wrap="square" rtlCol="0">
            <a:spAutoFit/>
          </a:bodyPr>
          <a:lstStyle/>
          <a:p>
            <a:pPr marL="285750" indent="-285750">
              <a:buFont typeface="Wingdings" panose="05000000000000000000" pitchFamily="2" charset="2"/>
              <a:buChar char="q"/>
            </a:pPr>
            <a:r>
              <a:rPr lang="en-US" dirty="0"/>
              <a:t>All plots above used transformation constructed assuming perfect knowledge of incoming beams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Divergence, beam energy spread, </a:t>
            </a:r>
            <a:r>
              <a:rPr lang="en-US" dirty="0" err="1"/>
              <a:t>etc</a:t>
            </a:r>
            <a:r>
              <a:rPr lang="en-US" dirty="0"/>
              <a:t> introduce momentum deviations which cannot be measured event by event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Compare true transformation (assuming perfect knowledge) with default transformation (assume nominal beam energies and crossing angle)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Deviations are small at mid-rapidity but grow sizable as you move forward</a:t>
            </a:r>
          </a:p>
        </p:txBody>
      </p:sp>
    </p:spTree>
    <p:extLst>
      <p:ext uri="{BB962C8B-B14F-4D97-AF65-F5344CB8AC3E}">
        <p14:creationId xmlns:p14="http://schemas.microsoft.com/office/powerpoint/2010/main" val="2709242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6B64E-27A7-401D-A4A3-569DCDD03145}"/>
              </a:ext>
            </a:extLst>
          </p:cNvPr>
          <p:cNvSpPr txBox="1"/>
          <p:nvPr/>
        </p:nvSpPr>
        <p:spPr>
          <a:xfrm>
            <a:off x="465666" y="254003"/>
            <a:ext cx="8398933" cy="584775"/>
          </a:xfrm>
          <a:prstGeom prst="rect">
            <a:avLst/>
          </a:prstGeom>
          <a:noFill/>
        </p:spPr>
        <p:txBody>
          <a:bodyPr wrap="square" rtlCol="0">
            <a:spAutoFit/>
          </a:bodyPr>
          <a:lstStyle/>
          <a:p>
            <a:r>
              <a:rPr lang="en-US" sz="3200" dirty="0"/>
              <a:t>Beam Smearing Without PID </a:t>
            </a:r>
          </a:p>
        </p:txBody>
      </p:sp>
      <p:pic>
        <p:nvPicPr>
          <p:cNvPr id="4" name="Picture 3" descr="Chart&#10;&#10;Description automatically generated">
            <a:extLst>
              <a:ext uri="{FF2B5EF4-FFF2-40B4-BE49-F238E27FC236}">
                <a16:creationId xmlns:a16="http://schemas.microsoft.com/office/drawing/2014/main" id="{4A607DBE-884C-4532-950E-3484EA3F2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442" y="1118178"/>
            <a:ext cx="7558108" cy="5121755"/>
          </a:xfrm>
          <a:prstGeom prst="rect">
            <a:avLst/>
          </a:prstGeom>
        </p:spPr>
      </p:pic>
      <p:pic>
        <p:nvPicPr>
          <p:cNvPr id="5" name="Picture 4" descr="Chart&#10;&#10;Description automatically generated">
            <a:extLst>
              <a:ext uri="{FF2B5EF4-FFF2-40B4-BE49-F238E27FC236}">
                <a16:creationId xmlns:a16="http://schemas.microsoft.com/office/drawing/2014/main" id="{77491216-D0D3-45B1-9257-F98485A4D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442" y="1118178"/>
            <a:ext cx="7558108" cy="5121755"/>
          </a:xfrm>
          <a:prstGeom prst="rect">
            <a:avLst/>
          </a:prstGeom>
        </p:spPr>
      </p:pic>
      <p:sp>
        <p:nvSpPr>
          <p:cNvPr id="6" name="TextBox 5">
            <a:extLst>
              <a:ext uri="{FF2B5EF4-FFF2-40B4-BE49-F238E27FC236}">
                <a16:creationId xmlns:a16="http://schemas.microsoft.com/office/drawing/2014/main" id="{2E47F611-D992-40E4-ADA8-993CF3F9ADC4}"/>
              </a:ext>
            </a:extLst>
          </p:cNvPr>
          <p:cNvSpPr txBox="1"/>
          <p:nvPr/>
        </p:nvSpPr>
        <p:spPr>
          <a:xfrm>
            <a:off x="397933" y="1346200"/>
            <a:ext cx="3784600" cy="5355312"/>
          </a:xfrm>
          <a:prstGeom prst="rect">
            <a:avLst/>
          </a:prstGeom>
          <a:noFill/>
        </p:spPr>
        <p:txBody>
          <a:bodyPr wrap="square" rtlCol="0">
            <a:spAutoFit/>
          </a:bodyPr>
          <a:lstStyle/>
          <a:p>
            <a:pPr marL="285750" indent="-285750">
              <a:buFont typeface="Wingdings" panose="05000000000000000000" pitchFamily="2" charset="2"/>
              <a:buChar char="q"/>
            </a:pPr>
            <a:r>
              <a:rPr lang="en-US" dirty="0"/>
              <a:t>Lorentz transformation depends on momentum and energy of the particle being transformed</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How is the transformation affected if we don’t know the energy of the track</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Assume all tracks are </a:t>
            </a:r>
            <a:r>
              <a:rPr lang="en-US" dirty="0" err="1"/>
              <a:t>pions</a:t>
            </a:r>
            <a:r>
              <a:rPr lang="en-US" dirty="0"/>
              <a:t> and all neutrals are massless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Look at deviation between true transformation and transformation assuming nominal crossing angle and beam energy as well as the pion mass and massless neutrals assumptions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TODO: Look at detector smearing</a:t>
            </a:r>
          </a:p>
        </p:txBody>
      </p:sp>
    </p:spTree>
    <p:extLst>
      <p:ext uri="{BB962C8B-B14F-4D97-AF65-F5344CB8AC3E}">
        <p14:creationId xmlns:p14="http://schemas.microsoft.com/office/powerpoint/2010/main" val="423956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43B02-E265-4EC5-A9D0-6D48040CD1C0}"/>
              </a:ext>
            </a:extLst>
          </p:cNvPr>
          <p:cNvSpPr txBox="1"/>
          <p:nvPr/>
        </p:nvSpPr>
        <p:spPr>
          <a:xfrm>
            <a:off x="465666" y="254003"/>
            <a:ext cx="8398933" cy="584775"/>
          </a:xfrm>
          <a:prstGeom prst="rect">
            <a:avLst/>
          </a:prstGeom>
          <a:noFill/>
        </p:spPr>
        <p:txBody>
          <a:bodyPr wrap="square" rtlCol="0">
            <a:spAutoFit/>
          </a:bodyPr>
          <a:lstStyle/>
          <a:p>
            <a:r>
              <a:rPr lang="en-US" sz="3200" dirty="0"/>
              <a:t>Beam Divergence</a:t>
            </a:r>
          </a:p>
        </p:txBody>
      </p:sp>
      <p:sp>
        <p:nvSpPr>
          <p:cNvPr id="3" name="TextBox 2">
            <a:extLst>
              <a:ext uri="{FF2B5EF4-FFF2-40B4-BE49-F238E27FC236}">
                <a16:creationId xmlns:a16="http://schemas.microsoft.com/office/drawing/2014/main" id="{AB51FB33-4D92-4F6E-98BC-536DC68B95A7}"/>
              </a:ext>
            </a:extLst>
          </p:cNvPr>
          <p:cNvSpPr txBox="1"/>
          <p:nvPr/>
        </p:nvSpPr>
        <p:spPr>
          <a:xfrm>
            <a:off x="465666" y="1109133"/>
            <a:ext cx="11226801" cy="3139321"/>
          </a:xfrm>
          <a:prstGeom prst="rect">
            <a:avLst/>
          </a:prstGeom>
          <a:noFill/>
        </p:spPr>
        <p:txBody>
          <a:bodyPr wrap="square" rtlCol="0">
            <a:spAutoFit/>
          </a:bodyPr>
          <a:lstStyle/>
          <a:p>
            <a:pPr marL="285750" indent="-285750">
              <a:buFont typeface="Wingdings" panose="05000000000000000000" pitchFamily="2" charset="2"/>
              <a:buChar char="q"/>
            </a:pPr>
            <a:r>
              <a:rPr lang="en-US" dirty="0"/>
              <a:t>Will get transverse momentum kicks from beam angular divergence in horizontal and vertical directions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Use angular divergence (</a:t>
            </a:r>
            <a:r>
              <a:rPr lang="el-GR" dirty="0"/>
              <a:t>Δθ</a:t>
            </a:r>
            <a:r>
              <a:rPr lang="en-US" dirty="0"/>
              <a:t>) from table 3.3 in CDR: h/v 150/150 (Hadron) and 202/187 (Lepton)</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Assume that momentum kicks in the horizontal and vertical direction are with respect to the beam. The beam will be rotated in the x direction due to the crossing angle – need to translate transverse momentum kick in horizontal direction into lab frame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l-GR" dirty="0"/>
              <a:t>Δ</a:t>
            </a:r>
            <a:r>
              <a:rPr lang="en-US" dirty="0"/>
              <a:t>Px += (Beam </a:t>
            </a:r>
            <a:r>
              <a:rPr lang="en-US" dirty="0" err="1"/>
              <a:t>Pz</a:t>
            </a:r>
            <a:r>
              <a:rPr lang="en-US" dirty="0"/>
              <a:t> + </a:t>
            </a:r>
            <a:r>
              <a:rPr lang="en-US" dirty="0" err="1"/>
              <a:t>PzSmear</a:t>
            </a:r>
            <a:r>
              <a:rPr lang="en-US" dirty="0"/>
              <a:t>)*Sin(Divergence </a:t>
            </a:r>
            <a:r>
              <a:rPr lang="en-US" dirty="0" err="1"/>
              <a:t>Angle_h</a:t>
            </a:r>
            <a:r>
              <a:rPr lang="en-US" dirty="0"/>
              <a:t>)*Cos(Crossing Angle) (Hadron Beam only, lepton beam has no </a:t>
            </a:r>
            <a:r>
              <a:rPr lang="en-US" dirty="0" err="1"/>
              <a:t>xing</a:t>
            </a:r>
            <a:r>
              <a:rPr lang="en-US" dirty="0"/>
              <a:t> angle)</a:t>
            </a:r>
          </a:p>
          <a:p>
            <a:pPr marL="285750" indent="-285750">
              <a:buFont typeface="Wingdings" panose="05000000000000000000" pitchFamily="2" charset="2"/>
              <a:buChar char="q"/>
            </a:pPr>
            <a:r>
              <a:rPr lang="el-GR" dirty="0"/>
              <a:t>Δ</a:t>
            </a:r>
            <a:r>
              <a:rPr lang="en-US" dirty="0" err="1"/>
              <a:t>Py</a:t>
            </a:r>
            <a:r>
              <a:rPr lang="en-US" dirty="0"/>
              <a:t> += (Beam </a:t>
            </a:r>
            <a:r>
              <a:rPr lang="en-US" dirty="0" err="1"/>
              <a:t>Pz</a:t>
            </a:r>
            <a:r>
              <a:rPr lang="en-US" dirty="0"/>
              <a:t> + </a:t>
            </a:r>
            <a:r>
              <a:rPr lang="en-US" dirty="0" err="1"/>
              <a:t>PzSmear</a:t>
            </a:r>
            <a:r>
              <a:rPr lang="en-US" dirty="0"/>
              <a:t>)*Sin(Divergence </a:t>
            </a:r>
            <a:r>
              <a:rPr lang="en-US" dirty="0" err="1"/>
              <a:t>Angle_v</a:t>
            </a:r>
            <a:r>
              <a:rPr lang="en-US" dirty="0"/>
              <a:t>)</a:t>
            </a:r>
          </a:p>
        </p:txBody>
      </p:sp>
      <p:cxnSp>
        <p:nvCxnSpPr>
          <p:cNvPr id="5" name="Straight Arrow Connector 4">
            <a:extLst>
              <a:ext uri="{FF2B5EF4-FFF2-40B4-BE49-F238E27FC236}">
                <a16:creationId xmlns:a16="http://schemas.microsoft.com/office/drawing/2014/main" id="{D52F1E72-5BEC-4420-B5AE-8FECC1B02CAE}"/>
              </a:ext>
            </a:extLst>
          </p:cNvPr>
          <p:cNvCxnSpPr/>
          <p:nvPr/>
        </p:nvCxnSpPr>
        <p:spPr>
          <a:xfrm flipV="1">
            <a:off x="5985933" y="3793067"/>
            <a:ext cx="0" cy="26246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660A6F3-C7C2-41DB-8A8D-F476D6587BF3}"/>
              </a:ext>
            </a:extLst>
          </p:cNvPr>
          <p:cNvCxnSpPr>
            <a:cxnSpLocks/>
          </p:cNvCxnSpPr>
          <p:nvPr/>
        </p:nvCxnSpPr>
        <p:spPr>
          <a:xfrm>
            <a:off x="5985933" y="6426199"/>
            <a:ext cx="502073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6C4328-4B60-4AB1-A09F-1B3EDF94498C}"/>
              </a:ext>
            </a:extLst>
          </p:cNvPr>
          <p:cNvCxnSpPr/>
          <p:nvPr/>
        </p:nvCxnSpPr>
        <p:spPr>
          <a:xfrm flipV="1">
            <a:off x="5985933" y="3878317"/>
            <a:ext cx="3084495" cy="25394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F5482CF-3FDB-4242-9289-22A306FE422E}"/>
              </a:ext>
            </a:extLst>
          </p:cNvPr>
          <p:cNvSpPr txBox="1"/>
          <p:nvPr/>
        </p:nvSpPr>
        <p:spPr>
          <a:xfrm>
            <a:off x="6704723" y="5953808"/>
            <a:ext cx="1157015" cy="369332"/>
          </a:xfrm>
          <a:prstGeom prst="rect">
            <a:avLst/>
          </a:prstGeom>
          <a:noFill/>
        </p:spPr>
        <p:txBody>
          <a:bodyPr wrap="square" rtlCol="0">
            <a:spAutoFit/>
          </a:bodyPr>
          <a:lstStyle/>
          <a:p>
            <a:r>
              <a:rPr lang="el-GR" dirty="0"/>
              <a:t>Θ</a:t>
            </a:r>
            <a:r>
              <a:rPr lang="en-US" dirty="0"/>
              <a:t>_c</a:t>
            </a:r>
          </a:p>
        </p:txBody>
      </p:sp>
      <p:sp>
        <p:nvSpPr>
          <p:cNvPr id="11" name="TextBox 10">
            <a:extLst>
              <a:ext uri="{FF2B5EF4-FFF2-40B4-BE49-F238E27FC236}">
                <a16:creationId xmlns:a16="http://schemas.microsoft.com/office/drawing/2014/main" id="{8F497CCA-2C0A-47C9-A0AC-13EB89557B7A}"/>
              </a:ext>
            </a:extLst>
          </p:cNvPr>
          <p:cNvSpPr txBox="1"/>
          <p:nvPr/>
        </p:nvSpPr>
        <p:spPr>
          <a:xfrm>
            <a:off x="6057465" y="3608401"/>
            <a:ext cx="935112" cy="369332"/>
          </a:xfrm>
          <a:prstGeom prst="rect">
            <a:avLst/>
          </a:prstGeom>
          <a:noFill/>
        </p:spPr>
        <p:txBody>
          <a:bodyPr wrap="square" rtlCol="0">
            <a:spAutoFit/>
          </a:bodyPr>
          <a:lstStyle/>
          <a:p>
            <a:r>
              <a:rPr lang="en-US" dirty="0" err="1"/>
              <a:t>X_lab</a:t>
            </a:r>
            <a:endParaRPr lang="en-US" dirty="0"/>
          </a:p>
        </p:txBody>
      </p:sp>
      <p:sp>
        <p:nvSpPr>
          <p:cNvPr id="12" name="TextBox 11">
            <a:extLst>
              <a:ext uri="{FF2B5EF4-FFF2-40B4-BE49-F238E27FC236}">
                <a16:creationId xmlns:a16="http://schemas.microsoft.com/office/drawing/2014/main" id="{3033853A-FA54-4C04-A1EC-CDA6BEDC2C26}"/>
              </a:ext>
            </a:extLst>
          </p:cNvPr>
          <p:cNvSpPr txBox="1"/>
          <p:nvPr/>
        </p:nvSpPr>
        <p:spPr>
          <a:xfrm>
            <a:off x="10718804" y="6417733"/>
            <a:ext cx="863593" cy="369332"/>
          </a:xfrm>
          <a:prstGeom prst="rect">
            <a:avLst/>
          </a:prstGeom>
          <a:noFill/>
        </p:spPr>
        <p:txBody>
          <a:bodyPr wrap="square" rtlCol="0">
            <a:spAutoFit/>
          </a:bodyPr>
          <a:lstStyle/>
          <a:p>
            <a:r>
              <a:rPr lang="en-US" dirty="0" err="1"/>
              <a:t>Z_lab</a:t>
            </a:r>
            <a:endParaRPr lang="en-US" dirty="0"/>
          </a:p>
        </p:txBody>
      </p:sp>
      <p:cxnSp>
        <p:nvCxnSpPr>
          <p:cNvPr id="14" name="Straight Arrow Connector 13">
            <a:extLst>
              <a:ext uri="{FF2B5EF4-FFF2-40B4-BE49-F238E27FC236}">
                <a16:creationId xmlns:a16="http://schemas.microsoft.com/office/drawing/2014/main" id="{20F34B6D-740A-42F4-8F87-97B63769B8F3}"/>
              </a:ext>
            </a:extLst>
          </p:cNvPr>
          <p:cNvCxnSpPr>
            <a:cxnSpLocks/>
          </p:cNvCxnSpPr>
          <p:nvPr/>
        </p:nvCxnSpPr>
        <p:spPr>
          <a:xfrm flipV="1">
            <a:off x="7147035" y="4645572"/>
            <a:ext cx="2753710" cy="8092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291170C-0BD7-44B8-A372-F6627AF68F2C}"/>
              </a:ext>
            </a:extLst>
          </p:cNvPr>
          <p:cNvSpPr txBox="1"/>
          <p:nvPr/>
        </p:nvSpPr>
        <p:spPr>
          <a:xfrm>
            <a:off x="7807871" y="4795866"/>
            <a:ext cx="1157015" cy="369332"/>
          </a:xfrm>
          <a:prstGeom prst="rect">
            <a:avLst/>
          </a:prstGeom>
          <a:noFill/>
        </p:spPr>
        <p:txBody>
          <a:bodyPr wrap="square" rtlCol="0">
            <a:spAutoFit/>
          </a:bodyPr>
          <a:lstStyle/>
          <a:p>
            <a:r>
              <a:rPr lang="el-GR" dirty="0"/>
              <a:t>Θ</a:t>
            </a:r>
            <a:r>
              <a:rPr lang="en-US" dirty="0"/>
              <a:t>_d</a:t>
            </a:r>
          </a:p>
        </p:txBody>
      </p:sp>
      <p:sp>
        <p:nvSpPr>
          <p:cNvPr id="17" name="TextBox 16">
            <a:extLst>
              <a:ext uri="{FF2B5EF4-FFF2-40B4-BE49-F238E27FC236}">
                <a16:creationId xmlns:a16="http://schemas.microsoft.com/office/drawing/2014/main" id="{BE01D8FD-209B-4BCE-8D5D-241F240D986E}"/>
              </a:ext>
            </a:extLst>
          </p:cNvPr>
          <p:cNvSpPr txBox="1"/>
          <p:nvPr/>
        </p:nvSpPr>
        <p:spPr>
          <a:xfrm rot="20598778">
            <a:off x="6992270" y="5297595"/>
            <a:ext cx="2026543" cy="369332"/>
          </a:xfrm>
          <a:prstGeom prst="rect">
            <a:avLst/>
          </a:prstGeom>
          <a:noFill/>
        </p:spPr>
        <p:txBody>
          <a:bodyPr wrap="square" rtlCol="0">
            <a:spAutoFit/>
          </a:bodyPr>
          <a:lstStyle/>
          <a:p>
            <a:r>
              <a:rPr lang="en-US" dirty="0">
                <a:solidFill>
                  <a:srgbClr val="0070C0"/>
                </a:solidFill>
              </a:rPr>
              <a:t>Beam </a:t>
            </a:r>
            <a:r>
              <a:rPr lang="en-US" dirty="0" err="1">
                <a:solidFill>
                  <a:srgbClr val="0070C0"/>
                </a:solidFill>
              </a:rPr>
              <a:t>Pz</a:t>
            </a:r>
            <a:r>
              <a:rPr lang="en-US" dirty="0">
                <a:solidFill>
                  <a:srgbClr val="0070C0"/>
                </a:solidFill>
              </a:rPr>
              <a:t> + </a:t>
            </a:r>
            <a:r>
              <a:rPr lang="en-US" dirty="0" err="1">
                <a:solidFill>
                  <a:srgbClr val="0070C0"/>
                </a:solidFill>
              </a:rPr>
              <a:t>PzSmear</a:t>
            </a:r>
            <a:endParaRPr lang="en-US" dirty="0">
              <a:solidFill>
                <a:srgbClr val="0070C0"/>
              </a:solidFill>
            </a:endParaRPr>
          </a:p>
        </p:txBody>
      </p:sp>
      <p:cxnSp>
        <p:nvCxnSpPr>
          <p:cNvPr id="20" name="Straight Arrow Connector 19">
            <a:extLst>
              <a:ext uri="{FF2B5EF4-FFF2-40B4-BE49-F238E27FC236}">
                <a16:creationId xmlns:a16="http://schemas.microsoft.com/office/drawing/2014/main" id="{666FD420-A847-4FC1-90EE-33B50D8298F8}"/>
              </a:ext>
            </a:extLst>
          </p:cNvPr>
          <p:cNvCxnSpPr>
            <a:cxnSpLocks/>
          </p:cNvCxnSpPr>
          <p:nvPr/>
        </p:nvCxnSpPr>
        <p:spPr>
          <a:xfrm>
            <a:off x="8891316" y="4056994"/>
            <a:ext cx="757181" cy="68046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0718176-2CF1-4418-B67D-A67162A461E2}"/>
              </a:ext>
            </a:extLst>
          </p:cNvPr>
          <p:cNvSpPr txBox="1"/>
          <p:nvPr/>
        </p:nvSpPr>
        <p:spPr>
          <a:xfrm>
            <a:off x="9141959" y="3802162"/>
            <a:ext cx="3121258" cy="369332"/>
          </a:xfrm>
          <a:prstGeom prst="rect">
            <a:avLst/>
          </a:prstGeom>
          <a:noFill/>
        </p:spPr>
        <p:txBody>
          <a:bodyPr wrap="square" rtlCol="0">
            <a:spAutoFit/>
          </a:bodyPr>
          <a:lstStyle/>
          <a:p>
            <a:r>
              <a:rPr lang="en-US" dirty="0"/>
              <a:t>(Beam </a:t>
            </a:r>
            <a:r>
              <a:rPr lang="en-US" dirty="0" err="1"/>
              <a:t>Pz</a:t>
            </a:r>
            <a:r>
              <a:rPr lang="en-US" dirty="0"/>
              <a:t> + </a:t>
            </a:r>
            <a:r>
              <a:rPr lang="en-US" dirty="0" err="1"/>
              <a:t>PzSmear</a:t>
            </a:r>
            <a:r>
              <a:rPr lang="en-US" dirty="0"/>
              <a:t>)*Sin(</a:t>
            </a:r>
            <a:r>
              <a:rPr lang="el-GR" dirty="0"/>
              <a:t>θ</a:t>
            </a:r>
            <a:r>
              <a:rPr lang="en-US" dirty="0"/>
              <a:t>_d)</a:t>
            </a:r>
          </a:p>
        </p:txBody>
      </p:sp>
      <p:cxnSp>
        <p:nvCxnSpPr>
          <p:cNvPr id="24" name="Straight Arrow Connector 23">
            <a:extLst>
              <a:ext uri="{FF2B5EF4-FFF2-40B4-BE49-F238E27FC236}">
                <a16:creationId xmlns:a16="http://schemas.microsoft.com/office/drawing/2014/main" id="{231D4CC0-4933-4D88-8CCC-296505397550}"/>
              </a:ext>
            </a:extLst>
          </p:cNvPr>
          <p:cNvCxnSpPr>
            <a:cxnSpLocks/>
          </p:cNvCxnSpPr>
          <p:nvPr/>
        </p:nvCxnSpPr>
        <p:spPr>
          <a:xfrm flipH="1">
            <a:off x="9515362" y="4171494"/>
            <a:ext cx="1187227" cy="331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3425AFF-62CF-4215-91DC-1483B139458B}"/>
              </a:ext>
            </a:extLst>
          </p:cNvPr>
          <p:cNvCxnSpPr>
            <a:cxnSpLocks/>
          </p:cNvCxnSpPr>
          <p:nvPr/>
        </p:nvCxnSpPr>
        <p:spPr>
          <a:xfrm flipH="1" flipV="1">
            <a:off x="8882590" y="3608403"/>
            <a:ext cx="33959" cy="110994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486126E-A933-4AAA-ADE6-D7C59018D5DB}"/>
              </a:ext>
            </a:extLst>
          </p:cNvPr>
          <p:cNvCxnSpPr>
            <a:cxnSpLocks/>
          </p:cNvCxnSpPr>
          <p:nvPr/>
        </p:nvCxnSpPr>
        <p:spPr>
          <a:xfrm flipV="1">
            <a:off x="8913082" y="4718345"/>
            <a:ext cx="2359569" cy="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8FAABC8-0D2A-45D4-9DE7-ABCA1D1CA387}"/>
              </a:ext>
            </a:extLst>
          </p:cNvPr>
          <p:cNvSpPr txBox="1"/>
          <p:nvPr/>
        </p:nvSpPr>
        <p:spPr>
          <a:xfrm>
            <a:off x="8880842" y="4257065"/>
            <a:ext cx="429959" cy="246221"/>
          </a:xfrm>
          <a:prstGeom prst="rect">
            <a:avLst/>
          </a:prstGeom>
          <a:noFill/>
        </p:spPr>
        <p:txBody>
          <a:bodyPr wrap="square" rtlCol="0">
            <a:spAutoFit/>
          </a:bodyPr>
          <a:lstStyle/>
          <a:p>
            <a:r>
              <a:rPr lang="el-GR" sz="1000" dirty="0"/>
              <a:t>Θ</a:t>
            </a:r>
            <a:r>
              <a:rPr lang="en-US" sz="1000" dirty="0"/>
              <a:t>_c</a:t>
            </a:r>
          </a:p>
        </p:txBody>
      </p:sp>
      <p:sp>
        <p:nvSpPr>
          <p:cNvPr id="34" name="Left Brace 33">
            <a:extLst>
              <a:ext uri="{FF2B5EF4-FFF2-40B4-BE49-F238E27FC236}">
                <a16:creationId xmlns:a16="http://schemas.microsoft.com/office/drawing/2014/main" id="{78458813-9798-4C33-948D-7175163C4A35}"/>
              </a:ext>
            </a:extLst>
          </p:cNvPr>
          <p:cNvSpPr/>
          <p:nvPr/>
        </p:nvSpPr>
        <p:spPr>
          <a:xfrm>
            <a:off x="8543146" y="4056994"/>
            <a:ext cx="321453" cy="661351"/>
          </a:xfrm>
          <a:prstGeom prst="leftBrace">
            <a:avLst>
              <a:gd name="adj1" fmla="val 8333"/>
              <a:gd name="adj2" fmla="val 7066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F4D2F45E-D049-45BF-8A5D-3E1BF46D6BC0}"/>
              </a:ext>
            </a:extLst>
          </p:cNvPr>
          <p:cNvCxnSpPr>
            <a:cxnSpLocks/>
            <a:stCxn id="34" idx="1"/>
          </p:cNvCxnSpPr>
          <p:nvPr/>
        </p:nvCxnSpPr>
        <p:spPr>
          <a:xfrm flipH="1">
            <a:off x="4832554" y="4524305"/>
            <a:ext cx="3710592" cy="14783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FA50609-57BB-4FF9-8BB3-42AD4B354F60}"/>
              </a:ext>
            </a:extLst>
          </p:cNvPr>
          <p:cNvSpPr txBox="1"/>
          <p:nvPr/>
        </p:nvSpPr>
        <p:spPr>
          <a:xfrm rot="10800000" flipV="1">
            <a:off x="871072" y="5943974"/>
            <a:ext cx="4160157" cy="369332"/>
          </a:xfrm>
          <a:prstGeom prst="rect">
            <a:avLst/>
          </a:prstGeom>
          <a:noFill/>
        </p:spPr>
        <p:txBody>
          <a:bodyPr wrap="square" rtlCol="0">
            <a:spAutoFit/>
          </a:bodyPr>
          <a:lstStyle/>
          <a:p>
            <a:r>
              <a:rPr lang="en-US" dirty="0"/>
              <a:t>(Beam </a:t>
            </a:r>
            <a:r>
              <a:rPr lang="en-US" dirty="0" err="1"/>
              <a:t>Pz</a:t>
            </a:r>
            <a:r>
              <a:rPr lang="en-US" dirty="0"/>
              <a:t> + </a:t>
            </a:r>
            <a:r>
              <a:rPr lang="en-US" dirty="0" err="1"/>
              <a:t>PzSmear</a:t>
            </a:r>
            <a:r>
              <a:rPr lang="en-US" dirty="0"/>
              <a:t>)*Sin(</a:t>
            </a:r>
            <a:r>
              <a:rPr lang="el-GR" dirty="0"/>
              <a:t>θ</a:t>
            </a:r>
            <a:r>
              <a:rPr lang="en-US" dirty="0"/>
              <a:t>_d)*Cos(</a:t>
            </a:r>
            <a:r>
              <a:rPr lang="el-GR" dirty="0"/>
              <a:t>θ</a:t>
            </a:r>
            <a:r>
              <a:rPr lang="en-US" dirty="0"/>
              <a:t>_c)</a:t>
            </a:r>
          </a:p>
        </p:txBody>
      </p:sp>
      <p:sp>
        <p:nvSpPr>
          <p:cNvPr id="4" name="TextBox 3">
            <a:extLst>
              <a:ext uri="{FF2B5EF4-FFF2-40B4-BE49-F238E27FC236}">
                <a16:creationId xmlns:a16="http://schemas.microsoft.com/office/drawing/2014/main" id="{6335072C-3F6F-4829-9420-BA36599060F8}"/>
              </a:ext>
            </a:extLst>
          </p:cNvPr>
          <p:cNvSpPr txBox="1"/>
          <p:nvPr/>
        </p:nvSpPr>
        <p:spPr>
          <a:xfrm>
            <a:off x="465666" y="4343400"/>
            <a:ext cx="5309462" cy="1200329"/>
          </a:xfrm>
          <a:prstGeom prst="rect">
            <a:avLst/>
          </a:prstGeom>
          <a:noFill/>
        </p:spPr>
        <p:txBody>
          <a:bodyPr wrap="square" rtlCol="0">
            <a:spAutoFit/>
          </a:bodyPr>
          <a:lstStyle/>
          <a:p>
            <a:pPr marL="285750" indent="-285750">
              <a:buFont typeface="Wingdings" panose="05000000000000000000" pitchFamily="2" charset="2"/>
              <a:buChar char="q"/>
            </a:pPr>
            <a:r>
              <a:rPr lang="el-GR" dirty="0"/>
              <a:t>Δ</a:t>
            </a:r>
            <a:r>
              <a:rPr lang="en-US" dirty="0" err="1"/>
              <a:t>Pz</a:t>
            </a:r>
            <a:r>
              <a:rPr lang="en-US" dirty="0"/>
              <a:t> += (Beam </a:t>
            </a:r>
            <a:r>
              <a:rPr lang="en-US" dirty="0" err="1"/>
              <a:t>Pz</a:t>
            </a:r>
            <a:r>
              <a:rPr lang="en-US" dirty="0"/>
              <a:t> + </a:t>
            </a:r>
            <a:r>
              <a:rPr lang="en-US" dirty="0" err="1"/>
              <a:t>PzSmear</a:t>
            </a:r>
            <a:r>
              <a:rPr lang="en-US" dirty="0"/>
              <a:t>)*Sin(Divergence </a:t>
            </a:r>
            <a:r>
              <a:rPr lang="en-US" dirty="0" err="1"/>
              <a:t>Angle_h</a:t>
            </a:r>
            <a:r>
              <a:rPr lang="en-US" dirty="0"/>
              <a:t>)*Sin(Crossing Angle) (For hadron beam only; for horizontal (x) divergence only as crossing is purely in x direction)</a:t>
            </a:r>
          </a:p>
        </p:txBody>
      </p:sp>
    </p:spTree>
    <p:extLst>
      <p:ext uri="{BB962C8B-B14F-4D97-AF65-F5344CB8AC3E}">
        <p14:creationId xmlns:p14="http://schemas.microsoft.com/office/powerpoint/2010/main" val="66261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19B116-3E6D-43DD-A89F-7E49AD2B8660}"/>
              </a:ext>
            </a:extLst>
          </p:cNvPr>
          <p:cNvSpPr txBox="1"/>
          <p:nvPr/>
        </p:nvSpPr>
        <p:spPr>
          <a:xfrm>
            <a:off x="465666" y="254003"/>
            <a:ext cx="8398933" cy="584775"/>
          </a:xfrm>
          <a:prstGeom prst="rect">
            <a:avLst/>
          </a:prstGeom>
          <a:noFill/>
        </p:spPr>
        <p:txBody>
          <a:bodyPr wrap="square" rtlCol="0">
            <a:spAutoFit/>
          </a:bodyPr>
          <a:lstStyle/>
          <a:p>
            <a:r>
              <a:rPr lang="en-US" sz="3200" dirty="0"/>
              <a:t>Crabbing Effects on Vertex Position</a:t>
            </a:r>
          </a:p>
        </p:txBody>
      </p:sp>
      <p:sp>
        <p:nvSpPr>
          <p:cNvPr id="3" name="TextBox 2">
            <a:extLst>
              <a:ext uri="{FF2B5EF4-FFF2-40B4-BE49-F238E27FC236}">
                <a16:creationId xmlns:a16="http://schemas.microsoft.com/office/drawing/2014/main" id="{5CBFFB1B-DE43-4B71-B4AD-1F2376D4D270}"/>
              </a:ext>
            </a:extLst>
          </p:cNvPr>
          <p:cNvSpPr txBox="1"/>
          <p:nvPr/>
        </p:nvSpPr>
        <p:spPr>
          <a:xfrm>
            <a:off x="465666" y="1109133"/>
            <a:ext cx="10972800" cy="4801314"/>
          </a:xfrm>
          <a:prstGeom prst="rect">
            <a:avLst/>
          </a:prstGeom>
          <a:noFill/>
        </p:spPr>
        <p:txBody>
          <a:bodyPr wrap="square" rtlCol="0">
            <a:spAutoFit/>
          </a:bodyPr>
          <a:lstStyle/>
          <a:p>
            <a:pPr marL="285750" indent="-285750">
              <a:buFont typeface="Wingdings" panose="05000000000000000000" pitchFamily="2" charset="2"/>
              <a:buChar char="q"/>
            </a:pPr>
            <a:r>
              <a:rPr lang="en-US" dirty="0"/>
              <a:t>Determine the x, y, and z vertex of the collision along with the time of collision</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Assume each bunch is rotated through half the beam crossing angle and assume it stays in a fixed orientation throughout the colliding region</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Assume particles in bunch are distributed along z as a gaussian with a sigma of the RMS bunch length cited in CDR table 3.3, 3.4. Correct collision distribution should follow automatically</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Assume particles in bunch are distributed in </a:t>
            </a:r>
            <a:r>
              <a:rPr lang="en-US" dirty="0" err="1"/>
              <a:t>x,y</a:t>
            </a:r>
            <a:r>
              <a:rPr lang="en-US" dirty="0"/>
              <a:t> as a gaussian with sigma given by Sqrt(RMS emittance x beta*) as given in CDR table 3.3, 3.4</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Procedure:</a:t>
            </a:r>
          </a:p>
          <a:p>
            <a:pPr marL="800100" lvl="1" indent="-342900">
              <a:buFont typeface="+mj-lt"/>
              <a:buAutoNum type="arabicPeriod"/>
            </a:pPr>
            <a:r>
              <a:rPr lang="en-US" dirty="0"/>
              <a:t>Chose z (in in-bunch coordinates) of colliding particle in hadron and lepton bunch</a:t>
            </a:r>
          </a:p>
          <a:p>
            <a:pPr marL="800100" lvl="1" indent="-342900">
              <a:buFont typeface="+mj-lt"/>
              <a:buAutoNum type="arabicPeriod"/>
            </a:pPr>
            <a:r>
              <a:rPr lang="en-US" dirty="0"/>
              <a:t>Propagate bunches until colliding particles overlap – this sets collision z, t, and a central x offset</a:t>
            </a:r>
          </a:p>
          <a:p>
            <a:pPr marL="800100" lvl="1" indent="-342900">
              <a:buFont typeface="+mj-lt"/>
              <a:buAutoNum type="arabicPeriod"/>
            </a:pPr>
            <a:r>
              <a:rPr lang="en-US" dirty="0"/>
              <a:t>Randomly sample an x value according to beam widths and add to central x offset. Randomly sample a y value</a:t>
            </a:r>
          </a:p>
          <a:p>
            <a:pPr marL="800100" lvl="1" indent="-342900">
              <a:buFont typeface="+mj-lt"/>
              <a:buAutoNum type="arabicPeriod"/>
            </a:pPr>
            <a:r>
              <a:rPr lang="en-US" dirty="0"/>
              <a:t>Rotate system from ‘accelerator frame’ into ‘detector frame’</a:t>
            </a:r>
          </a:p>
        </p:txBody>
      </p:sp>
    </p:spTree>
    <p:extLst>
      <p:ext uri="{BB962C8B-B14F-4D97-AF65-F5344CB8AC3E}">
        <p14:creationId xmlns:p14="http://schemas.microsoft.com/office/powerpoint/2010/main" val="396440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0EC18CD-C157-44C7-A3CC-537984E4F7EE}"/>
              </a:ext>
            </a:extLst>
          </p:cNvPr>
          <p:cNvCxnSpPr>
            <a:cxnSpLocks/>
          </p:cNvCxnSpPr>
          <p:nvPr/>
        </p:nvCxnSpPr>
        <p:spPr>
          <a:xfrm flipH="1" flipV="1">
            <a:off x="618068" y="685800"/>
            <a:ext cx="10955865" cy="5477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485A1B-D419-4746-8523-B710495D7AF0}"/>
              </a:ext>
            </a:extLst>
          </p:cNvPr>
          <p:cNvCxnSpPr>
            <a:cxnSpLocks/>
          </p:cNvCxnSpPr>
          <p:nvPr/>
        </p:nvCxnSpPr>
        <p:spPr>
          <a:xfrm flipH="1">
            <a:off x="618068" y="685800"/>
            <a:ext cx="10955864" cy="54779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A0AC546-3858-44CB-A86C-830373FA2428}"/>
              </a:ext>
            </a:extLst>
          </p:cNvPr>
          <p:cNvPicPr>
            <a:picLocks noChangeAspect="1"/>
          </p:cNvPicPr>
          <p:nvPr/>
        </p:nvPicPr>
        <p:blipFill>
          <a:blip r:embed="rId2"/>
          <a:stretch>
            <a:fillRect/>
          </a:stretch>
        </p:blipFill>
        <p:spPr>
          <a:xfrm>
            <a:off x="7944135" y="4553683"/>
            <a:ext cx="1871634" cy="493819"/>
          </a:xfrm>
          <a:prstGeom prst="rect">
            <a:avLst/>
          </a:prstGeom>
        </p:spPr>
      </p:pic>
      <p:pic>
        <p:nvPicPr>
          <p:cNvPr id="15" name="Picture 14">
            <a:extLst>
              <a:ext uri="{FF2B5EF4-FFF2-40B4-BE49-F238E27FC236}">
                <a16:creationId xmlns:a16="http://schemas.microsoft.com/office/drawing/2014/main" id="{22F37B93-A1BC-46C9-A712-981F530660D8}"/>
              </a:ext>
            </a:extLst>
          </p:cNvPr>
          <p:cNvPicPr>
            <a:picLocks noChangeAspect="1"/>
          </p:cNvPicPr>
          <p:nvPr/>
        </p:nvPicPr>
        <p:blipFill>
          <a:blip r:embed="rId3"/>
          <a:stretch>
            <a:fillRect/>
          </a:stretch>
        </p:blipFill>
        <p:spPr>
          <a:xfrm>
            <a:off x="618067" y="4343354"/>
            <a:ext cx="5505165" cy="914479"/>
          </a:xfrm>
          <a:prstGeom prst="rect">
            <a:avLst/>
          </a:prstGeom>
        </p:spPr>
      </p:pic>
      <p:pic>
        <p:nvPicPr>
          <p:cNvPr id="2" name="Picture 1">
            <a:extLst>
              <a:ext uri="{FF2B5EF4-FFF2-40B4-BE49-F238E27FC236}">
                <a16:creationId xmlns:a16="http://schemas.microsoft.com/office/drawing/2014/main" id="{A1629BF0-3F03-4FF0-BD57-23E1B7FDEB3F}"/>
              </a:ext>
            </a:extLst>
          </p:cNvPr>
          <p:cNvPicPr>
            <a:picLocks noChangeAspect="1"/>
          </p:cNvPicPr>
          <p:nvPr/>
        </p:nvPicPr>
        <p:blipFill>
          <a:blip r:embed="rId4"/>
          <a:stretch>
            <a:fillRect/>
          </a:stretch>
        </p:blipFill>
        <p:spPr>
          <a:xfrm>
            <a:off x="7944135" y="4553682"/>
            <a:ext cx="1871634" cy="493819"/>
          </a:xfrm>
          <a:prstGeom prst="rect">
            <a:avLst/>
          </a:prstGeom>
        </p:spPr>
      </p:pic>
      <p:pic>
        <p:nvPicPr>
          <p:cNvPr id="3" name="Picture 2">
            <a:extLst>
              <a:ext uri="{FF2B5EF4-FFF2-40B4-BE49-F238E27FC236}">
                <a16:creationId xmlns:a16="http://schemas.microsoft.com/office/drawing/2014/main" id="{57B6F5C8-D926-4BAB-931D-8A82976E587C}"/>
              </a:ext>
            </a:extLst>
          </p:cNvPr>
          <p:cNvPicPr>
            <a:picLocks noChangeAspect="1"/>
          </p:cNvPicPr>
          <p:nvPr/>
        </p:nvPicPr>
        <p:blipFill>
          <a:blip r:embed="rId5"/>
          <a:stretch>
            <a:fillRect/>
          </a:stretch>
        </p:blipFill>
        <p:spPr>
          <a:xfrm>
            <a:off x="618067" y="4343353"/>
            <a:ext cx="5505165" cy="914479"/>
          </a:xfrm>
          <a:prstGeom prst="rect">
            <a:avLst/>
          </a:prstGeom>
        </p:spPr>
      </p:pic>
      <p:pic>
        <p:nvPicPr>
          <p:cNvPr id="4" name="Picture 3">
            <a:extLst>
              <a:ext uri="{FF2B5EF4-FFF2-40B4-BE49-F238E27FC236}">
                <a16:creationId xmlns:a16="http://schemas.microsoft.com/office/drawing/2014/main" id="{9BCE1281-FFA1-4C81-85D9-6412E6594A56}"/>
              </a:ext>
            </a:extLst>
          </p:cNvPr>
          <p:cNvPicPr>
            <a:picLocks noChangeAspect="1"/>
          </p:cNvPicPr>
          <p:nvPr/>
        </p:nvPicPr>
        <p:blipFill>
          <a:blip r:embed="rId6"/>
          <a:stretch>
            <a:fillRect/>
          </a:stretch>
        </p:blipFill>
        <p:spPr>
          <a:xfrm>
            <a:off x="6007555" y="1735393"/>
            <a:ext cx="1783134" cy="1809486"/>
          </a:xfrm>
          <a:prstGeom prst="rect">
            <a:avLst/>
          </a:prstGeom>
        </p:spPr>
      </p:pic>
      <p:sp>
        <p:nvSpPr>
          <p:cNvPr id="6" name="TextBox 5">
            <a:extLst>
              <a:ext uri="{FF2B5EF4-FFF2-40B4-BE49-F238E27FC236}">
                <a16:creationId xmlns:a16="http://schemas.microsoft.com/office/drawing/2014/main" id="{D0DE544E-9F18-45DD-8294-E174BE7CADC2}"/>
              </a:ext>
            </a:extLst>
          </p:cNvPr>
          <p:cNvSpPr txBox="1"/>
          <p:nvPr/>
        </p:nvSpPr>
        <p:spPr>
          <a:xfrm>
            <a:off x="5184648" y="3101600"/>
            <a:ext cx="457200" cy="646331"/>
          </a:xfrm>
          <a:prstGeom prst="rect">
            <a:avLst/>
          </a:prstGeom>
          <a:noFill/>
        </p:spPr>
        <p:txBody>
          <a:bodyPr wrap="square" rtlCol="0">
            <a:spAutoFit/>
          </a:bodyPr>
          <a:lstStyle/>
          <a:p>
            <a:r>
              <a:rPr lang="el-GR" sz="3600" dirty="0"/>
              <a:t>θ</a:t>
            </a:r>
            <a:r>
              <a:rPr lang="en-US" sz="3600" dirty="0"/>
              <a:t> </a:t>
            </a:r>
          </a:p>
        </p:txBody>
      </p:sp>
      <p:sp>
        <p:nvSpPr>
          <p:cNvPr id="8" name="TextBox 7">
            <a:extLst>
              <a:ext uri="{FF2B5EF4-FFF2-40B4-BE49-F238E27FC236}">
                <a16:creationId xmlns:a16="http://schemas.microsoft.com/office/drawing/2014/main" id="{F4C1A26F-074B-4950-A20D-0787D4FD8061}"/>
              </a:ext>
            </a:extLst>
          </p:cNvPr>
          <p:cNvSpPr txBox="1"/>
          <p:nvPr/>
        </p:nvSpPr>
        <p:spPr>
          <a:xfrm>
            <a:off x="3370649" y="192024"/>
            <a:ext cx="594708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Crab Cavities rotate proton and electron bunches through half the crossing angle</a:t>
            </a:r>
          </a:p>
          <a:p>
            <a:pPr marL="285750" indent="-285750">
              <a:buFont typeface="Arial" panose="020B0604020202020204" pitchFamily="34" charset="0"/>
              <a:buChar char="•"/>
            </a:pPr>
            <a:r>
              <a:rPr lang="en-US" dirty="0"/>
              <a:t>Assume orientation of bunches is constant through course of bunch interaction – Think they rotate somewhat, but ignore this for now</a:t>
            </a:r>
          </a:p>
        </p:txBody>
      </p:sp>
      <p:cxnSp>
        <p:nvCxnSpPr>
          <p:cNvPr id="10" name="Straight Connector 9">
            <a:extLst>
              <a:ext uri="{FF2B5EF4-FFF2-40B4-BE49-F238E27FC236}">
                <a16:creationId xmlns:a16="http://schemas.microsoft.com/office/drawing/2014/main" id="{44121424-1BA9-4AC0-BD32-AB51DBE0E519}"/>
              </a:ext>
            </a:extLst>
          </p:cNvPr>
          <p:cNvCxnSpPr/>
          <p:nvPr/>
        </p:nvCxnSpPr>
        <p:spPr>
          <a:xfrm flipH="1">
            <a:off x="1984248" y="4791456"/>
            <a:ext cx="1386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B64842-20DB-4796-B17B-44C1ABE1F6AE}"/>
              </a:ext>
            </a:extLst>
          </p:cNvPr>
          <p:cNvCxnSpPr>
            <a:cxnSpLocks/>
          </p:cNvCxnSpPr>
          <p:nvPr/>
        </p:nvCxnSpPr>
        <p:spPr>
          <a:xfrm flipH="1" flipV="1">
            <a:off x="1991576" y="4800592"/>
            <a:ext cx="257848" cy="530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4D13E62-0345-4D85-A826-415C2DF2844B}"/>
              </a:ext>
            </a:extLst>
          </p:cNvPr>
          <p:cNvSpPr txBox="1"/>
          <p:nvPr/>
        </p:nvSpPr>
        <p:spPr>
          <a:xfrm>
            <a:off x="1792224" y="3607623"/>
            <a:ext cx="1289304" cy="369332"/>
          </a:xfrm>
          <a:prstGeom prst="rect">
            <a:avLst/>
          </a:prstGeom>
          <a:noFill/>
        </p:spPr>
        <p:txBody>
          <a:bodyPr wrap="square" rtlCol="0">
            <a:spAutoFit/>
          </a:bodyPr>
          <a:lstStyle/>
          <a:p>
            <a:r>
              <a:rPr lang="en-US" dirty="0"/>
              <a:t>In-bunch z</a:t>
            </a:r>
          </a:p>
        </p:txBody>
      </p:sp>
      <p:cxnSp>
        <p:nvCxnSpPr>
          <p:cNvPr id="19" name="Straight Arrow Connector 18">
            <a:extLst>
              <a:ext uri="{FF2B5EF4-FFF2-40B4-BE49-F238E27FC236}">
                <a16:creationId xmlns:a16="http://schemas.microsoft.com/office/drawing/2014/main" id="{693537B5-0DB1-4CB1-B8E9-14187C4020F0}"/>
              </a:ext>
            </a:extLst>
          </p:cNvPr>
          <p:cNvCxnSpPr>
            <a:stCxn id="17" idx="2"/>
          </p:cNvCxnSpPr>
          <p:nvPr/>
        </p:nvCxnSpPr>
        <p:spPr>
          <a:xfrm>
            <a:off x="2436876" y="3976955"/>
            <a:ext cx="240572" cy="8053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27E32C19-6B8E-42AA-AC1F-9A17258E9098}"/>
              </a:ext>
            </a:extLst>
          </p:cNvPr>
          <p:cNvCxnSpPr>
            <a:cxnSpLocks/>
          </p:cNvCxnSpPr>
          <p:nvPr/>
        </p:nvCxnSpPr>
        <p:spPr>
          <a:xfrm rot="10800000">
            <a:off x="2127067" y="4949072"/>
            <a:ext cx="1243582" cy="782029"/>
          </a:xfrm>
          <a:prstGeom prst="bentConnector3">
            <a:avLst>
              <a:gd name="adj1" fmla="val 4926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69E031D-F448-42D8-B2F8-C0FD99EEACFC}"/>
              </a:ext>
            </a:extLst>
          </p:cNvPr>
          <p:cNvSpPr txBox="1"/>
          <p:nvPr/>
        </p:nvSpPr>
        <p:spPr>
          <a:xfrm>
            <a:off x="3538728" y="5568696"/>
            <a:ext cx="3483864" cy="369332"/>
          </a:xfrm>
          <a:prstGeom prst="rect">
            <a:avLst/>
          </a:prstGeom>
          <a:noFill/>
        </p:spPr>
        <p:txBody>
          <a:bodyPr wrap="square" rtlCol="0">
            <a:spAutoFit/>
          </a:bodyPr>
          <a:lstStyle/>
          <a:p>
            <a:r>
              <a:rPr lang="en-US" dirty="0"/>
              <a:t>(</a:t>
            </a:r>
            <a:r>
              <a:rPr lang="el-GR" dirty="0"/>
              <a:t>θ</a:t>
            </a:r>
            <a:r>
              <a:rPr lang="en-US" dirty="0"/>
              <a:t>/2k)*sin(</a:t>
            </a:r>
            <a:r>
              <a:rPr lang="en-US" dirty="0" err="1"/>
              <a:t>kz</a:t>
            </a:r>
            <a:r>
              <a:rPr lang="en-US" dirty="0"/>
              <a:t>) = (</a:t>
            </a:r>
            <a:r>
              <a:rPr lang="el-GR" dirty="0"/>
              <a:t>θ</a:t>
            </a:r>
            <a:r>
              <a:rPr lang="en-US" dirty="0"/>
              <a:t>/2)*z</a:t>
            </a:r>
          </a:p>
        </p:txBody>
      </p:sp>
      <p:sp>
        <p:nvSpPr>
          <p:cNvPr id="28" name="TextBox 27">
            <a:extLst>
              <a:ext uri="{FF2B5EF4-FFF2-40B4-BE49-F238E27FC236}">
                <a16:creationId xmlns:a16="http://schemas.microsoft.com/office/drawing/2014/main" id="{73A681CF-65D9-484E-A6B2-854AB86BEC51}"/>
              </a:ext>
            </a:extLst>
          </p:cNvPr>
          <p:cNvSpPr txBox="1"/>
          <p:nvPr/>
        </p:nvSpPr>
        <p:spPr>
          <a:xfrm>
            <a:off x="8458200" y="2688336"/>
            <a:ext cx="3481439" cy="1200329"/>
          </a:xfrm>
          <a:prstGeom prst="rect">
            <a:avLst/>
          </a:prstGeom>
          <a:noFill/>
        </p:spPr>
        <p:txBody>
          <a:bodyPr wrap="square" rtlCol="0">
            <a:spAutoFit/>
          </a:bodyPr>
          <a:lstStyle/>
          <a:p>
            <a:r>
              <a:rPr lang="en-US" dirty="0"/>
              <a:t>Choose random position in z of each bunch to collide. Assume gaussian distribution with sigma = RMS bunch length</a:t>
            </a:r>
          </a:p>
        </p:txBody>
      </p:sp>
      <p:cxnSp>
        <p:nvCxnSpPr>
          <p:cNvPr id="30" name="Straight Arrow Connector 29">
            <a:extLst>
              <a:ext uri="{FF2B5EF4-FFF2-40B4-BE49-F238E27FC236}">
                <a16:creationId xmlns:a16="http://schemas.microsoft.com/office/drawing/2014/main" id="{0BD1CF1B-2D3B-4153-BD16-D11284D33DF7}"/>
              </a:ext>
            </a:extLst>
          </p:cNvPr>
          <p:cNvCxnSpPr>
            <a:cxnSpLocks/>
          </p:cNvCxnSpPr>
          <p:nvPr/>
        </p:nvCxnSpPr>
        <p:spPr>
          <a:xfrm flipH="1">
            <a:off x="8458200" y="3888665"/>
            <a:ext cx="960122" cy="829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CE7348C-77CC-413F-83E6-2A8CEF97ED47}"/>
              </a:ext>
            </a:extLst>
          </p:cNvPr>
          <p:cNvCxnSpPr/>
          <p:nvPr/>
        </p:nvCxnSpPr>
        <p:spPr>
          <a:xfrm flipV="1">
            <a:off x="6665976" y="1444752"/>
            <a:ext cx="3149793" cy="15727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0CA42251-A89D-4471-8A9E-6AFC2678EF0D}"/>
              </a:ext>
            </a:extLst>
          </p:cNvPr>
          <p:cNvPicPr>
            <a:picLocks noChangeAspect="1"/>
          </p:cNvPicPr>
          <p:nvPr/>
        </p:nvPicPr>
        <p:blipFill>
          <a:blip r:embed="rId7"/>
          <a:stretch>
            <a:fillRect/>
          </a:stretch>
        </p:blipFill>
        <p:spPr>
          <a:xfrm rot="13987935">
            <a:off x="2200515" y="1371527"/>
            <a:ext cx="3255546" cy="1682642"/>
          </a:xfrm>
          <a:prstGeom prst="rect">
            <a:avLst/>
          </a:prstGeom>
        </p:spPr>
      </p:pic>
      <p:sp>
        <p:nvSpPr>
          <p:cNvPr id="38" name="TextBox 37">
            <a:extLst>
              <a:ext uri="{FF2B5EF4-FFF2-40B4-BE49-F238E27FC236}">
                <a16:creationId xmlns:a16="http://schemas.microsoft.com/office/drawing/2014/main" id="{7F722D3C-D6CA-4FC2-A78E-1B7276A3A383}"/>
              </a:ext>
            </a:extLst>
          </p:cNvPr>
          <p:cNvSpPr txBox="1"/>
          <p:nvPr/>
        </p:nvSpPr>
        <p:spPr>
          <a:xfrm rot="20035533">
            <a:off x="6775678" y="1880854"/>
            <a:ext cx="2724912" cy="369332"/>
          </a:xfrm>
          <a:prstGeom prst="rect">
            <a:avLst/>
          </a:prstGeom>
          <a:noFill/>
        </p:spPr>
        <p:txBody>
          <a:bodyPr wrap="square" rtlCol="0">
            <a:spAutoFit/>
          </a:bodyPr>
          <a:lstStyle/>
          <a:p>
            <a:pPr algn="ctr"/>
            <a:r>
              <a:rPr lang="en-US" dirty="0">
                <a:solidFill>
                  <a:srgbClr val="FF0000"/>
                </a:solidFill>
              </a:rPr>
              <a:t>Increasing Time</a:t>
            </a:r>
          </a:p>
        </p:txBody>
      </p:sp>
      <p:sp>
        <p:nvSpPr>
          <p:cNvPr id="39" name="TextBox 38">
            <a:extLst>
              <a:ext uri="{FF2B5EF4-FFF2-40B4-BE49-F238E27FC236}">
                <a16:creationId xmlns:a16="http://schemas.microsoft.com/office/drawing/2014/main" id="{AF3FEFC8-7C3F-4BAD-91AF-2D70B2912774}"/>
              </a:ext>
            </a:extLst>
          </p:cNvPr>
          <p:cNvSpPr txBox="1"/>
          <p:nvPr/>
        </p:nvSpPr>
        <p:spPr>
          <a:xfrm rot="1575315">
            <a:off x="2785846" y="1914382"/>
            <a:ext cx="2724912" cy="369332"/>
          </a:xfrm>
          <a:prstGeom prst="rect">
            <a:avLst/>
          </a:prstGeom>
          <a:noFill/>
        </p:spPr>
        <p:txBody>
          <a:bodyPr wrap="square" rtlCol="0">
            <a:spAutoFit/>
          </a:bodyPr>
          <a:lstStyle/>
          <a:p>
            <a:pPr algn="ctr"/>
            <a:r>
              <a:rPr lang="en-US" dirty="0">
                <a:solidFill>
                  <a:srgbClr val="0070C0"/>
                </a:solidFill>
              </a:rPr>
              <a:t>Increasing Time</a:t>
            </a:r>
          </a:p>
        </p:txBody>
      </p:sp>
    </p:spTree>
    <p:extLst>
      <p:ext uri="{BB962C8B-B14F-4D97-AF65-F5344CB8AC3E}">
        <p14:creationId xmlns:p14="http://schemas.microsoft.com/office/powerpoint/2010/main" val="122950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0EC18CD-C157-44C7-A3CC-537984E4F7EE}"/>
              </a:ext>
            </a:extLst>
          </p:cNvPr>
          <p:cNvCxnSpPr>
            <a:cxnSpLocks/>
          </p:cNvCxnSpPr>
          <p:nvPr/>
        </p:nvCxnSpPr>
        <p:spPr>
          <a:xfrm flipH="1" flipV="1">
            <a:off x="618068" y="685800"/>
            <a:ext cx="10955865" cy="5477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485A1B-D419-4746-8523-B710495D7AF0}"/>
              </a:ext>
            </a:extLst>
          </p:cNvPr>
          <p:cNvCxnSpPr>
            <a:cxnSpLocks/>
          </p:cNvCxnSpPr>
          <p:nvPr/>
        </p:nvCxnSpPr>
        <p:spPr>
          <a:xfrm flipH="1">
            <a:off x="618068" y="685800"/>
            <a:ext cx="10955864" cy="54779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A0AC546-3858-44CB-A86C-830373FA2428}"/>
              </a:ext>
            </a:extLst>
          </p:cNvPr>
          <p:cNvPicPr>
            <a:picLocks noChangeAspect="1"/>
          </p:cNvPicPr>
          <p:nvPr/>
        </p:nvPicPr>
        <p:blipFill>
          <a:blip r:embed="rId2"/>
          <a:stretch>
            <a:fillRect/>
          </a:stretch>
        </p:blipFill>
        <p:spPr>
          <a:xfrm>
            <a:off x="6994953" y="4096445"/>
            <a:ext cx="1871634" cy="493819"/>
          </a:xfrm>
          <a:prstGeom prst="rect">
            <a:avLst/>
          </a:prstGeom>
        </p:spPr>
      </p:pic>
      <p:pic>
        <p:nvPicPr>
          <p:cNvPr id="15" name="Picture 14">
            <a:extLst>
              <a:ext uri="{FF2B5EF4-FFF2-40B4-BE49-F238E27FC236}">
                <a16:creationId xmlns:a16="http://schemas.microsoft.com/office/drawing/2014/main" id="{22F37B93-A1BC-46C9-A712-981F530660D8}"/>
              </a:ext>
            </a:extLst>
          </p:cNvPr>
          <p:cNvPicPr>
            <a:picLocks noChangeAspect="1"/>
          </p:cNvPicPr>
          <p:nvPr/>
        </p:nvPicPr>
        <p:blipFill>
          <a:blip r:embed="rId3"/>
          <a:stretch>
            <a:fillRect/>
          </a:stretch>
        </p:blipFill>
        <p:spPr>
          <a:xfrm>
            <a:off x="1517603" y="3886116"/>
            <a:ext cx="5505165" cy="914479"/>
          </a:xfrm>
          <a:prstGeom prst="rect">
            <a:avLst/>
          </a:prstGeom>
        </p:spPr>
      </p:pic>
      <p:pic>
        <p:nvPicPr>
          <p:cNvPr id="2" name="Picture 1">
            <a:extLst>
              <a:ext uri="{FF2B5EF4-FFF2-40B4-BE49-F238E27FC236}">
                <a16:creationId xmlns:a16="http://schemas.microsoft.com/office/drawing/2014/main" id="{21256310-0A9F-4E7B-B704-84A97AC67186}"/>
              </a:ext>
            </a:extLst>
          </p:cNvPr>
          <p:cNvPicPr>
            <a:picLocks noChangeAspect="1"/>
          </p:cNvPicPr>
          <p:nvPr/>
        </p:nvPicPr>
        <p:blipFill>
          <a:blip r:embed="rId4"/>
          <a:stretch>
            <a:fillRect/>
          </a:stretch>
        </p:blipFill>
        <p:spPr>
          <a:xfrm>
            <a:off x="6995129" y="4096445"/>
            <a:ext cx="1871634" cy="493819"/>
          </a:xfrm>
          <a:prstGeom prst="rect">
            <a:avLst/>
          </a:prstGeom>
        </p:spPr>
      </p:pic>
      <p:pic>
        <p:nvPicPr>
          <p:cNvPr id="3" name="Picture 2">
            <a:extLst>
              <a:ext uri="{FF2B5EF4-FFF2-40B4-BE49-F238E27FC236}">
                <a16:creationId xmlns:a16="http://schemas.microsoft.com/office/drawing/2014/main" id="{6ECB41D0-5AAB-4789-BD45-397892E9B5D0}"/>
              </a:ext>
            </a:extLst>
          </p:cNvPr>
          <p:cNvPicPr>
            <a:picLocks noChangeAspect="1"/>
          </p:cNvPicPr>
          <p:nvPr/>
        </p:nvPicPr>
        <p:blipFill>
          <a:blip r:embed="rId5"/>
          <a:stretch>
            <a:fillRect/>
          </a:stretch>
        </p:blipFill>
        <p:spPr>
          <a:xfrm>
            <a:off x="1517603" y="3886114"/>
            <a:ext cx="5505165" cy="914479"/>
          </a:xfrm>
          <a:prstGeom prst="rect">
            <a:avLst/>
          </a:prstGeom>
        </p:spPr>
      </p:pic>
      <p:sp>
        <p:nvSpPr>
          <p:cNvPr id="4" name="TextBox 3">
            <a:extLst>
              <a:ext uri="{FF2B5EF4-FFF2-40B4-BE49-F238E27FC236}">
                <a16:creationId xmlns:a16="http://schemas.microsoft.com/office/drawing/2014/main" id="{37B55301-39FD-4B14-A588-EB4F7907F0B5}"/>
              </a:ext>
            </a:extLst>
          </p:cNvPr>
          <p:cNvSpPr txBox="1"/>
          <p:nvPr/>
        </p:nvSpPr>
        <p:spPr>
          <a:xfrm>
            <a:off x="1965960" y="347472"/>
            <a:ext cx="8284464" cy="923330"/>
          </a:xfrm>
          <a:prstGeom prst="rect">
            <a:avLst/>
          </a:prstGeom>
          <a:noFill/>
        </p:spPr>
        <p:txBody>
          <a:bodyPr wrap="square" rtlCol="0">
            <a:spAutoFit/>
          </a:bodyPr>
          <a:lstStyle/>
          <a:p>
            <a:pPr marL="285750" indent="-285750">
              <a:buFont typeface="Arial" panose="020B0604020202020204" pitchFamily="34" charset="0"/>
              <a:buChar char="•"/>
            </a:pPr>
            <a:r>
              <a:rPr lang="en-US" dirty="0"/>
              <a:t>Once interacting particle positions are chosen, determine time of collision, x y &amp; z of collision, and z of center of hadron bunch at time of collision</a:t>
            </a:r>
          </a:p>
          <a:p>
            <a:pPr marL="285750" indent="-285750">
              <a:buFont typeface="Arial" panose="020B0604020202020204" pitchFamily="34" charset="0"/>
              <a:buChar char="•"/>
            </a:pPr>
            <a:r>
              <a:rPr lang="en-US" dirty="0"/>
              <a:t>Solve set of equations below</a:t>
            </a:r>
          </a:p>
        </p:txBody>
      </p:sp>
      <p:sp>
        <p:nvSpPr>
          <p:cNvPr id="6" name="TextBox 5">
            <a:extLst>
              <a:ext uri="{FF2B5EF4-FFF2-40B4-BE49-F238E27FC236}">
                <a16:creationId xmlns:a16="http://schemas.microsoft.com/office/drawing/2014/main" id="{FCE53A28-D04D-4B2A-81E1-141A68FBB5B1}"/>
              </a:ext>
            </a:extLst>
          </p:cNvPr>
          <p:cNvSpPr txBox="1"/>
          <p:nvPr/>
        </p:nvSpPr>
        <p:spPr>
          <a:xfrm>
            <a:off x="3364992" y="5212080"/>
            <a:ext cx="5501595" cy="923330"/>
          </a:xfrm>
          <a:prstGeom prst="rect">
            <a:avLst/>
          </a:prstGeom>
          <a:noFill/>
        </p:spPr>
        <p:txBody>
          <a:bodyPr wrap="square" rtlCol="0">
            <a:spAutoFit/>
          </a:bodyPr>
          <a:lstStyle/>
          <a:p>
            <a:r>
              <a:rPr lang="en-US" dirty="0" err="1"/>
              <a:t>Z_hpart</a:t>
            </a:r>
            <a:r>
              <a:rPr lang="en-US" dirty="0"/>
              <a:t> = Cos(</a:t>
            </a:r>
            <a:r>
              <a:rPr lang="el-GR" dirty="0"/>
              <a:t>θ</a:t>
            </a:r>
            <a:r>
              <a:rPr lang="en-US" dirty="0"/>
              <a:t>/2)*t + </a:t>
            </a:r>
            <a:r>
              <a:rPr lang="en-US" dirty="0" err="1"/>
              <a:t>Z_hbunch</a:t>
            </a:r>
            <a:endParaRPr lang="en-US" dirty="0"/>
          </a:p>
          <a:p>
            <a:endParaRPr lang="en-US" dirty="0"/>
          </a:p>
          <a:p>
            <a:r>
              <a:rPr lang="en-US" dirty="0" err="1"/>
              <a:t>Z_lpart</a:t>
            </a:r>
            <a:r>
              <a:rPr lang="en-US" dirty="0"/>
              <a:t> = -Cos(</a:t>
            </a:r>
            <a:r>
              <a:rPr lang="el-GR" dirty="0"/>
              <a:t>θ</a:t>
            </a:r>
            <a:r>
              <a:rPr lang="en-US" dirty="0"/>
              <a:t>/2)*t + </a:t>
            </a:r>
            <a:r>
              <a:rPr lang="en-US" dirty="0" err="1"/>
              <a:t>Z_lbunch</a:t>
            </a:r>
            <a:endParaRPr lang="en-US" dirty="0"/>
          </a:p>
        </p:txBody>
      </p:sp>
      <p:cxnSp>
        <p:nvCxnSpPr>
          <p:cNvPr id="9" name="Straight Connector 8">
            <a:extLst>
              <a:ext uri="{FF2B5EF4-FFF2-40B4-BE49-F238E27FC236}">
                <a16:creationId xmlns:a16="http://schemas.microsoft.com/office/drawing/2014/main" id="{079B01D4-39B7-46F7-9D16-D8757B1C4355}"/>
              </a:ext>
            </a:extLst>
          </p:cNvPr>
          <p:cNvCxnSpPr/>
          <p:nvPr/>
        </p:nvCxnSpPr>
        <p:spPr>
          <a:xfrm>
            <a:off x="2880360" y="4352544"/>
            <a:ext cx="13898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78225C-46E7-4763-9DB7-4E697CE2E42A}"/>
              </a:ext>
            </a:extLst>
          </p:cNvPr>
          <p:cNvCxnSpPr>
            <a:cxnSpLocks/>
          </p:cNvCxnSpPr>
          <p:nvPr/>
        </p:nvCxnSpPr>
        <p:spPr>
          <a:xfrm flipV="1">
            <a:off x="2880059" y="3419856"/>
            <a:ext cx="0" cy="9235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748F4C-26DF-43DA-A383-8A89EB7AECF0}"/>
              </a:ext>
            </a:extLst>
          </p:cNvPr>
          <p:cNvCxnSpPr>
            <a:cxnSpLocks/>
          </p:cNvCxnSpPr>
          <p:nvPr/>
        </p:nvCxnSpPr>
        <p:spPr>
          <a:xfrm flipV="1">
            <a:off x="2880360" y="3419856"/>
            <a:ext cx="3215640" cy="6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4B26DE4-1910-4EE6-9CE5-5AC49E09BECE}"/>
              </a:ext>
            </a:extLst>
          </p:cNvPr>
          <p:cNvSpPr txBox="1"/>
          <p:nvPr/>
        </p:nvSpPr>
        <p:spPr>
          <a:xfrm>
            <a:off x="3300984" y="3026664"/>
            <a:ext cx="1956816" cy="369332"/>
          </a:xfrm>
          <a:prstGeom prst="rect">
            <a:avLst/>
          </a:prstGeom>
          <a:noFill/>
        </p:spPr>
        <p:txBody>
          <a:bodyPr wrap="square" rtlCol="0">
            <a:spAutoFit/>
          </a:bodyPr>
          <a:lstStyle/>
          <a:p>
            <a:pPr algn="ctr"/>
            <a:r>
              <a:rPr lang="en-US" dirty="0" err="1"/>
              <a:t>Z_hpart</a:t>
            </a:r>
            <a:endParaRPr lang="en-US" dirty="0"/>
          </a:p>
        </p:txBody>
      </p:sp>
      <p:sp>
        <p:nvSpPr>
          <p:cNvPr id="17" name="Right Brace 16">
            <a:extLst>
              <a:ext uri="{FF2B5EF4-FFF2-40B4-BE49-F238E27FC236}">
                <a16:creationId xmlns:a16="http://schemas.microsoft.com/office/drawing/2014/main" id="{99A64D45-9663-4667-A254-CA27D0C35DE0}"/>
              </a:ext>
            </a:extLst>
          </p:cNvPr>
          <p:cNvSpPr/>
          <p:nvPr/>
        </p:nvSpPr>
        <p:spPr>
          <a:xfrm rot="3732687">
            <a:off x="5085000" y="3071358"/>
            <a:ext cx="344149" cy="1978004"/>
          </a:xfrm>
          <a:prstGeom prst="rightBrace">
            <a:avLst>
              <a:gd name="adj1" fmla="val 45900"/>
              <a:gd name="adj2" fmla="val 566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E5DA59FA-AC5F-4459-B77A-AEA3D36700A8}"/>
              </a:ext>
            </a:extLst>
          </p:cNvPr>
          <p:cNvSpPr txBox="1"/>
          <p:nvPr/>
        </p:nvSpPr>
        <p:spPr>
          <a:xfrm>
            <a:off x="5210991" y="4292316"/>
            <a:ext cx="667501" cy="369332"/>
          </a:xfrm>
          <a:prstGeom prst="rect">
            <a:avLst/>
          </a:prstGeom>
          <a:noFill/>
        </p:spPr>
        <p:txBody>
          <a:bodyPr wrap="square" rtlCol="0">
            <a:spAutoFit/>
          </a:bodyPr>
          <a:lstStyle/>
          <a:p>
            <a:r>
              <a:rPr lang="en-US" dirty="0"/>
              <a:t>t</a:t>
            </a:r>
          </a:p>
        </p:txBody>
      </p:sp>
      <p:sp>
        <p:nvSpPr>
          <p:cNvPr id="19" name="TextBox 18">
            <a:extLst>
              <a:ext uri="{FF2B5EF4-FFF2-40B4-BE49-F238E27FC236}">
                <a16:creationId xmlns:a16="http://schemas.microsoft.com/office/drawing/2014/main" id="{70310705-AC50-472B-8B24-57A543988466}"/>
              </a:ext>
            </a:extLst>
          </p:cNvPr>
          <p:cNvSpPr txBox="1"/>
          <p:nvPr/>
        </p:nvSpPr>
        <p:spPr>
          <a:xfrm>
            <a:off x="2999232" y="3977640"/>
            <a:ext cx="1170427" cy="369332"/>
          </a:xfrm>
          <a:prstGeom prst="rect">
            <a:avLst/>
          </a:prstGeom>
          <a:noFill/>
        </p:spPr>
        <p:txBody>
          <a:bodyPr wrap="square" rtlCol="0">
            <a:spAutoFit/>
          </a:bodyPr>
          <a:lstStyle/>
          <a:p>
            <a:r>
              <a:rPr lang="en-US" dirty="0" err="1"/>
              <a:t>Z_hbunch</a:t>
            </a:r>
            <a:endParaRPr lang="en-US" dirty="0"/>
          </a:p>
        </p:txBody>
      </p:sp>
      <p:cxnSp>
        <p:nvCxnSpPr>
          <p:cNvPr id="20" name="Straight Arrow Connector 19">
            <a:extLst>
              <a:ext uri="{FF2B5EF4-FFF2-40B4-BE49-F238E27FC236}">
                <a16:creationId xmlns:a16="http://schemas.microsoft.com/office/drawing/2014/main" id="{877F619C-C0A4-41B7-91FB-D14D872E02CC}"/>
              </a:ext>
            </a:extLst>
          </p:cNvPr>
          <p:cNvCxnSpPr/>
          <p:nvPr/>
        </p:nvCxnSpPr>
        <p:spPr>
          <a:xfrm flipV="1">
            <a:off x="6665976" y="1444752"/>
            <a:ext cx="3149793" cy="15727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8EB8576D-5552-434A-82D6-29FE9CBEFF2B}"/>
              </a:ext>
            </a:extLst>
          </p:cNvPr>
          <p:cNvPicPr>
            <a:picLocks noChangeAspect="1"/>
          </p:cNvPicPr>
          <p:nvPr/>
        </p:nvPicPr>
        <p:blipFill>
          <a:blip r:embed="rId6"/>
          <a:stretch>
            <a:fillRect/>
          </a:stretch>
        </p:blipFill>
        <p:spPr>
          <a:xfrm rot="13987935">
            <a:off x="2200515" y="1371527"/>
            <a:ext cx="3255546" cy="1682642"/>
          </a:xfrm>
          <a:prstGeom prst="rect">
            <a:avLst/>
          </a:prstGeom>
        </p:spPr>
      </p:pic>
      <p:sp>
        <p:nvSpPr>
          <p:cNvPr id="22" name="TextBox 21">
            <a:extLst>
              <a:ext uri="{FF2B5EF4-FFF2-40B4-BE49-F238E27FC236}">
                <a16:creationId xmlns:a16="http://schemas.microsoft.com/office/drawing/2014/main" id="{AE578C85-B550-4F20-A2DA-B452EFCDD250}"/>
              </a:ext>
            </a:extLst>
          </p:cNvPr>
          <p:cNvSpPr txBox="1"/>
          <p:nvPr/>
        </p:nvSpPr>
        <p:spPr>
          <a:xfrm rot="20035533">
            <a:off x="6775678" y="1880854"/>
            <a:ext cx="2724912" cy="369332"/>
          </a:xfrm>
          <a:prstGeom prst="rect">
            <a:avLst/>
          </a:prstGeom>
          <a:noFill/>
        </p:spPr>
        <p:txBody>
          <a:bodyPr wrap="square" rtlCol="0">
            <a:spAutoFit/>
          </a:bodyPr>
          <a:lstStyle/>
          <a:p>
            <a:pPr algn="ctr"/>
            <a:r>
              <a:rPr lang="en-US" dirty="0">
                <a:solidFill>
                  <a:srgbClr val="FF0000"/>
                </a:solidFill>
              </a:rPr>
              <a:t>Increasing Time</a:t>
            </a:r>
          </a:p>
        </p:txBody>
      </p:sp>
      <p:sp>
        <p:nvSpPr>
          <p:cNvPr id="23" name="TextBox 22">
            <a:extLst>
              <a:ext uri="{FF2B5EF4-FFF2-40B4-BE49-F238E27FC236}">
                <a16:creationId xmlns:a16="http://schemas.microsoft.com/office/drawing/2014/main" id="{92D2EC24-FF04-471C-BD99-CA49D10AE15A}"/>
              </a:ext>
            </a:extLst>
          </p:cNvPr>
          <p:cNvSpPr txBox="1"/>
          <p:nvPr/>
        </p:nvSpPr>
        <p:spPr>
          <a:xfrm rot="1575315">
            <a:off x="2785846" y="1914382"/>
            <a:ext cx="2724912" cy="369332"/>
          </a:xfrm>
          <a:prstGeom prst="rect">
            <a:avLst/>
          </a:prstGeom>
          <a:noFill/>
        </p:spPr>
        <p:txBody>
          <a:bodyPr wrap="square" rtlCol="0">
            <a:spAutoFit/>
          </a:bodyPr>
          <a:lstStyle/>
          <a:p>
            <a:pPr algn="ctr"/>
            <a:r>
              <a:rPr lang="en-US" dirty="0">
                <a:solidFill>
                  <a:srgbClr val="0070C0"/>
                </a:solidFill>
              </a:rPr>
              <a:t>Increasing Time</a:t>
            </a:r>
          </a:p>
        </p:txBody>
      </p:sp>
      <p:pic>
        <p:nvPicPr>
          <p:cNvPr id="24" name="Picture 23">
            <a:extLst>
              <a:ext uri="{FF2B5EF4-FFF2-40B4-BE49-F238E27FC236}">
                <a16:creationId xmlns:a16="http://schemas.microsoft.com/office/drawing/2014/main" id="{09F6AD11-DDC9-42A8-A4E9-8C46120C263D}"/>
              </a:ext>
            </a:extLst>
          </p:cNvPr>
          <p:cNvPicPr>
            <a:picLocks noChangeAspect="1"/>
          </p:cNvPicPr>
          <p:nvPr/>
        </p:nvPicPr>
        <p:blipFill>
          <a:blip r:embed="rId7"/>
          <a:stretch>
            <a:fillRect/>
          </a:stretch>
        </p:blipFill>
        <p:spPr>
          <a:xfrm>
            <a:off x="6007555" y="1735393"/>
            <a:ext cx="1783134" cy="1809486"/>
          </a:xfrm>
          <a:prstGeom prst="rect">
            <a:avLst/>
          </a:prstGeom>
        </p:spPr>
      </p:pic>
    </p:spTree>
    <p:extLst>
      <p:ext uri="{BB962C8B-B14F-4D97-AF65-F5344CB8AC3E}">
        <p14:creationId xmlns:p14="http://schemas.microsoft.com/office/powerpoint/2010/main" val="64224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0EC18CD-C157-44C7-A3CC-537984E4F7EE}"/>
              </a:ext>
            </a:extLst>
          </p:cNvPr>
          <p:cNvCxnSpPr>
            <a:cxnSpLocks/>
          </p:cNvCxnSpPr>
          <p:nvPr/>
        </p:nvCxnSpPr>
        <p:spPr>
          <a:xfrm flipH="1" flipV="1">
            <a:off x="618068" y="685800"/>
            <a:ext cx="10955865" cy="5477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485A1B-D419-4746-8523-B710495D7AF0}"/>
              </a:ext>
            </a:extLst>
          </p:cNvPr>
          <p:cNvCxnSpPr>
            <a:cxnSpLocks/>
          </p:cNvCxnSpPr>
          <p:nvPr/>
        </p:nvCxnSpPr>
        <p:spPr>
          <a:xfrm flipH="1">
            <a:off x="618068" y="685800"/>
            <a:ext cx="10955864" cy="54779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A0AC546-3858-44CB-A86C-830373FA2428}"/>
              </a:ext>
            </a:extLst>
          </p:cNvPr>
          <p:cNvPicPr>
            <a:picLocks noChangeAspect="1"/>
          </p:cNvPicPr>
          <p:nvPr/>
        </p:nvPicPr>
        <p:blipFill>
          <a:blip r:embed="rId2"/>
          <a:stretch>
            <a:fillRect/>
          </a:stretch>
        </p:blipFill>
        <p:spPr>
          <a:xfrm>
            <a:off x="4707217" y="2943642"/>
            <a:ext cx="1871634" cy="493819"/>
          </a:xfrm>
          <a:prstGeom prst="rect">
            <a:avLst/>
          </a:prstGeom>
        </p:spPr>
      </p:pic>
      <p:pic>
        <p:nvPicPr>
          <p:cNvPr id="15" name="Picture 14">
            <a:extLst>
              <a:ext uri="{FF2B5EF4-FFF2-40B4-BE49-F238E27FC236}">
                <a16:creationId xmlns:a16="http://schemas.microsoft.com/office/drawing/2014/main" id="{22F37B93-A1BC-46C9-A712-981F530660D8}"/>
              </a:ext>
            </a:extLst>
          </p:cNvPr>
          <p:cNvPicPr>
            <a:picLocks noChangeAspect="1"/>
          </p:cNvPicPr>
          <p:nvPr/>
        </p:nvPicPr>
        <p:blipFill>
          <a:blip r:embed="rId3"/>
          <a:stretch>
            <a:fillRect/>
          </a:stretch>
        </p:blipFill>
        <p:spPr>
          <a:xfrm>
            <a:off x="3826268" y="2733311"/>
            <a:ext cx="5505165" cy="914479"/>
          </a:xfrm>
          <a:prstGeom prst="rect">
            <a:avLst/>
          </a:prstGeom>
        </p:spPr>
      </p:pic>
      <p:pic>
        <p:nvPicPr>
          <p:cNvPr id="2" name="Picture 1">
            <a:extLst>
              <a:ext uri="{FF2B5EF4-FFF2-40B4-BE49-F238E27FC236}">
                <a16:creationId xmlns:a16="http://schemas.microsoft.com/office/drawing/2014/main" id="{959B41F8-C902-422F-AAD9-6C2E3F84390E}"/>
              </a:ext>
            </a:extLst>
          </p:cNvPr>
          <p:cNvPicPr>
            <a:picLocks noChangeAspect="1"/>
          </p:cNvPicPr>
          <p:nvPr/>
        </p:nvPicPr>
        <p:blipFill>
          <a:blip r:embed="rId4"/>
          <a:stretch>
            <a:fillRect/>
          </a:stretch>
        </p:blipFill>
        <p:spPr>
          <a:xfrm>
            <a:off x="4707217" y="2943642"/>
            <a:ext cx="1871634" cy="493819"/>
          </a:xfrm>
          <a:prstGeom prst="rect">
            <a:avLst/>
          </a:prstGeom>
        </p:spPr>
      </p:pic>
      <p:pic>
        <p:nvPicPr>
          <p:cNvPr id="3" name="Picture 2">
            <a:extLst>
              <a:ext uri="{FF2B5EF4-FFF2-40B4-BE49-F238E27FC236}">
                <a16:creationId xmlns:a16="http://schemas.microsoft.com/office/drawing/2014/main" id="{CE499160-3753-4296-A1B9-7A7AEDC0834E}"/>
              </a:ext>
            </a:extLst>
          </p:cNvPr>
          <p:cNvPicPr>
            <a:picLocks noChangeAspect="1"/>
          </p:cNvPicPr>
          <p:nvPr/>
        </p:nvPicPr>
        <p:blipFill>
          <a:blip r:embed="rId5"/>
          <a:stretch>
            <a:fillRect/>
          </a:stretch>
        </p:blipFill>
        <p:spPr>
          <a:xfrm>
            <a:off x="3821199" y="2733311"/>
            <a:ext cx="5505165" cy="914479"/>
          </a:xfrm>
          <a:prstGeom prst="rect">
            <a:avLst/>
          </a:prstGeom>
        </p:spPr>
      </p:pic>
      <p:sp>
        <p:nvSpPr>
          <p:cNvPr id="13" name="TextBox 12">
            <a:extLst>
              <a:ext uri="{FF2B5EF4-FFF2-40B4-BE49-F238E27FC236}">
                <a16:creationId xmlns:a16="http://schemas.microsoft.com/office/drawing/2014/main" id="{8ECAF346-BCD0-4343-9BB3-17FA116EB73D}"/>
              </a:ext>
            </a:extLst>
          </p:cNvPr>
          <p:cNvSpPr txBox="1"/>
          <p:nvPr/>
        </p:nvSpPr>
        <p:spPr>
          <a:xfrm>
            <a:off x="2441448" y="685800"/>
            <a:ext cx="7306056" cy="646331"/>
          </a:xfrm>
          <a:prstGeom prst="rect">
            <a:avLst/>
          </a:prstGeom>
          <a:noFill/>
        </p:spPr>
        <p:txBody>
          <a:bodyPr wrap="square" rtlCol="0">
            <a:spAutoFit/>
          </a:bodyPr>
          <a:lstStyle/>
          <a:p>
            <a:pPr marL="285750" indent="-285750">
              <a:buFont typeface="Arial" panose="020B0604020202020204" pitchFamily="34" charset="0"/>
              <a:buChar char="•"/>
            </a:pPr>
            <a:r>
              <a:rPr lang="en-US" dirty="0"/>
              <a:t>Configuration at collision</a:t>
            </a:r>
          </a:p>
          <a:p>
            <a:pPr marL="285750" indent="-285750">
              <a:buFont typeface="Arial" panose="020B0604020202020204" pitchFamily="34" charset="0"/>
              <a:buChar char="•"/>
            </a:pPr>
            <a:r>
              <a:rPr lang="en-US" dirty="0"/>
              <a:t>Collision time is when </a:t>
            </a:r>
            <a:r>
              <a:rPr lang="en-US" dirty="0" err="1"/>
              <a:t>Z_hpart</a:t>
            </a:r>
            <a:r>
              <a:rPr lang="en-US" dirty="0"/>
              <a:t> = </a:t>
            </a:r>
            <a:r>
              <a:rPr lang="en-US" dirty="0" err="1"/>
              <a:t>Z_lpart</a:t>
            </a:r>
            <a:endParaRPr lang="en-US" dirty="0"/>
          </a:p>
        </p:txBody>
      </p:sp>
      <p:sp>
        <p:nvSpPr>
          <p:cNvPr id="16" name="TextBox 15">
            <a:extLst>
              <a:ext uri="{FF2B5EF4-FFF2-40B4-BE49-F238E27FC236}">
                <a16:creationId xmlns:a16="http://schemas.microsoft.com/office/drawing/2014/main" id="{3DF6F87C-D659-4104-82AC-D59F974BE9F7}"/>
              </a:ext>
            </a:extLst>
          </p:cNvPr>
          <p:cNvSpPr txBox="1"/>
          <p:nvPr/>
        </p:nvSpPr>
        <p:spPr>
          <a:xfrm>
            <a:off x="3355848" y="5221224"/>
            <a:ext cx="5505165" cy="1431161"/>
          </a:xfrm>
          <a:prstGeom prst="rect">
            <a:avLst/>
          </a:prstGeom>
          <a:noFill/>
        </p:spPr>
        <p:txBody>
          <a:bodyPr wrap="square" rtlCol="0">
            <a:spAutoFit/>
          </a:bodyPr>
          <a:lstStyle/>
          <a:p>
            <a:pPr>
              <a:spcAft>
                <a:spcPts val="600"/>
              </a:spcAft>
            </a:pPr>
            <a:r>
              <a:rPr lang="en-US" dirty="0" err="1"/>
              <a:t>t_col</a:t>
            </a:r>
            <a:r>
              <a:rPr lang="en-US" dirty="0"/>
              <a:t> = (</a:t>
            </a:r>
            <a:r>
              <a:rPr lang="en-US" dirty="0" err="1"/>
              <a:t>z_lbunch</a:t>
            </a:r>
            <a:r>
              <a:rPr lang="en-US" dirty="0"/>
              <a:t> – </a:t>
            </a:r>
            <a:r>
              <a:rPr lang="en-US" dirty="0" err="1"/>
              <a:t>z_hbunch</a:t>
            </a:r>
            <a:r>
              <a:rPr lang="en-US" dirty="0"/>
              <a:t>)/(2*Cos(</a:t>
            </a:r>
            <a:r>
              <a:rPr lang="el-GR" dirty="0"/>
              <a:t>θ</a:t>
            </a:r>
            <a:r>
              <a:rPr lang="en-US" dirty="0"/>
              <a:t>/2))</a:t>
            </a:r>
          </a:p>
          <a:p>
            <a:pPr>
              <a:spcAft>
                <a:spcPts val="600"/>
              </a:spcAft>
            </a:pPr>
            <a:r>
              <a:rPr lang="en-US" dirty="0" err="1"/>
              <a:t>Z_col</a:t>
            </a:r>
            <a:r>
              <a:rPr lang="en-US" dirty="0"/>
              <a:t> = (</a:t>
            </a:r>
            <a:r>
              <a:rPr lang="en-US" dirty="0" err="1"/>
              <a:t>z_lbunch</a:t>
            </a:r>
            <a:r>
              <a:rPr lang="en-US" dirty="0"/>
              <a:t> + </a:t>
            </a:r>
            <a:r>
              <a:rPr lang="en-US" dirty="0" err="1"/>
              <a:t>z_hbunch</a:t>
            </a:r>
            <a:r>
              <a:rPr lang="en-US" dirty="0"/>
              <a:t>)/2.0</a:t>
            </a:r>
          </a:p>
          <a:p>
            <a:pPr>
              <a:spcAft>
                <a:spcPts val="600"/>
              </a:spcAft>
            </a:pPr>
            <a:r>
              <a:rPr lang="en-US" dirty="0" err="1"/>
              <a:t>Z_hCenter</a:t>
            </a:r>
            <a:r>
              <a:rPr lang="en-US" dirty="0"/>
              <a:t> = Cos(</a:t>
            </a:r>
            <a:r>
              <a:rPr lang="el-GR" dirty="0"/>
              <a:t>θ</a:t>
            </a:r>
            <a:r>
              <a:rPr lang="en-US" dirty="0"/>
              <a:t>/2)*</a:t>
            </a:r>
            <a:r>
              <a:rPr lang="en-US" dirty="0" err="1"/>
              <a:t>t_col</a:t>
            </a:r>
            <a:endParaRPr lang="en-US" dirty="0"/>
          </a:p>
          <a:p>
            <a:pPr>
              <a:spcAft>
                <a:spcPts val="600"/>
              </a:spcAft>
            </a:pPr>
            <a:r>
              <a:rPr lang="en-US" dirty="0" err="1"/>
              <a:t>X_col</a:t>
            </a:r>
            <a:r>
              <a:rPr lang="en-US" dirty="0"/>
              <a:t> = </a:t>
            </a:r>
            <a:r>
              <a:rPr lang="en-US" dirty="0" err="1"/>
              <a:t>Z_hCenter</a:t>
            </a:r>
            <a:r>
              <a:rPr lang="en-US" dirty="0"/>
              <a:t>*Tan(</a:t>
            </a:r>
            <a:r>
              <a:rPr lang="el-GR" dirty="0"/>
              <a:t>θ</a:t>
            </a:r>
            <a:r>
              <a:rPr lang="en-US" dirty="0"/>
              <a:t>/2) or Sin(</a:t>
            </a:r>
            <a:r>
              <a:rPr lang="el-GR" dirty="0"/>
              <a:t>θ</a:t>
            </a:r>
            <a:r>
              <a:rPr lang="en-US" dirty="0"/>
              <a:t>/2)*</a:t>
            </a:r>
            <a:r>
              <a:rPr lang="en-US" dirty="0" err="1"/>
              <a:t>t_col</a:t>
            </a:r>
            <a:endParaRPr lang="en-US" dirty="0"/>
          </a:p>
        </p:txBody>
      </p:sp>
      <p:sp>
        <p:nvSpPr>
          <p:cNvPr id="17" name="Right Brace 16">
            <a:extLst>
              <a:ext uri="{FF2B5EF4-FFF2-40B4-BE49-F238E27FC236}">
                <a16:creationId xmlns:a16="http://schemas.microsoft.com/office/drawing/2014/main" id="{F66CD7F3-2E80-4841-B12E-921982BD44FD}"/>
              </a:ext>
            </a:extLst>
          </p:cNvPr>
          <p:cNvSpPr/>
          <p:nvPr/>
        </p:nvSpPr>
        <p:spPr>
          <a:xfrm rot="5400000">
            <a:off x="6166190" y="3303735"/>
            <a:ext cx="337399" cy="477781"/>
          </a:xfrm>
          <a:prstGeom prst="rightBrace">
            <a:avLst>
              <a:gd name="adj1" fmla="val 4311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A8581245-9279-4743-A6A7-E79899C1A2BF}"/>
              </a:ext>
            </a:extLst>
          </p:cNvPr>
          <p:cNvSpPr txBox="1"/>
          <p:nvPr/>
        </p:nvSpPr>
        <p:spPr>
          <a:xfrm>
            <a:off x="5589087" y="3853194"/>
            <a:ext cx="1281138" cy="369332"/>
          </a:xfrm>
          <a:prstGeom prst="rect">
            <a:avLst/>
          </a:prstGeom>
          <a:noFill/>
        </p:spPr>
        <p:txBody>
          <a:bodyPr wrap="square" rtlCol="0">
            <a:spAutoFit/>
          </a:bodyPr>
          <a:lstStyle/>
          <a:p>
            <a:r>
              <a:rPr lang="en-US" dirty="0" err="1"/>
              <a:t>Z_hCenter</a:t>
            </a:r>
            <a:endParaRPr lang="en-US" dirty="0"/>
          </a:p>
        </p:txBody>
      </p:sp>
    </p:spTree>
    <p:extLst>
      <p:ext uri="{BB962C8B-B14F-4D97-AF65-F5344CB8AC3E}">
        <p14:creationId xmlns:p14="http://schemas.microsoft.com/office/powerpoint/2010/main" val="4135036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17746</TotalTime>
  <Words>2340</Words>
  <Application>Microsoft Office PowerPoint</Application>
  <PresentationFormat>Widescreen</PresentationFormat>
  <Paragraphs>234</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Cambria Math</vt:lpstr>
      <vt:lpstr>Wingdings</vt:lpstr>
      <vt:lpstr>Office Theme</vt:lpstr>
      <vt:lpstr>Beam Shape Effects in Pythia8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Page, Brian</dc:creator>
  <cp:lastModifiedBy>Page, Brian</cp:lastModifiedBy>
  <cp:revision>65</cp:revision>
  <dcterms:created xsi:type="dcterms:W3CDTF">2021-03-16T04:53:00Z</dcterms:created>
  <dcterms:modified xsi:type="dcterms:W3CDTF">2021-06-03T15:42:24Z</dcterms:modified>
</cp:coreProperties>
</file>