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290" r:id="rId2"/>
    <p:sldId id="263" r:id="rId3"/>
    <p:sldId id="2291" r:id="rId4"/>
    <p:sldId id="2294" r:id="rId5"/>
    <p:sldId id="266" r:id="rId6"/>
    <p:sldId id="259" r:id="rId7"/>
    <p:sldId id="260" r:id="rId8"/>
    <p:sldId id="261" r:id="rId9"/>
    <p:sldId id="2295" r:id="rId10"/>
    <p:sldId id="2296" r:id="rId11"/>
    <p:sldId id="2297" r:id="rId12"/>
    <p:sldId id="2293" r:id="rId13"/>
    <p:sldId id="2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89" d="100"/>
          <a:sy n="89" d="100"/>
        </p:scale>
        <p:origin x="2202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ch-Eng\EIC\DET\SIM\SynRad%20Molflow\Detector%20chamber%20210520%20.05m%20shift%20-%2010GeV%20210405%20lattice%20outpu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ch-Eng\EIC\DET\SIM\SynRad%20Molflow\Detector%20chamber%20210520%20.05m%20shift%20-%2010GeV%20210405%20lattice%20outpu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ch-Eng\EIC\DET\SIM\SynRad%20Molflow\Detector%20chamber%20210520%20.05m%20shift%20-%2010GeV%20210405%20lattice%20outpu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ch-Eng\EIC\DET\SIM\SynRad%20Molflow\Detector%20chamber%20210520%20.05m%20shift%20-%2010GeV%20210405%20lattice%20outpu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ch-Eng\EIC\DET\SIM\SynRad%20Molflow\Detector%20chamber%20210520%20.05m%20shift%20-%2010GeV%20210405%20lattice%20outpu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tzel\Desktop\b0_by_scan_55mm_offset_cm_T.txt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Sheet1!$P$12:$P$110</c:f>
              <c:numCache>
                <c:formatCode>General</c:formatCode>
                <c:ptCount val="99"/>
                <c:pt idx="0">
                  <c:v>0</c:v>
                </c:pt>
                <c:pt idx="1">
                  <c:v>3.4747474747474749</c:v>
                </c:pt>
                <c:pt idx="2">
                  <c:v>6.9494949494949498</c:v>
                </c:pt>
                <c:pt idx="3">
                  <c:v>10.424242424242424</c:v>
                </c:pt>
                <c:pt idx="4">
                  <c:v>13.8989898989899</c:v>
                </c:pt>
                <c:pt idx="5">
                  <c:v>17.373737373737374</c:v>
                </c:pt>
                <c:pt idx="6">
                  <c:v>20.848484848484848</c:v>
                </c:pt>
                <c:pt idx="7">
                  <c:v>24.323232323232322</c:v>
                </c:pt>
                <c:pt idx="8">
                  <c:v>27.797979797979799</c:v>
                </c:pt>
                <c:pt idx="9">
                  <c:v>31.272727272727273</c:v>
                </c:pt>
                <c:pt idx="10">
                  <c:v>34.747474747474747</c:v>
                </c:pt>
                <c:pt idx="11">
                  <c:v>38.222222222222221</c:v>
                </c:pt>
                <c:pt idx="12">
                  <c:v>41.696969696969695</c:v>
                </c:pt>
                <c:pt idx="13">
                  <c:v>45.171717171717177</c:v>
                </c:pt>
                <c:pt idx="14">
                  <c:v>48.646464646464644</c:v>
                </c:pt>
                <c:pt idx="15">
                  <c:v>52.121212121212125</c:v>
                </c:pt>
                <c:pt idx="16">
                  <c:v>55.595959595959599</c:v>
                </c:pt>
                <c:pt idx="17">
                  <c:v>59.070707070707073</c:v>
                </c:pt>
                <c:pt idx="18">
                  <c:v>62.545454545454547</c:v>
                </c:pt>
                <c:pt idx="19">
                  <c:v>66.020202020202021</c:v>
                </c:pt>
                <c:pt idx="20">
                  <c:v>69.494949494949495</c:v>
                </c:pt>
                <c:pt idx="21">
                  <c:v>72.969696969696969</c:v>
                </c:pt>
                <c:pt idx="22">
                  <c:v>76.444444444444443</c:v>
                </c:pt>
                <c:pt idx="23">
                  <c:v>79.919191919191917</c:v>
                </c:pt>
                <c:pt idx="24">
                  <c:v>83.393939393939391</c:v>
                </c:pt>
                <c:pt idx="25">
                  <c:v>86.868686868686879</c:v>
                </c:pt>
                <c:pt idx="26">
                  <c:v>90.343434343434353</c:v>
                </c:pt>
                <c:pt idx="27">
                  <c:v>93.818181818181813</c:v>
                </c:pt>
                <c:pt idx="28">
                  <c:v>97.292929292929287</c:v>
                </c:pt>
                <c:pt idx="29">
                  <c:v>100.76767676767676</c:v>
                </c:pt>
                <c:pt idx="30">
                  <c:v>104.24242424242425</c:v>
                </c:pt>
                <c:pt idx="31">
                  <c:v>107.71717171717172</c:v>
                </c:pt>
                <c:pt idx="32">
                  <c:v>111.1919191919192</c:v>
                </c:pt>
                <c:pt idx="33">
                  <c:v>114.66666666666666</c:v>
                </c:pt>
                <c:pt idx="34">
                  <c:v>118.14141414141415</c:v>
                </c:pt>
                <c:pt idx="35">
                  <c:v>121.61616161616162</c:v>
                </c:pt>
                <c:pt idx="36">
                  <c:v>125.09090909090909</c:v>
                </c:pt>
                <c:pt idx="37">
                  <c:v>128.56565656565658</c:v>
                </c:pt>
                <c:pt idx="38">
                  <c:v>132.04040404040404</c:v>
                </c:pt>
                <c:pt idx="39">
                  <c:v>135.5151515151515</c:v>
                </c:pt>
                <c:pt idx="40">
                  <c:v>138.98989898989899</c:v>
                </c:pt>
                <c:pt idx="41">
                  <c:v>142.46464646464648</c:v>
                </c:pt>
                <c:pt idx="42">
                  <c:v>145.93939393939394</c:v>
                </c:pt>
                <c:pt idx="43">
                  <c:v>149.41414141414143</c:v>
                </c:pt>
                <c:pt idx="44">
                  <c:v>152.88888888888889</c:v>
                </c:pt>
                <c:pt idx="45">
                  <c:v>156.36363636363635</c:v>
                </c:pt>
                <c:pt idx="46">
                  <c:v>159.83838383838383</c:v>
                </c:pt>
                <c:pt idx="47">
                  <c:v>163.31313131313132</c:v>
                </c:pt>
                <c:pt idx="48">
                  <c:v>166.78787878787878</c:v>
                </c:pt>
                <c:pt idx="49">
                  <c:v>170.26262626262627</c:v>
                </c:pt>
                <c:pt idx="50">
                  <c:v>173.73737373737376</c:v>
                </c:pt>
                <c:pt idx="51">
                  <c:v>177.21212121212122</c:v>
                </c:pt>
                <c:pt idx="52">
                  <c:v>180.68686868686871</c:v>
                </c:pt>
                <c:pt idx="53">
                  <c:v>184.16161616161617</c:v>
                </c:pt>
                <c:pt idx="54">
                  <c:v>187.63636363636363</c:v>
                </c:pt>
                <c:pt idx="55">
                  <c:v>191.11111111111111</c:v>
                </c:pt>
                <c:pt idx="56">
                  <c:v>194.58585858585857</c:v>
                </c:pt>
                <c:pt idx="57">
                  <c:v>198.06060606060606</c:v>
                </c:pt>
                <c:pt idx="58">
                  <c:v>201.53535353535352</c:v>
                </c:pt>
                <c:pt idx="59">
                  <c:v>205.01010101010098</c:v>
                </c:pt>
                <c:pt idx="60">
                  <c:v>208.4848484848485</c:v>
                </c:pt>
                <c:pt idx="61">
                  <c:v>211.95959595959596</c:v>
                </c:pt>
                <c:pt idx="62">
                  <c:v>215.43434343434345</c:v>
                </c:pt>
                <c:pt idx="63">
                  <c:v>218.90909090909091</c:v>
                </c:pt>
                <c:pt idx="64">
                  <c:v>222.38383838383839</c:v>
                </c:pt>
                <c:pt idx="65">
                  <c:v>225.85858585858585</c:v>
                </c:pt>
                <c:pt idx="66">
                  <c:v>229.33333333333331</c:v>
                </c:pt>
                <c:pt idx="67">
                  <c:v>232.80808080808083</c:v>
                </c:pt>
                <c:pt idx="68">
                  <c:v>236.28282828282829</c:v>
                </c:pt>
                <c:pt idx="69">
                  <c:v>239.75757575757578</c:v>
                </c:pt>
                <c:pt idx="70">
                  <c:v>243.23232323232324</c:v>
                </c:pt>
                <c:pt idx="71">
                  <c:v>246.7070707070707</c:v>
                </c:pt>
                <c:pt idx="72">
                  <c:v>250.18181818181819</c:v>
                </c:pt>
                <c:pt idx="73">
                  <c:v>253.65656565656565</c:v>
                </c:pt>
                <c:pt idx="74">
                  <c:v>257.13131313131316</c:v>
                </c:pt>
                <c:pt idx="75">
                  <c:v>260.60606060606062</c:v>
                </c:pt>
                <c:pt idx="76">
                  <c:v>264.08080808080808</c:v>
                </c:pt>
                <c:pt idx="77">
                  <c:v>267.55555555555554</c:v>
                </c:pt>
                <c:pt idx="78">
                  <c:v>271.030303030303</c:v>
                </c:pt>
                <c:pt idx="79">
                  <c:v>274.50505050505052</c:v>
                </c:pt>
                <c:pt idx="80">
                  <c:v>277.97979797979798</c:v>
                </c:pt>
                <c:pt idx="81">
                  <c:v>281.4545454545455</c:v>
                </c:pt>
                <c:pt idx="82">
                  <c:v>284.92929292929296</c:v>
                </c:pt>
                <c:pt idx="83">
                  <c:v>288.40404040404042</c:v>
                </c:pt>
                <c:pt idx="84">
                  <c:v>291.87878787878788</c:v>
                </c:pt>
                <c:pt idx="85">
                  <c:v>295.35353535353534</c:v>
                </c:pt>
                <c:pt idx="86">
                  <c:v>298.82828282828285</c:v>
                </c:pt>
                <c:pt idx="87">
                  <c:v>302.30303030303031</c:v>
                </c:pt>
                <c:pt idx="88">
                  <c:v>305.77777777777777</c:v>
                </c:pt>
                <c:pt idx="89">
                  <c:v>309.25252525252523</c:v>
                </c:pt>
                <c:pt idx="90">
                  <c:v>312.72727272727269</c:v>
                </c:pt>
                <c:pt idx="91">
                  <c:v>316.20202020202021</c:v>
                </c:pt>
                <c:pt idx="92">
                  <c:v>319.67676767676767</c:v>
                </c:pt>
                <c:pt idx="93">
                  <c:v>323.15151515151518</c:v>
                </c:pt>
                <c:pt idx="94">
                  <c:v>326.62626262626264</c:v>
                </c:pt>
                <c:pt idx="95">
                  <c:v>330.1010101010101</c:v>
                </c:pt>
                <c:pt idx="96">
                  <c:v>333.57575757575756</c:v>
                </c:pt>
                <c:pt idx="97">
                  <c:v>337.05050505050502</c:v>
                </c:pt>
                <c:pt idx="98">
                  <c:v>340.52525252525254</c:v>
                </c:pt>
              </c:numCache>
            </c:numRef>
          </c:xVal>
          <c:yVal>
            <c:numRef>
              <c:f>Sheet1!$Q$12:$Q$110</c:f>
              <c:numCache>
                <c:formatCode>General</c:formatCode>
                <c:ptCount val="99"/>
                <c:pt idx="0">
                  <c:v>2.8247900000000001</c:v>
                </c:pt>
                <c:pt idx="1">
                  <c:v>3.4458299999999999</c:v>
                </c:pt>
                <c:pt idx="2">
                  <c:v>3.7124100000000002</c:v>
                </c:pt>
                <c:pt idx="3">
                  <c:v>3.8894500000000001</c:v>
                </c:pt>
                <c:pt idx="4">
                  <c:v>3.9670899999999998</c:v>
                </c:pt>
                <c:pt idx="5">
                  <c:v>4.04</c:v>
                </c:pt>
                <c:pt idx="6">
                  <c:v>4.0813100000000002</c:v>
                </c:pt>
                <c:pt idx="7">
                  <c:v>4.1321399999999997</c:v>
                </c:pt>
                <c:pt idx="8">
                  <c:v>4.1854199999999997</c:v>
                </c:pt>
                <c:pt idx="9">
                  <c:v>4.2405299999999997</c:v>
                </c:pt>
                <c:pt idx="10">
                  <c:v>4.2974399999999999</c:v>
                </c:pt>
                <c:pt idx="11">
                  <c:v>4.3524500000000002</c:v>
                </c:pt>
                <c:pt idx="12">
                  <c:v>4.4478499999999999</c:v>
                </c:pt>
                <c:pt idx="13">
                  <c:v>4.5173199999999998</c:v>
                </c:pt>
                <c:pt idx="14">
                  <c:v>4.5984299999999996</c:v>
                </c:pt>
                <c:pt idx="15">
                  <c:v>4.70228</c:v>
                </c:pt>
                <c:pt idx="16">
                  <c:v>4.8031300000000003</c:v>
                </c:pt>
                <c:pt idx="17">
                  <c:v>4.9002100000000004</c:v>
                </c:pt>
                <c:pt idx="18">
                  <c:v>5.0339299999999998</c:v>
                </c:pt>
                <c:pt idx="19">
                  <c:v>5.1554399999999996</c:v>
                </c:pt>
                <c:pt idx="20">
                  <c:v>5.2974500000000004</c:v>
                </c:pt>
                <c:pt idx="21">
                  <c:v>5.4391800000000003</c:v>
                </c:pt>
                <c:pt idx="22">
                  <c:v>5.5986200000000004</c:v>
                </c:pt>
                <c:pt idx="23">
                  <c:v>5.7765300000000002</c:v>
                </c:pt>
                <c:pt idx="24">
                  <c:v>5.9500500000000001</c:v>
                </c:pt>
                <c:pt idx="25">
                  <c:v>6.1445699999999999</c:v>
                </c:pt>
                <c:pt idx="26">
                  <c:v>6.4264400000000004</c:v>
                </c:pt>
                <c:pt idx="27">
                  <c:v>6.8879000000000001</c:v>
                </c:pt>
                <c:pt idx="28">
                  <c:v>7.6398299999999999</c:v>
                </c:pt>
                <c:pt idx="29">
                  <c:v>8.9031500000000001</c:v>
                </c:pt>
                <c:pt idx="30">
                  <c:v>10.967599999999999</c:v>
                </c:pt>
                <c:pt idx="31">
                  <c:v>13.982699999999999</c:v>
                </c:pt>
                <c:pt idx="32">
                  <c:v>17.975899999999999</c:v>
                </c:pt>
                <c:pt idx="33">
                  <c:v>22.9726</c:v>
                </c:pt>
                <c:pt idx="34">
                  <c:v>28.624500000000001</c:v>
                </c:pt>
                <c:pt idx="35">
                  <c:v>34.142600000000002</c:v>
                </c:pt>
                <c:pt idx="36">
                  <c:v>39.522199999999998</c:v>
                </c:pt>
                <c:pt idx="37">
                  <c:v>43.957799999999999</c:v>
                </c:pt>
                <c:pt idx="38">
                  <c:v>47.3812</c:v>
                </c:pt>
                <c:pt idx="39">
                  <c:v>49.724499999999999</c:v>
                </c:pt>
                <c:pt idx="40">
                  <c:v>51.185899999999997</c:v>
                </c:pt>
                <c:pt idx="41">
                  <c:v>52.241700000000002</c:v>
                </c:pt>
                <c:pt idx="42">
                  <c:v>52.784100000000002</c:v>
                </c:pt>
                <c:pt idx="43">
                  <c:v>53.087899999999998</c:v>
                </c:pt>
                <c:pt idx="44">
                  <c:v>53.3551</c:v>
                </c:pt>
                <c:pt idx="45">
                  <c:v>53.28</c:v>
                </c:pt>
                <c:pt idx="46">
                  <c:v>53.674100000000003</c:v>
                </c:pt>
                <c:pt idx="47">
                  <c:v>53.673000000000002</c:v>
                </c:pt>
                <c:pt idx="48">
                  <c:v>53.881599999999999</c:v>
                </c:pt>
                <c:pt idx="49">
                  <c:v>54.054499999999997</c:v>
                </c:pt>
                <c:pt idx="50">
                  <c:v>54.118600000000001</c:v>
                </c:pt>
                <c:pt idx="51">
                  <c:v>54.382899999999999</c:v>
                </c:pt>
                <c:pt idx="52">
                  <c:v>54.465699999999998</c:v>
                </c:pt>
                <c:pt idx="53">
                  <c:v>54.447099999999999</c:v>
                </c:pt>
                <c:pt idx="54">
                  <c:v>54.614899999999999</c:v>
                </c:pt>
                <c:pt idx="55">
                  <c:v>55.013399999999997</c:v>
                </c:pt>
                <c:pt idx="56">
                  <c:v>55.0015</c:v>
                </c:pt>
                <c:pt idx="57">
                  <c:v>55.123699999999999</c:v>
                </c:pt>
                <c:pt idx="58">
                  <c:v>55.304299999999998</c:v>
                </c:pt>
                <c:pt idx="59">
                  <c:v>55.534500000000001</c:v>
                </c:pt>
                <c:pt idx="60">
                  <c:v>55.596499999999999</c:v>
                </c:pt>
                <c:pt idx="61">
                  <c:v>55.863799999999998</c:v>
                </c:pt>
                <c:pt idx="62">
                  <c:v>56.046500000000002</c:v>
                </c:pt>
                <c:pt idx="63">
                  <c:v>56.267499999999998</c:v>
                </c:pt>
                <c:pt idx="64">
                  <c:v>56.483800000000002</c:v>
                </c:pt>
                <c:pt idx="65">
                  <c:v>56.797400000000003</c:v>
                </c:pt>
                <c:pt idx="66">
                  <c:v>56.934800000000003</c:v>
                </c:pt>
                <c:pt idx="67">
                  <c:v>57.177599999999998</c:v>
                </c:pt>
                <c:pt idx="68">
                  <c:v>57.560600000000001</c:v>
                </c:pt>
                <c:pt idx="69">
                  <c:v>57.572299999999998</c:v>
                </c:pt>
                <c:pt idx="70">
                  <c:v>57.909399999999998</c:v>
                </c:pt>
                <c:pt idx="71">
                  <c:v>58.186500000000002</c:v>
                </c:pt>
                <c:pt idx="72">
                  <c:v>58.488500000000002</c:v>
                </c:pt>
                <c:pt idx="73">
                  <c:v>58.565899999999999</c:v>
                </c:pt>
                <c:pt idx="74">
                  <c:v>59.044899999999998</c:v>
                </c:pt>
                <c:pt idx="75">
                  <c:v>59.346899999999998</c:v>
                </c:pt>
                <c:pt idx="76">
                  <c:v>59.754300000000001</c:v>
                </c:pt>
                <c:pt idx="77">
                  <c:v>60.484999999999999</c:v>
                </c:pt>
                <c:pt idx="78">
                  <c:v>61.482300000000002</c:v>
                </c:pt>
                <c:pt idx="79">
                  <c:v>62.993600000000001</c:v>
                </c:pt>
                <c:pt idx="80">
                  <c:v>65.358599999999996</c:v>
                </c:pt>
                <c:pt idx="81">
                  <c:v>68.235399999999998</c:v>
                </c:pt>
                <c:pt idx="82">
                  <c:v>71.149500000000003</c:v>
                </c:pt>
                <c:pt idx="83">
                  <c:v>74.030799999999999</c:v>
                </c:pt>
                <c:pt idx="84">
                  <c:v>76.4268</c:v>
                </c:pt>
                <c:pt idx="85">
                  <c:v>78.302499999999995</c:v>
                </c:pt>
                <c:pt idx="86">
                  <c:v>79.282499999999999</c:v>
                </c:pt>
                <c:pt idx="87">
                  <c:v>80.195499999999996</c:v>
                </c:pt>
                <c:pt idx="88">
                  <c:v>80.920500000000004</c:v>
                </c:pt>
                <c:pt idx="89">
                  <c:v>81.099000000000004</c:v>
                </c:pt>
                <c:pt idx="90">
                  <c:v>81.662000000000006</c:v>
                </c:pt>
                <c:pt idx="91">
                  <c:v>81.776600000000002</c:v>
                </c:pt>
                <c:pt idx="92">
                  <c:v>82.192700000000002</c:v>
                </c:pt>
                <c:pt idx="93">
                  <c:v>82.724599999999995</c:v>
                </c:pt>
                <c:pt idx="94">
                  <c:v>83.465900000000005</c:v>
                </c:pt>
                <c:pt idx="95">
                  <c:v>83.691999999999993</c:v>
                </c:pt>
                <c:pt idx="96">
                  <c:v>83.981800000000007</c:v>
                </c:pt>
                <c:pt idx="97">
                  <c:v>84.653700000000001</c:v>
                </c:pt>
                <c:pt idx="98">
                  <c:v>84.864800000000002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24-4243-9EA4-928F8F05A50D}"/>
            </c:ext>
          </c:extLst>
        </c:ser>
        <c:ser>
          <c:idx val="1"/>
          <c:order val="1"/>
          <c:spPr>
            <a:ln w="2222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Sheet1!$V$79:$V$80</c:f>
              <c:numCache>
                <c:formatCode>General</c:formatCode>
                <c:ptCount val="2"/>
                <c:pt idx="0">
                  <c:v>149</c:v>
                </c:pt>
                <c:pt idx="1">
                  <c:v>149</c:v>
                </c:pt>
              </c:numCache>
            </c:numRef>
          </c:xVal>
          <c:yVal>
            <c:numRef>
              <c:f>Sheet1!$W$79:$W$80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24-4243-9EA4-928F8F05A50D}"/>
            </c:ext>
          </c:extLst>
        </c:ser>
        <c:ser>
          <c:idx val="2"/>
          <c:order val="2"/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Sheet1!$V$82:$V$83</c:f>
              <c:numCache>
                <c:formatCode>General</c:formatCode>
                <c:ptCount val="2"/>
                <c:pt idx="0">
                  <c:v>43.5</c:v>
                </c:pt>
                <c:pt idx="1">
                  <c:v>43.5</c:v>
                </c:pt>
              </c:numCache>
            </c:numRef>
          </c:xVal>
          <c:yVal>
            <c:numRef>
              <c:f>Sheet1!$W$82:$W$83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A24-4243-9EA4-928F8F05A50D}"/>
            </c:ext>
          </c:extLst>
        </c:ser>
        <c:ser>
          <c:idx val="3"/>
          <c:order val="3"/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Sheet1!$V$85:$V$86</c:f>
              <c:numCache>
                <c:formatCode>General</c:formatCode>
                <c:ptCount val="2"/>
                <c:pt idx="0">
                  <c:v>254</c:v>
                </c:pt>
                <c:pt idx="1">
                  <c:v>254</c:v>
                </c:pt>
              </c:numCache>
            </c:numRef>
          </c:xVal>
          <c:yVal>
            <c:numRef>
              <c:f>Sheet1!$W$85:$W$86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A24-4243-9EA4-928F8F05A50D}"/>
            </c:ext>
          </c:extLst>
        </c:ser>
        <c:ser>
          <c:idx val="4"/>
          <c:order val="4"/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Sheet1!$V$88:$V$89</c:f>
              <c:numCache>
                <c:formatCode>General</c:formatCode>
                <c:ptCount val="2"/>
                <c:pt idx="0">
                  <c:v>299.5</c:v>
                </c:pt>
                <c:pt idx="1">
                  <c:v>299.5</c:v>
                </c:pt>
              </c:numCache>
            </c:numRef>
          </c:xVal>
          <c:yVal>
            <c:numRef>
              <c:f>Sheet1!$W$88:$W$89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A24-4243-9EA4-928F8F05A50D}"/>
            </c:ext>
          </c:extLst>
        </c:ser>
        <c:ser>
          <c:idx val="5"/>
          <c:order val="5"/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Sheet1!$V$91:$V$92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Sheet1!$W$91:$W$92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A24-4243-9EA4-928F8F05A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470560"/>
        <c:axId val="788424800"/>
      </c:scatterChart>
      <c:valAx>
        <c:axId val="788470560"/>
        <c:scaling>
          <c:orientation val="minMax"/>
          <c:max val="34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 [ 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424800"/>
        <c:crosses val="autoZero"/>
        <c:crossBetween val="midCat"/>
      </c:valAx>
      <c:valAx>
        <c:axId val="788424800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Power density [Wcm^2]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47056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Sheet1!$L$12:$L$111</c:f>
              <c:numCache>
                <c:formatCode>General</c:formatCode>
                <c:ptCount val="100"/>
                <c:pt idx="0">
                  <c:v>0</c:v>
                </c:pt>
                <c:pt idx="1">
                  <c:v>0.72727272727272729</c:v>
                </c:pt>
                <c:pt idx="2">
                  <c:v>1.4545454545454546</c:v>
                </c:pt>
                <c:pt idx="3">
                  <c:v>2.1818181818181817</c:v>
                </c:pt>
                <c:pt idx="4">
                  <c:v>2.9090909090909092</c:v>
                </c:pt>
                <c:pt idx="5">
                  <c:v>3.6363636363636362</c:v>
                </c:pt>
                <c:pt idx="6">
                  <c:v>4.3636363636363633</c:v>
                </c:pt>
                <c:pt idx="7">
                  <c:v>5.0909090909090908</c:v>
                </c:pt>
                <c:pt idx="8">
                  <c:v>5.8181818181818183</c:v>
                </c:pt>
                <c:pt idx="9">
                  <c:v>6.5454545454545459</c:v>
                </c:pt>
                <c:pt idx="10">
                  <c:v>7.2727272727272725</c:v>
                </c:pt>
                <c:pt idx="11">
                  <c:v>8</c:v>
                </c:pt>
                <c:pt idx="12">
                  <c:v>8.7272727272727266</c:v>
                </c:pt>
                <c:pt idx="13">
                  <c:v>9.454545454545455</c:v>
                </c:pt>
                <c:pt idx="14">
                  <c:v>10.181818181818182</c:v>
                </c:pt>
                <c:pt idx="15">
                  <c:v>10.90909090909091</c:v>
                </c:pt>
                <c:pt idx="16">
                  <c:v>11.636363636363637</c:v>
                </c:pt>
                <c:pt idx="17">
                  <c:v>12.363636363636363</c:v>
                </c:pt>
                <c:pt idx="18">
                  <c:v>13.090909090909092</c:v>
                </c:pt>
                <c:pt idx="19">
                  <c:v>13.818181818181817</c:v>
                </c:pt>
                <c:pt idx="20">
                  <c:v>14.545454545454545</c:v>
                </c:pt>
                <c:pt idx="21">
                  <c:v>15.272727272727273</c:v>
                </c:pt>
                <c:pt idx="22">
                  <c:v>16</c:v>
                </c:pt>
                <c:pt idx="23">
                  <c:v>16.727272727272727</c:v>
                </c:pt>
                <c:pt idx="24">
                  <c:v>17.454545454545453</c:v>
                </c:pt>
                <c:pt idx="25">
                  <c:v>18.181818181818183</c:v>
                </c:pt>
                <c:pt idx="26">
                  <c:v>18.90909090909091</c:v>
                </c:pt>
                <c:pt idx="27">
                  <c:v>19.636363636363633</c:v>
                </c:pt>
                <c:pt idx="28">
                  <c:v>20.363636363636363</c:v>
                </c:pt>
                <c:pt idx="29">
                  <c:v>21.09090909090909</c:v>
                </c:pt>
                <c:pt idx="30">
                  <c:v>21.81818181818182</c:v>
                </c:pt>
                <c:pt idx="31">
                  <c:v>22.545454545454547</c:v>
                </c:pt>
                <c:pt idx="32">
                  <c:v>23.272727272727273</c:v>
                </c:pt>
                <c:pt idx="33">
                  <c:v>24</c:v>
                </c:pt>
                <c:pt idx="34">
                  <c:v>24.727272727272727</c:v>
                </c:pt>
                <c:pt idx="35">
                  <c:v>25.454545454545453</c:v>
                </c:pt>
                <c:pt idx="36">
                  <c:v>26.181818181818183</c:v>
                </c:pt>
                <c:pt idx="37">
                  <c:v>26.90909090909091</c:v>
                </c:pt>
                <c:pt idx="38">
                  <c:v>27.636363636363633</c:v>
                </c:pt>
                <c:pt idx="39">
                  <c:v>28.363636363636363</c:v>
                </c:pt>
                <c:pt idx="40">
                  <c:v>29.09090909090909</c:v>
                </c:pt>
                <c:pt idx="41">
                  <c:v>29.81818181818182</c:v>
                </c:pt>
                <c:pt idx="42">
                  <c:v>30.545454545454547</c:v>
                </c:pt>
                <c:pt idx="43">
                  <c:v>31.272727272727273</c:v>
                </c:pt>
                <c:pt idx="44">
                  <c:v>32</c:v>
                </c:pt>
                <c:pt idx="45">
                  <c:v>32.727272727272727</c:v>
                </c:pt>
                <c:pt idx="46">
                  <c:v>33.454545454545453</c:v>
                </c:pt>
                <c:pt idx="47">
                  <c:v>34.18181818181818</c:v>
                </c:pt>
                <c:pt idx="48">
                  <c:v>34.909090909090907</c:v>
                </c:pt>
                <c:pt idx="49">
                  <c:v>35.63636363636364</c:v>
                </c:pt>
                <c:pt idx="50">
                  <c:v>36.363636363636367</c:v>
                </c:pt>
                <c:pt idx="51">
                  <c:v>37.090909090909093</c:v>
                </c:pt>
                <c:pt idx="52">
                  <c:v>37.81818181818182</c:v>
                </c:pt>
                <c:pt idx="53">
                  <c:v>38.545454545454547</c:v>
                </c:pt>
                <c:pt idx="54">
                  <c:v>39.272727272727266</c:v>
                </c:pt>
                <c:pt idx="55">
                  <c:v>40</c:v>
                </c:pt>
                <c:pt idx="56">
                  <c:v>40.727272727272727</c:v>
                </c:pt>
                <c:pt idx="57">
                  <c:v>41.45454545454546</c:v>
                </c:pt>
                <c:pt idx="58">
                  <c:v>42.18181818181818</c:v>
                </c:pt>
                <c:pt idx="59">
                  <c:v>42.909090909090907</c:v>
                </c:pt>
                <c:pt idx="60">
                  <c:v>43.63636363636364</c:v>
                </c:pt>
                <c:pt idx="61">
                  <c:v>44.36363636363636</c:v>
                </c:pt>
                <c:pt idx="62">
                  <c:v>45.090909090909093</c:v>
                </c:pt>
                <c:pt idx="63">
                  <c:v>45.81818181818182</c:v>
                </c:pt>
                <c:pt idx="64">
                  <c:v>46.545454545454547</c:v>
                </c:pt>
                <c:pt idx="65">
                  <c:v>47.272727272727273</c:v>
                </c:pt>
                <c:pt idx="66">
                  <c:v>48</c:v>
                </c:pt>
                <c:pt idx="67">
                  <c:v>48.727272727272727</c:v>
                </c:pt>
                <c:pt idx="68">
                  <c:v>49.454545454545453</c:v>
                </c:pt>
                <c:pt idx="69">
                  <c:v>50.181818181818187</c:v>
                </c:pt>
                <c:pt idx="70">
                  <c:v>50.909090909090907</c:v>
                </c:pt>
                <c:pt idx="71">
                  <c:v>51.636363636363633</c:v>
                </c:pt>
                <c:pt idx="72">
                  <c:v>52.363636363636367</c:v>
                </c:pt>
                <c:pt idx="73">
                  <c:v>53.090909090909086</c:v>
                </c:pt>
                <c:pt idx="74">
                  <c:v>53.81818181818182</c:v>
                </c:pt>
                <c:pt idx="75">
                  <c:v>54.545454545454547</c:v>
                </c:pt>
                <c:pt idx="76">
                  <c:v>55.272727272727266</c:v>
                </c:pt>
                <c:pt idx="77">
                  <c:v>56</c:v>
                </c:pt>
                <c:pt idx="78">
                  <c:v>56.727272727272727</c:v>
                </c:pt>
                <c:pt idx="79">
                  <c:v>57.454545454545453</c:v>
                </c:pt>
                <c:pt idx="80">
                  <c:v>58.18181818181818</c:v>
                </c:pt>
                <c:pt idx="81">
                  <c:v>58.909090909090914</c:v>
                </c:pt>
                <c:pt idx="82">
                  <c:v>59.63636363636364</c:v>
                </c:pt>
                <c:pt idx="83">
                  <c:v>60.36363636363636</c:v>
                </c:pt>
                <c:pt idx="84">
                  <c:v>61.090909090909093</c:v>
                </c:pt>
                <c:pt idx="85">
                  <c:v>61.818181818181813</c:v>
                </c:pt>
                <c:pt idx="86">
                  <c:v>62.545454545454547</c:v>
                </c:pt>
                <c:pt idx="87">
                  <c:v>63.272727272727273</c:v>
                </c:pt>
                <c:pt idx="88">
                  <c:v>64</c:v>
                </c:pt>
                <c:pt idx="89">
                  <c:v>64.727272727272734</c:v>
                </c:pt>
                <c:pt idx="90">
                  <c:v>65.454545454545453</c:v>
                </c:pt>
                <c:pt idx="91">
                  <c:v>66.181818181818187</c:v>
                </c:pt>
                <c:pt idx="92">
                  <c:v>66.909090909090907</c:v>
                </c:pt>
                <c:pt idx="93">
                  <c:v>67.63636363636364</c:v>
                </c:pt>
                <c:pt idx="94">
                  <c:v>68.36363636363636</c:v>
                </c:pt>
                <c:pt idx="95">
                  <c:v>69.090909090909093</c:v>
                </c:pt>
                <c:pt idx="96">
                  <c:v>69.818181818181813</c:v>
                </c:pt>
                <c:pt idx="97">
                  <c:v>70.545454545454547</c:v>
                </c:pt>
                <c:pt idx="98">
                  <c:v>71.27272727272728</c:v>
                </c:pt>
                <c:pt idx="99">
                  <c:v>72</c:v>
                </c:pt>
              </c:numCache>
            </c:numRef>
          </c:xVal>
          <c:yVal>
            <c:numRef>
              <c:f>Sheet1!$M$12:$M$111</c:f>
              <c:numCache>
                <c:formatCode>General</c:formatCode>
                <c:ptCount val="100"/>
                <c:pt idx="0">
                  <c:v>1.8467100000000001E-3</c:v>
                </c:pt>
                <c:pt idx="1">
                  <c:v>2.1689499999999998E-3</c:v>
                </c:pt>
                <c:pt idx="2">
                  <c:v>2.4991200000000001E-3</c:v>
                </c:pt>
                <c:pt idx="3">
                  <c:v>3.23143E-3</c:v>
                </c:pt>
                <c:pt idx="4">
                  <c:v>3.8480300000000001E-3</c:v>
                </c:pt>
                <c:pt idx="5">
                  <c:v>4.5334299999999998E-3</c:v>
                </c:pt>
                <c:pt idx="6">
                  <c:v>5.47717E-3</c:v>
                </c:pt>
                <c:pt idx="7">
                  <c:v>6.54917E-3</c:v>
                </c:pt>
                <c:pt idx="8">
                  <c:v>7.8847899999999992E-3</c:v>
                </c:pt>
                <c:pt idx="9">
                  <c:v>9.7693599999999995E-3</c:v>
                </c:pt>
                <c:pt idx="10">
                  <c:v>1.1850599999999999E-2</c:v>
                </c:pt>
                <c:pt idx="11">
                  <c:v>1.43217E-2</c:v>
                </c:pt>
                <c:pt idx="12">
                  <c:v>1.7080399999999999E-2</c:v>
                </c:pt>
                <c:pt idx="13">
                  <c:v>2.0971500000000001E-2</c:v>
                </c:pt>
                <c:pt idx="14">
                  <c:v>2.4680000000000001E-2</c:v>
                </c:pt>
                <c:pt idx="15">
                  <c:v>2.9830499999999999E-2</c:v>
                </c:pt>
                <c:pt idx="16">
                  <c:v>3.5697399999999997E-2</c:v>
                </c:pt>
                <c:pt idx="17">
                  <c:v>4.2280400000000003E-2</c:v>
                </c:pt>
                <c:pt idx="18">
                  <c:v>5.1658700000000002E-2</c:v>
                </c:pt>
                <c:pt idx="19">
                  <c:v>6.0311499999999997E-2</c:v>
                </c:pt>
                <c:pt idx="20">
                  <c:v>7.1975499999999998E-2</c:v>
                </c:pt>
                <c:pt idx="21">
                  <c:v>8.5247500000000004E-2</c:v>
                </c:pt>
                <c:pt idx="22">
                  <c:v>0.101634</c:v>
                </c:pt>
                <c:pt idx="23">
                  <c:v>0.118899</c:v>
                </c:pt>
                <c:pt idx="24">
                  <c:v>0.13914199999999999</c:v>
                </c:pt>
                <c:pt idx="25">
                  <c:v>0.164022</c:v>
                </c:pt>
                <c:pt idx="26">
                  <c:v>0.19226399999999999</c:v>
                </c:pt>
                <c:pt idx="27">
                  <c:v>0.223356</c:v>
                </c:pt>
                <c:pt idx="28">
                  <c:v>0.25994200000000001</c:v>
                </c:pt>
                <c:pt idx="29">
                  <c:v>0.30383100000000002</c:v>
                </c:pt>
                <c:pt idx="30">
                  <c:v>0.35348800000000002</c:v>
                </c:pt>
                <c:pt idx="31">
                  <c:v>0.41115099999999999</c:v>
                </c:pt>
                <c:pt idx="32">
                  <c:v>0.48314699999999999</c:v>
                </c:pt>
                <c:pt idx="33">
                  <c:v>0.56782600000000005</c:v>
                </c:pt>
                <c:pt idx="34">
                  <c:v>0.67817300000000003</c:v>
                </c:pt>
                <c:pt idx="35">
                  <c:v>0.822936</c:v>
                </c:pt>
                <c:pt idx="36">
                  <c:v>1.01945</c:v>
                </c:pt>
                <c:pt idx="37">
                  <c:v>1.28908</c:v>
                </c:pt>
                <c:pt idx="38">
                  <c:v>1.6816800000000001</c:v>
                </c:pt>
                <c:pt idx="39">
                  <c:v>2.2710499999999998</c:v>
                </c:pt>
                <c:pt idx="40">
                  <c:v>3.1794199999999999</c:v>
                </c:pt>
                <c:pt idx="41">
                  <c:v>4.6750600000000002</c:v>
                </c:pt>
                <c:pt idx="42">
                  <c:v>7.3415999999999997</c:v>
                </c:pt>
                <c:pt idx="43">
                  <c:v>12.407</c:v>
                </c:pt>
                <c:pt idx="44">
                  <c:v>22.283200000000001</c:v>
                </c:pt>
                <c:pt idx="45">
                  <c:v>42.7532</c:v>
                </c:pt>
                <c:pt idx="46">
                  <c:v>127.581</c:v>
                </c:pt>
                <c:pt idx="47">
                  <c:v>563.98199999999997</c:v>
                </c:pt>
                <c:pt idx="48">
                  <c:v>1310.48</c:v>
                </c:pt>
                <c:pt idx="49">
                  <c:v>1440.55</c:v>
                </c:pt>
                <c:pt idx="50">
                  <c:v>585.07799999999997</c:v>
                </c:pt>
                <c:pt idx="51">
                  <c:v>93.113200000000006</c:v>
                </c:pt>
                <c:pt idx="52">
                  <c:v>26.451000000000001</c:v>
                </c:pt>
                <c:pt idx="53">
                  <c:v>11.344799999999999</c:v>
                </c:pt>
                <c:pt idx="54">
                  <c:v>5.18621</c:v>
                </c:pt>
                <c:pt idx="55">
                  <c:v>2.8405200000000002</c:v>
                </c:pt>
                <c:pt idx="56">
                  <c:v>1.90466</c:v>
                </c:pt>
                <c:pt idx="57">
                  <c:v>1.4350700000000001</c:v>
                </c:pt>
                <c:pt idx="58">
                  <c:v>1.1348800000000001</c:v>
                </c:pt>
                <c:pt idx="59">
                  <c:v>0.92242900000000005</c:v>
                </c:pt>
                <c:pt idx="60">
                  <c:v>0.76583500000000004</c:v>
                </c:pt>
                <c:pt idx="61">
                  <c:v>0.64754800000000001</c:v>
                </c:pt>
                <c:pt idx="62">
                  <c:v>0.55064299999999999</c:v>
                </c:pt>
                <c:pt idx="63">
                  <c:v>0.47337899999999999</c:v>
                </c:pt>
                <c:pt idx="64">
                  <c:v>0.40954099999999999</c:v>
                </c:pt>
                <c:pt idx="65">
                  <c:v>0.35390100000000002</c:v>
                </c:pt>
                <c:pt idx="66">
                  <c:v>0.30730800000000003</c:v>
                </c:pt>
                <c:pt idx="67">
                  <c:v>0.26428299999999999</c:v>
                </c:pt>
                <c:pt idx="68">
                  <c:v>0.228878</c:v>
                </c:pt>
                <c:pt idx="69">
                  <c:v>0.19642000000000001</c:v>
                </c:pt>
                <c:pt idx="70">
                  <c:v>0.16966800000000001</c:v>
                </c:pt>
                <c:pt idx="71">
                  <c:v>0.14540500000000001</c:v>
                </c:pt>
                <c:pt idx="72">
                  <c:v>0.123845</c:v>
                </c:pt>
                <c:pt idx="73">
                  <c:v>0.10617600000000001</c:v>
                </c:pt>
                <c:pt idx="74">
                  <c:v>9.0012200000000001E-2</c:v>
                </c:pt>
                <c:pt idx="75">
                  <c:v>7.68456E-2</c:v>
                </c:pt>
                <c:pt idx="76">
                  <c:v>6.5588099999999996E-2</c:v>
                </c:pt>
                <c:pt idx="77">
                  <c:v>5.4691499999999997E-2</c:v>
                </c:pt>
                <c:pt idx="78">
                  <c:v>4.6393799999999999E-2</c:v>
                </c:pt>
                <c:pt idx="79">
                  <c:v>3.9174300000000002E-2</c:v>
                </c:pt>
                <c:pt idx="80">
                  <c:v>3.2822299999999999E-2</c:v>
                </c:pt>
                <c:pt idx="81">
                  <c:v>2.70671E-2</c:v>
                </c:pt>
                <c:pt idx="82">
                  <c:v>2.2565200000000001E-2</c:v>
                </c:pt>
                <c:pt idx="83">
                  <c:v>1.8550400000000002E-2</c:v>
                </c:pt>
                <c:pt idx="84">
                  <c:v>1.51591E-2</c:v>
                </c:pt>
                <c:pt idx="85">
                  <c:v>1.2955599999999999E-2</c:v>
                </c:pt>
                <c:pt idx="86">
                  <c:v>1.04379E-2</c:v>
                </c:pt>
                <c:pt idx="87">
                  <c:v>8.9438899999999995E-3</c:v>
                </c:pt>
                <c:pt idx="88">
                  <c:v>7.2780600000000003E-3</c:v>
                </c:pt>
                <c:pt idx="89">
                  <c:v>5.91707E-3</c:v>
                </c:pt>
                <c:pt idx="90">
                  <c:v>5.0794300000000002E-3</c:v>
                </c:pt>
                <c:pt idx="91">
                  <c:v>4.1611199999999999E-3</c:v>
                </c:pt>
                <c:pt idx="92">
                  <c:v>3.35374E-3</c:v>
                </c:pt>
                <c:pt idx="93">
                  <c:v>2.6927100000000001E-3</c:v>
                </c:pt>
                <c:pt idx="94">
                  <c:v>2.1423000000000002E-3</c:v>
                </c:pt>
                <c:pt idx="95">
                  <c:v>1.47656E-3</c:v>
                </c:pt>
                <c:pt idx="96">
                  <c:v>1.07847E-3</c:v>
                </c:pt>
                <c:pt idx="97">
                  <c:v>7.4018599999999999E-4</c:v>
                </c:pt>
                <c:pt idx="98">
                  <c:v>4.0275599999999999E-4</c:v>
                </c:pt>
                <c:pt idx="99">
                  <c:v>1.41552E-4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1D2-4F12-B544-5FD900DBABA6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5400" cap="rnd">
                <a:solidFill>
                  <a:schemeClr val="tx1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D2-4F12-B544-5FD900DBABA6}"/>
              </c:ext>
            </c:extLst>
          </c:dPt>
          <c:xVal>
            <c:numRef>
              <c:f>Sheet1!$AL$16:$AL$17</c:f>
              <c:numCache>
                <c:formatCode>General</c:formatCode>
                <c:ptCount val="2"/>
                <c:pt idx="0">
                  <c:v>35.4</c:v>
                </c:pt>
                <c:pt idx="1">
                  <c:v>35.4</c:v>
                </c:pt>
              </c:numCache>
            </c:numRef>
          </c:xVal>
          <c:yVal>
            <c:numRef>
              <c:f>Sheet1!$AM$16:$AM$17</c:f>
              <c:numCache>
                <c:formatCode>General</c:formatCode>
                <c:ptCount val="2"/>
                <c:pt idx="0">
                  <c:v>0</c:v>
                </c:pt>
                <c:pt idx="1">
                  <c:v>1600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1D2-4F12-B544-5FD900DBABA6}"/>
            </c:ext>
          </c:extLst>
        </c:ser>
        <c:ser>
          <c:idx val="2"/>
          <c:order val="2"/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Sheet1!$AL$19:$AL$20</c:f>
              <c:numCache>
                <c:formatCode>General</c:formatCode>
                <c:ptCount val="2"/>
                <c:pt idx="0">
                  <c:v>37</c:v>
                </c:pt>
                <c:pt idx="1">
                  <c:v>37</c:v>
                </c:pt>
              </c:numCache>
            </c:numRef>
          </c:xVal>
          <c:yVal>
            <c:numRef>
              <c:f>Sheet1!$AM$19:$AM$20</c:f>
              <c:numCache>
                <c:formatCode>General</c:formatCode>
                <c:ptCount val="2"/>
                <c:pt idx="0">
                  <c:v>0</c:v>
                </c:pt>
                <c:pt idx="1">
                  <c:v>1600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1D2-4F12-B544-5FD900DBABA6}"/>
            </c:ext>
          </c:extLst>
        </c:ser>
        <c:ser>
          <c:idx val="3"/>
          <c:order val="3"/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Sheet1!$AL$22:$AL$23</c:f>
              <c:numCache>
                <c:formatCode>General</c:formatCode>
                <c:ptCount val="2"/>
                <c:pt idx="0">
                  <c:v>33.799999999999997</c:v>
                </c:pt>
                <c:pt idx="1">
                  <c:v>33.799999999999997</c:v>
                </c:pt>
              </c:numCache>
            </c:numRef>
          </c:xVal>
          <c:yVal>
            <c:numRef>
              <c:f>Sheet1!$AM$22:$AM$23</c:f>
              <c:numCache>
                <c:formatCode>General</c:formatCode>
                <c:ptCount val="2"/>
                <c:pt idx="0">
                  <c:v>0</c:v>
                </c:pt>
                <c:pt idx="1">
                  <c:v>1600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1D2-4F12-B544-5FD900DBA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2312656"/>
        <c:axId val="652316400"/>
      </c:scatterChart>
      <c:valAx>
        <c:axId val="652312656"/>
        <c:scaling>
          <c:orientation val="minMax"/>
          <c:max val="7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Y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316400"/>
        <c:crosses val="autoZero"/>
        <c:crossBetween val="midCat"/>
      </c:valAx>
      <c:valAx>
        <c:axId val="652316400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Power density [W/cm^2]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31265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'Spectrum on exit window'!$A$4:$A$103</c:f>
              <c:numCache>
                <c:formatCode>General</c:formatCode>
                <c:ptCount val="100"/>
                <c:pt idx="0">
                  <c:v>10.592499999999999</c:v>
                </c:pt>
                <c:pt idx="1">
                  <c:v>11.885</c:v>
                </c:pt>
                <c:pt idx="2">
                  <c:v>13.3352</c:v>
                </c:pt>
                <c:pt idx="3">
                  <c:v>14.962400000000001</c:v>
                </c:pt>
                <c:pt idx="4">
                  <c:v>16.788</c:v>
                </c:pt>
                <c:pt idx="5">
                  <c:v>18.836500000000001</c:v>
                </c:pt>
                <c:pt idx="6">
                  <c:v>21.134899999999998</c:v>
                </c:pt>
                <c:pt idx="7">
                  <c:v>23.713699999999999</c:v>
                </c:pt>
                <c:pt idx="8">
                  <c:v>26.607299999999999</c:v>
                </c:pt>
                <c:pt idx="9">
                  <c:v>29.8538</c:v>
                </c:pt>
                <c:pt idx="10">
                  <c:v>33.496499999999997</c:v>
                </c:pt>
                <c:pt idx="11">
                  <c:v>37.5837</c:v>
                </c:pt>
                <c:pt idx="12">
                  <c:v>42.169699999999999</c:v>
                </c:pt>
                <c:pt idx="13">
                  <c:v>47.315100000000001</c:v>
                </c:pt>
                <c:pt idx="14">
                  <c:v>53.0884</c:v>
                </c:pt>
                <c:pt idx="15">
                  <c:v>59.566200000000002</c:v>
                </c:pt>
                <c:pt idx="16">
                  <c:v>66.834400000000002</c:v>
                </c:pt>
                <c:pt idx="17">
                  <c:v>74.989400000000003</c:v>
                </c:pt>
                <c:pt idx="18">
                  <c:v>84.139499999999998</c:v>
                </c:pt>
                <c:pt idx="19">
                  <c:v>94.406099999999995</c:v>
                </c:pt>
                <c:pt idx="20">
                  <c:v>105.925</c:v>
                </c:pt>
                <c:pt idx="21">
                  <c:v>118.85</c:v>
                </c:pt>
                <c:pt idx="22">
                  <c:v>133.352</c:v>
                </c:pt>
                <c:pt idx="23">
                  <c:v>149.624</c:v>
                </c:pt>
                <c:pt idx="24">
                  <c:v>167.88</c:v>
                </c:pt>
                <c:pt idx="25">
                  <c:v>188.36500000000001</c:v>
                </c:pt>
                <c:pt idx="26">
                  <c:v>211.34899999999999</c:v>
                </c:pt>
                <c:pt idx="27">
                  <c:v>237.137</c:v>
                </c:pt>
                <c:pt idx="28">
                  <c:v>266.07299999999998</c:v>
                </c:pt>
                <c:pt idx="29">
                  <c:v>298.53800000000001</c:v>
                </c:pt>
                <c:pt idx="30">
                  <c:v>334.96499999999997</c:v>
                </c:pt>
                <c:pt idx="31">
                  <c:v>375.83699999999999</c:v>
                </c:pt>
                <c:pt idx="32">
                  <c:v>421.697</c:v>
                </c:pt>
                <c:pt idx="33">
                  <c:v>473.15100000000001</c:v>
                </c:pt>
                <c:pt idx="34">
                  <c:v>530.88400000000001</c:v>
                </c:pt>
                <c:pt idx="35">
                  <c:v>595.66200000000003</c:v>
                </c:pt>
                <c:pt idx="36">
                  <c:v>668.34400000000005</c:v>
                </c:pt>
                <c:pt idx="37">
                  <c:v>749.89400000000001</c:v>
                </c:pt>
                <c:pt idx="38">
                  <c:v>841.39499999999998</c:v>
                </c:pt>
                <c:pt idx="39">
                  <c:v>944.06100000000004</c:v>
                </c:pt>
                <c:pt idx="40">
                  <c:v>1059.25</c:v>
                </c:pt>
                <c:pt idx="41">
                  <c:v>1188.5</c:v>
                </c:pt>
                <c:pt idx="42">
                  <c:v>1333.52</c:v>
                </c:pt>
                <c:pt idx="43">
                  <c:v>1496.24</c:v>
                </c:pt>
                <c:pt idx="44">
                  <c:v>1678.8</c:v>
                </c:pt>
                <c:pt idx="45">
                  <c:v>1883.65</c:v>
                </c:pt>
                <c:pt idx="46">
                  <c:v>2113.4899999999998</c:v>
                </c:pt>
                <c:pt idx="47">
                  <c:v>2371.37</c:v>
                </c:pt>
                <c:pt idx="48">
                  <c:v>2660.73</c:v>
                </c:pt>
                <c:pt idx="49">
                  <c:v>2985.38</c:v>
                </c:pt>
                <c:pt idx="50">
                  <c:v>3349.65</c:v>
                </c:pt>
                <c:pt idx="51">
                  <c:v>3758.37</c:v>
                </c:pt>
                <c:pt idx="52">
                  <c:v>4216.97</c:v>
                </c:pt>
                <c:pt idx="53">
                  <c:v>4731.51</c:v>
                </c:pt>
                <c:pt idx="54">
                  <c:v>5308.84</c:v>
                </c:pt>
                <c:pt idx="55">
                  <c:v>5956.62</c:v>
                </c:pt>
                <c:pt idx="56">
                  <c:v>6683.44</c:v>
                </c:pt>
                <c:pt idx="57">
                  <c:v>7498.94</c:v>
                </c:pt>
                <c:pt idx="58">
                  <c:v>8413.9500000000007</c:v>
                </c:pt>
                <c:pt idx="59">
                  <c:v>9440.61</c:v>
                </c:pt>
                <c:pt idx="60">
                  <c:v>10592.5</c:v>
                </c:pt>
                <c:pt idx="61">
                  <c:v>11885</c:v>
                </c:pt>
                <c:pt idx="62">
                  <c:v>13335.2</c:v>
                </c:pt>
                <c:pt idx="63">
                  <c:v>14962.4</c:v>
                </c:pt>
                <c:pt idx="64">
                  <c:v>16788</c:v>
                </c:pt>
                <c:pt idx="65">
                  <c:v>18836.5</c:v>
                </c:pt>
                <c:pt idx="66">
                  <c:v>21134.9</c:v>
                </c:pt>
                <c:pt idx="67">
                  <c:v>23713.7</c:v>
                </c:pt>
                <c:pt idx="68">
                  <c:v>26607.3</c:v>
                </c:pt>
                <c:pt idx="69">
                  <c:v>29853.8</c:v>
                </c:pt>
                <c:pt idx="70">
                  <c:v>33496.5</c:v>
                </c:pt>
                <c:pt idx="71">
                  <c:v>37583.699999999997</c:v>
                </c:pt>
                <c:pt idx="72">
                  <c:v>42169.7</c:v>
                </c:pt>
                <c:pt idx="73">
                  <c:v>47315.1</c:v>
                </c:pt>
                <c:pt idx="74">
                  <c:v>53088.4</c:v>
                </c:pt>
                <c:pt idx="75">
                  <c:v>59566.2</c:v>
                </c:pt>
                <c:pt idx="76">
                  <c:v>66834.399999999994</c:v>
                </c:pt>
                <c:pt idx="77">
                  <c:v>74989.399999999994</c:v>
                </c:pt>
                <c:pt idx="78">
                  <c:v>84139.5</c:v>
                </c:pt>
                <c:pt idx="79">
                  <c:v>94406.1</c:v>
                </c:pt>
                <c:pt idx="80">
                  <c:v>105925</c:v>
                </c:pt>
                <c:pt idx="81">
                  <c:v>118850</c:v>
                </c:pt>
                <c:pt idx="82">
                  <c:v>133352</c:v>
                </c:pt>
                <c:pt idx="83">
                  <c:v>149624</c:v>
                </c:pt>
                <c:pt idx="84">
                  <c:v>167880</c:v>
                </c:pt>
                <c:pt idx="85">
                  <c:v>188365</c:v>
                </c:pt>
                <c:pt idx="86">
                  <c:v>211349</c:v>
                </c:pt>
                <c:pt idx="87">
                  <c:v>237137</c:v>
                </c:pt>
                <c:pt idx="88">
                  <c:v>266073</c:v>
                </c:pt>
                <c:pt idx="89">
                  <c:v>298538</c:v>
                </c:pt>
                <c:pt idx="90">
                  <c:v>334965</c:v>
                </c:pt>
                <c:pt idx="91">
                  <c:v>375837</c:v>
                </c:pt>
                <c:pt idx="92">
                  <c:v>421697</c:v>
                </c:pt>
                <c:pt idx="93">
                  <c:v>473151</c:v>
                </c:pt>
                <c:pt idx="94">
                  <c:v>530884</c:v>
                </c:pt>
                <c:pt idx="95">
                  <c:v>595662</c:v>
                </c:pt>
                <c:pt idx="96">
                  <c:v>668344</c:v>
                </c:pt>
                <c:pt idx="97">
                  <c:v>749894</c:v>
                </c:pt>
                <c:pt idx="98">
                  <c:v>841395</c:v>
                </c:pt>
                <c:pt idx="99">
                  <c:v>944061</c:v>
                </c:pt>
              </c:numCache>
            </c:numRef>
          </c:xVal>
          <c:yVal>
            <c:numRef>
              <c:f>'Spectrum on exit window'!$B$4:$B$103</c:f>
              <c:numCache>
                <c:formatCode>0.00E+00</c:formatCode>
                <c:ptCount val="100"/>
                <c:pt idx="0">
                  <c:v>1556120000000000</c:v>
                </c:pt>
                <c:pt idx="1">
                  <c:v>1611920000000000</c:v>
                </c:pt>
                <c:pt idx="2">
                  <c:v>1669410000000000</c:v>
                </c:pt>
                <c:pt idx="3">
                  <c:v>1727390000000000</c:v>
                </c:pt>
                <c:pt idx="4">
                  <c:v>1779130000000000</c:v>
                </c:pt>
                <c:pt idx="5">
                  <c:v>1835780000000000</c:v>
                </c:pt>
                <c:pt idx="6">
                  <c:v>1897960000000000</c:v>
                </c:pt>
                <c:pt idx="7">
                  <c:v>1963290000000000</c:v>
                </c:pt>
                <c:pt idx="8">
                  <c:v>2033900000000000</c:v>
                </c:pt>
                <c:pt idx="9">
                  <c:v>2105820000000000</c:v>
                </c:pt>
                <c:pt idx="10">
                  <c:v>2180470000000000</c:v>
                </c:pt>
                <c:pt idx="11">
                  <c:v>2259730000000000</c:v>
                </c:pt>
                <c:pt idx="12">
                  <c:v>2338760000000000</c:v>
                </c:pt>
                <c:pt idx="13">
                  <c:v>2422390000000000</c:v>
                </c:pt>
                <c:pt idx="14">
                  <c:v>2507230000000000</c:v>
                </c:pt>
                <c:pt idx="15">
                  <c:v>2592190000000000</c:v>
                </c:pt>
                <c:pt idx="16">
                  <c:v>2682410000000000</c:v>
                </c:pt>
                <c:pt idx="17">
                  <c:v>2772410000000000</c:v>
                </c:pt>
                <c:pt idx="18">
                  <c:v>2866090000000000</c:v>
                </c:pt>
                <c:pt idx="19">
                  <c:v>2960280000000000</c:v>
                </c:pt>
                <c:pt idx="20">
                  <c:v>3054670000000000</c:v>
                </c:pt>
                <c:pt idx="21">
                  <c:v>3152990000000000</c:v>
                </c:pt>
                <c:pt idx="22">
                  <c:v>3249270000000000</c:v>
                </c:pt>
                <c:pt idx="23">
                  <c:v>3350200000000000</c:v>
                </c:pt>
                <c:pt idx="24">
                  <c:v>3450120000000000</c:v>
                </c:pt>
                <c:pt idx="25">
                  <c:v>3549540000000000</c:v>
                </c:pt>
                <c:pt idx="26">
                  <c:v>3651830000000000</c:v>
                </c:pt>
                <c:pt idx="27">
                  <c:v>3752190000000000</c:v>
                </c:pt>
                <c:pt idx="28">
                  <c:v>3851300000000000</c:v>
                </c:pt>
                <c:pt idx="29">
                  <c:v>3952170000000000</c:v>
                </c:pt>
                <c:pt idx="30">
                  <c:v>4048640000000000</c:v>
                </c:pt>
                <c:pt idx="31">
                  <c:v>4142750000000000</c:v>
                </c:pt>
                <c:pt idx="32">
                  <c:v>4235340000000000</c:v>
                </c:pt>
                <c:pt idx="33">
                  <c:v>4325210000000000</c:v>
                </c:pt>
                <c:pt idx="34">
                  <c:v>4409350000000000</c:v>
                </c:pt>
                <c:pt idx="35">
                  <c:v>4487940000000000</c:v>
                </c:pt>
                <c:pt idx="36">
                  <c:v>4567070000000000</c:v>
                </c:pt>
                <c:pt idx="37">
                  <c:v>4634520000000000</c:v>
                </c:pt>
                <c:pt idx="38">
                  <c:v>4697940000000000</c:v>
                </c:pt>
                <c:pt idx="39">
                  <c:v>4750240000000000</c:v>
                </c:pt>
                <c:pt idx="40">
                  <c:v>4792500000000000</c:v>
                </c:pt>
                <c:pt idx="41">
                  <c:v>4830460000000000</c:v>
                </c:pt>
                <c:pt idx="42">
                  <c:v>4852400000000000</c:v>
                </c:pt>
                <c:pt idx="43">
                  <c:v>4863410000000000</c:v>
                </c:pt>
                <c:pt idx="44">
                  <c:v>4864160000000000</c:v>
                </c:pt>
                <c:pt idx="45">
                  <c:v>4845160000000000</c:v>
                </c:pt>
                <c:pt idx="46">
                  <c:v>4811660000000000</c:v>
                </c:pt>
                <c:pt idx="47">
                  <c:v>4765000000000000</c:v>
                </c:pt>
                <c:pt idx="48">
                  <c:v>4698100000000000</c:v>
                </c:pt>
                <c:pt idx="49">
                  <c:v>4608050000000000</c:v>
                </c:pt>
                <c:pt idx="50">
                  <c:v>4499320000000000</c:v>
                </c:pt>
                <c:pt idx="51">
                  <c:v>4373480000000000</c:v>
                </c:pt>
                <c:pt idx="52">
                  <c:v>4221360000000000</c:v>
                </c:pt>
                <c:pt idx="53">
                  <c:v>4045800000000000</c:v>
                </c:pt>
                <c:pt idx="54">
                  <c:v>3849530000000000</c:v>
                </c:pt>
                <c:pt idx="55">
                  <c:v>3633790000000000</c:v>
                </c:pt>
                <c:pt idx="56">
                  <c:v>3394360000000000</c:v>
                </c:pt>
                <c:pt idx="57">
                  <c:v>3135460000000000</c:v>
                </c:pt>
                <c:pt idx="58">
                  <c:v>2861870000000000</c:v>
                </c:pt>
                <c:pt idx="59">
                  <c:v>2582330000000000</c:v>
                </c:pt>
                <c:pt idx="60">
                  <c:v>2290510000000000</c:v>
                </c:pt>
                <c:pt idx="61">
                  <c:v>1996920000000000</c:v>
                </c:pt>
                <c:pt idx="62">
                  <c:v>1708790000000000</c:v>
                </c:pt>
                <c:pt idx="63">
                  <c:v>1429910000000000</c:v>
                </c:pt>
                <c:pt idx="64">
                  <c:v>1169440000000000</c:v>
                </c:pt>
                <c:pt idx="65">
                  <c:v>929660000000000</c:v>
                </c:pt>
                <c:pt idx="66">
                  <c:v>716932000000000</c:v>
                </c:pt>
                <c:pt idx="67">
                  <c:v>533668000000000</c:v>
                </c:pt>
                <c:pt idx="68">
                  <c:v>383049000000000</c:v>
                </c:pt>
                <c:pt idx="69">
                  <c:v>263269000000000</c:v>
                </c:pt>
                <c:pt idx="70">
                  <c:v>173013000000000</c:v>
                </c:pt>
                <c:pt idx="71">
                  <c:v>107597000000000</c:v>
                </c:pt>
                <c:pt idx="72">
                  <c:v>63319300000000</c:v>
                </c:pt>
                <c:pt idx="73">
                  <c:v>34685100000000</c:v>
                </c:pt>
                <c:pt idx="74">
                  <c:v>17672200000000</c:v>
                </c:pt>
                <c:pt idx="75">
                  <c:v>8382700000000</c:v>
                </c:pt>
                <c:pt idx="76">
                  <c:v>3694960000000</c:v>
                </c:pt>
                <c:pt idx="77">
                  <c:v>1432000000000</c:v>
                </c:pt>
                <c:pt idx="78">
                  <c:v>515631000000</c:v>
                </c:pt>
                <c:pt idx="79">
                  <c:v>175024000000</c:v>
                </c:pt>
                <c:pt idx="80">
                  <c:v>48001400000</c:v>
                </c:pt>
                <c:pt idx="81">
                  <c:v>9455190000</c:v>
                </c:pt>
                <c:pt idx="82">
                  <c:v>2573940000</c:v>
                </c:pt>
                <c:pt idx="83">
                  <c:v>64694100</c:v>
                </c:pt>
                <c:pt idx="84" formatCode="General">
                  <c:v>0</c:v>
                </c:pt>
                <c:pt idx="85" formatCode="General">
                  <c:v>0</c:v>
                </c:pt>
                <c:pt idx="86" formatCode="General">
                  <c:v>0</c:v>
                </c:pt>
                <c:pt idx="87" formatCode="General">
                  <c:v>0</c:v>
                </c:pt>
                <c:pt idx="88" formatCode="General">
                  <c:v>0</c:v>
                </c:pt>
                <c:pt idx="89" formatCode="General">
                  <c:v>0</c:v>
                </c:pt>
                <c:pt idx="90" formatCode="General">
                  <c:v>0</c:v>
                </c:pt>
                <c:pt idx="91" formatCode="General">
                  <c:v>0</c:v>
                </c:pt>
                <c:pt idx="92" formatCode="General">
                  <c:v>0</c:v>
                </c:pt>
                <c:pt idx="93" formatCode="General">
                  <c:v>0</c:v>
                </c:pt>
                <c:pt idx="94" formatCode="General">
                  <c:v>0</c:v>
                </c:pt>
                <c:pt idx="95" formatCode="General">
                  <c:v>0</c:v>
                </c:pt>
                <c:pt idx="96" formatCode="General">
                  <c:v>0</c:v>
                </c:pt>
                <c:pt idx="97" formatCode="General">
                  <c:v>0</c:v>
                </c:pt>
                <c:pt idx="98" formatCode="General">
                  <c:v>0</c:v>
                </c:pt>
                <c:pt idx="99" formatCode="General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D76-4C97-917B-C21150305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99440"/>
        <c:axId val="112401520"/>
      </c:scatterChart>
      <c:valAx>
        <c:axId val="112399440"/>
        <c:scaling>
          <c:logBase val="10"/>
          <c:orientation val="minMax"/>
          <c:max val="50000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Photon Energy [eV]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01520"/>
        <c:crosses val="autoZero"/>
        <c:crossBetween val="midCat"/>
      </c:valAx>
      <c:valAx>
        <c:axId val="112401520"/>
        <c:scaling>
          <c:logBase val="10"/>
          <c:orientation val="minMax"/>
          <c:min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Flux [ph/s]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99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1054477092415"/>
          <c:y val="3.2638293320522226E-2"/>
          <c:w val="0.72962242027018787"/>
          <c:h val="0.82209390265186133"/>
        </c:manualLayout>
      </c:layout>
      <c:scatterChart>
        <c:scatterStyle val="smoothMarker"/>
        <c:varyColors val="0"/>
        <c:ser>
          <c:idx val="1"/>
          <c:order val="1"/>
          <c:tx>
            <c:v>18GeV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'Spectrum on exit window'!$E$4:$E$103</c:f>
              <c:numCache>
                <c:formatCode>General</c:formatCode>
                <c:ptCount val="100"/>
                <c:pt idx="0">
                  <c:v>10.592499999999999</c:v>
                </c:pt>
                <c:pt idx="1">
                  <c:v>11.885</c:v>
                </c:pt>
                <c:pt idx="2">
                  <c:v>13.3352</c:v>
                </c:pt>
                <c:pt idx="3">
                  <c:v>14.962400000000001</c:v>
                </c:pt>
                <c:pt idx="4">
                  <c:v>16.788</c:v>
                </c:pt>
                <c:pt idx="5">
                  <c:v>18.836500000000001</c:v>
                </c:pt>
                <c:pt idx="6">
                  <c:v>21.134899999999998</c:v>
                </c:pt>
                <c:pt idx="7">
                  <c:v>23.713699999999999</c:v>
                </c:pt>
                <c:pt idx="8">
                  <c:v>26.607299999999999</c:v>
                </c:pt>
                <c:pt idx="9">
                  <c:v>29.8538</c:v>
                </c:pt>
                <c:pt idx="10">
                  <c:v>33.496499999999997</c:v>
                </c:pt>
                <c:pt idx="11">
                  <c:v>37.5837</c:v>
                </c:pt>
                <c:pt idx="12">
                  <c:v>42.169699999999999</c:v>
                </c:pt>
                <c:pt idx="13">
                  <c:v>47.315100000000001</c:v>
                </c:pt>
                <c:pt idx="14">
                  <c:v>53.0884</c:v>
                </c:pt>
                <c:pt idx="15">
                  <c:v>59.566200000000002</c:v>
                </c:pt>
                <c:pt idx="16">
                  <c:v>66.834400000000002</c:v>
                </c:pt>
                <c:pt idx="17">
                  <c:v>74.989400000000003</c:v>
                </c:pt>
                <c:pt idx="18">
                  <c:v>84.139499999999998</c:v>
                </c:pt>
                <c:pt idx="19">
                  <c:v>94.406099999999995</c:v>
                </c:pt>
                <c:pt idx="20">
                  <c:v>105.925</c:v>
                </c:pt>
                <c:pt idx="21">
                  <c:v>118.85</c:v>
                </c:pt>
                <c:pt idx="22">
                  <c:v>133.352</c:v>
                </c:pt>
                <c:pt idx="23">
                  <c:v>149.624</c:v>
                </c:pt>
                <c:pt idx="24">
                  <c:v>167.88</c:v>
                </c:pt>
                <c:pt idx="25">
                  <c:v>188.36500000000001</c:v>
                </c:pt>
                <c:pt idx="26">
                  <c:v>211.34899999999999</c:v>
                </c:pt>
                <c:pt idx="27">
                  <c:v>237.137</c:v>
                </c:pt>
                <c:pt idx="28">
                  <c:v>266.07299999999998</c:v>
                </c:pt>
                <c:pt idx="29">
                  <c:v>298.53800000000001</c:v>
                </c:pt>
                <c:pt idx="30">
                  <c:v>334.96499999999997</c:v>
                </c:pt>
                <c:pt idx="31">
                  <c:v>375.83699999999999</c:v>
                </c:pt>
                <c:pt idx="32">
                  <c:v>421.697</c:v>
                </c:pt>
                <c:pt idx="33">
                  <c:v>473.15100000000001</c:v>
                </c:pt>
                <c:pt idx="34">
                  <c:v>530.88400000000001</c:v>
                </c:pt>
                <c:pt idx="35">
                  <c:v>595.66200000000003</c:v>
                </c:pt>
                <c:pt idx="36">
                  <c:v>668.34400000000005</c:v>
                </c:pt>
                <c:pt idx="37">
                  <c:v>749.89400000000001</c:v>
                </c:pt>
                <c:pt idx="38">
                  <c:v>841.39499999999998</c:v>
                </c:pt>
                <c:pt idx="39">
                  <c:v>944.06100000000004</c:v>
                </c:pt>
                <c:pt idx="40">
                  <c:v>1059.25</c:v>
                </c:pt>
                <c:pt idx="41">
                  <c:v>1188.5</c:v>
                </c:pt>
                <c:pt idx="42">
                  <c:v>1333.52</c:v>
                </c:pt>
                <c:pt idx="43">
                  <c:v>1496.24</c:v>
                </c:pt>
                <c:pt idx="44">
                  <c:v>1678.8</c:v>
                </c:pt>
                <c:pt idx="45">
                  <c:v>1883.65</c:v>
                </c:pt>
                <c:pt idx="46">
                  <c:v>2113.4899999999998</c:v>
                </c:pt>
                <c:pt idx="47">
                  <c:v>2371.37</c:v>
                </c:pt>
                <c:pt idx="48">
                  <c:v>2660.73</c:v>
                </c:pt>
                <c:pt idx="49">
                  <c:v>2985.38</c:v>
                </c:pt>
                <c:pt idx="50">
                  <c:v>3349.65</c:v>
                </c:pt>
                <c:pt idx="51">
                  <c:v>3758.37</c:v>
                </c:pt>
                <c:pt idx="52">
                  <c:v>4216.97</c:v>
                </c:pt>
                <c:pt idx="53">
                  <c:v>4731.51</c:v>
                </c:pt>
                <c:pt idx="54">
                  <c:v>5308.84</c:v>
                </c:pt>
                <c:pt idx="55">
                  <c:v>5956.62</c:v>
                </c:pt>
                <c:pt idx="56">
                  <c:v>6683.44</c:v>
                </c:pt>
                <c:pt idx="57">
                  <c:v>7498.94</c:v>
                </c:pt>
                <c:pt idx="58">
                  <c:v>8413.9500000000007</c:v>
                </c:pt>
                <c:pt idx="59">
                  <c:v>9440.61</c:v>
                </c:pt>
                <c:pt idx="60">
                  <c:v>10592.5</c:v>
                </c:pt>
                <c:pt idx="61">
                  <c:v>11885</c:v>
                </c:pt>
                <c:pt idx="62">
                  <c:v>13335.2</c:v>
                </c:pt>
                <c:pt idx="63">
                  <c:v>14962.4</c:v>
                </c:pt>
                <c:pt idx="64">
                  <c:v>16788</c:v>
                </c:pt>
                <c:pt idx="65">
                  <c:v>18836.5</c:v>
                </c:pt>
                <c:pt idx="66">
                  <c:v>21134.9</c:v>
                </c:pt>
                <c:pt idx="67">
                  <c:v>23713.7</c:v>
                </c:pt>
                <c:pt idx="68">
                  <c:v>26607.3</c:v>
                </c:pt>
                <c:pt idx="69">
                  <c:v>29853.8</c:v>
                </c:pt>
                <c:pt idx="70">
                  <c:v>33496.5</c:v>
                </c:pt>
                <c:pt idx="71">
                  <c:v>37583.699999999997</c:v>
                </c:pt>
                <c:pt idx="72">
                  <c:v>42169.7</c:v>
                </c:pt>
                <c:pt idx="73">
                  <c:v>47315.1</c:v>
                </c:pt>
                <c:pt idx="74">
                  <c:v>53088.4</c:v>
                </c:pt>
                <c:pt idx="75">
                  <c:v>59566.2</c:v>
                </c:pt>
                <c:pt idx="76">
                  <c:v>66834.399999999994</c:v>
                </c:pt>
                <c:pt idx="77">
                  <c:v>74989.399999999994</c:v>
                </c:pt>
                <c:pt idx="78">
                  <c:v>84139.5</c:v>
                </c:pt>
                <c:pt idx="79">
                  <c:v>94406.1</c:v>
                </c:pt>
                <c:pt idx="80">
                  <c:v>105925</c:v>
                </c:pt>
                <c:pt idx="81">
                  <c:v>118850</c:v>
                </c:pt>
                <c:pt idx="82">
                  <c:v>133352</c:v>
                </c:pt>
                <c:pt idx="83">
                  <c:v>149624</c:v>
                </c:pt>
                <c:pt idx="84">
                  <c:v>167880</c:v>
                </c:pt>
                <c:pt idx="85">
                  <c:v>188365</c:v>
                </c:pt>
                <c:pt idx="86">
                  <c:v>211349</c:v>
                </c:pt>
                <c:pt idx="87">
                  <c:v>237137</c:v>
                </c:pt>
                <c:pt idx="88">
                  <c:v>266073</c:v>
                </c:pt>
                <c:pt idx="89">
                  <c:v>298538</c:v>
                </c:pt>
                <c:pt idx="90">
                  <c:v>334965</c:v>
                </c:pt>
                <c:pt idx="91">
                  <c:v>375837</c:v>
                </c:pt>
                <c:pt idx="92">
                  <c:v>421697</c:v>
                </c:pt>
                <c:pt idx="93">
                  <c:v>473151</c:v>
                </c:pt>
                <c:pt idx="94">
                  <c:v>530884</c:v>
                </c:pt>
                <c:pt idx="95">
                  <c:v>595662</c:v>
                </c:pt>
                <c:pt idx="96">
                  <c:v>668344</c:v>
                </c:pt>
                <c:pt idx="97">
                  <c:v>749894</c:v>
                </c:pt>
                <c:pt idx="98">
                  <c:v>841395</c:v>
                </c:pt>
                <c:pt idx="99">
                  <c:v>944061</c:v>
                </c:pt>
              </c:numCache>
            </c:numRef>
          </c:xVal>
          <c:yVal>
            <c:numRef>
              <c:f>'Spectrum on exit window'!$F$4:$F$103</c:f>
              <c:numCache>
                <c:formatCode>0.00E+00</c:formatCode>
                <c:ptCount val="100"/>
                <c:pt idx="0">
                  <c:v>144195000000000</c:v>
                </c:pt>
                <c:pt idx="1">
                  <c:v>149360000000000</c:v>
                </c:pt>
                <c:pt idx="2">
                  <c:v>154835000000000</c:v>
                </c:pt>
                <c:pt idx="3">
                  <c:v>160202000000000</c:v>
                </c:pt>
                <c:pt idx="4">
                  <c:v>165598000000000</c:v>
                </c:pt>
                <c:pt idx="5">
                  <c:v>171262000000000</c:v>
                </c:pt>
                <c:pt idx="6">
                  <c:v>177112000000000</c:v>
                </c:pt>
                <c:pt idx="7">
                  <c:v>183473000000000</c:v>
                </c:pt>
                <c:pt idx="8">
                  <c:v>190219000000000</c:v>
                </c:pt>
                <c:pt idx="9">
                  <c:v>197632000000000</c:v>
                </c:pt>
                <c:pt idx="10">
                  <c:v>205123000000000</c:v>
                </c:pt>
                <c:pt idx="11">
                  <c:v>212912000000000</c:v>
                </c:pt>
                <c:pt idx="12">
                  <c:v>221118000000000</c:v>
                </c:pt>
                <c:pt idx="13">
                  <c:v>229454000000000</c:v>
                </c:pt>
                <c:pt idx="14">
                  <c:v>238085000000000</c:v>
                </c:pt>
                <c:pt idx="15">
                  <c:v>247199000000000</c:v>
                </c:pt>
                <c:pt idx="16">
                  <c:v>256562000000000</c:v>
                </c:pt>
                <c:pt idx="17">
                  <c:v>266076000000000</c:v>
                </c:pt>
                <c:pt idx="18">
                  <c:v>275975000000000</c:v>
                </c:pt>
                <c:pt idx="19">
                  <c:v>286235000000000</c:v>
                </c:pt>
                <c:pt idx="20">
                  <c:v>297081000000000</c:v>
                </c:pt>
                <c:pt idx="21">
                  <c:v>307977000000000</c:v>
                </c:pt>
                <c:pt idx="22">
                  <c:v>319145000000000</c:v>
                </c:pt>
                <c:pt idx="23">
                  <c:v>331013000000000</c:v>
                </c:pt>
                <c:pt idx="24">
                  <c:v>342923000000000</c:v>
                </c:pt>
                <c:pt idx="25">
                  <c:v>355472000000000</c:v>
                </c:pt>
                <c:pt idx="26">
                  <c:v>367997000000000</c:v>
                </c:pt>
                <c:pt idx="27">
                  <c:v>380836000000000</c:v>
                </c:pt>
                <c:pt idx="28">
                  <c:v>394543000000000</c:v>
                </c:pt>
                <c:pt idx="29">
                  <c:v>408530000000000</c:v>
                </c:pt>
                <c:pt idx="30">
                  <c:v>422638000000000</c:v>
                </c:pt>
                <c:pt idx="31">
                  <c:v>436977000000000</c:v>
                </c:pt>
                <c:pt idx="32">
                  <c:v>451583000000000</c:v>
                </c:pt>
                <c:pt idx="33">
                  <c:v>466552000000000</c:v>
                </c:pt>
                <c:pt idx="34">
                  <c:v>482168000000000</c:v>
                </c:pt>
                <c:pt idx="35">
                  <c:v>497992000000000</c:v>
                </c:pt>
                <c:pt idx="36">
                  <c:v>513606000000000</c:v>
                </c:pt>
                <c:pt idx="37">
                  <c:v>529938000000000</c:v>
                </c:pt>
                <c:pt idx="38">
                  <c:v>546040000000000</c:v>
                </c:pt>
                <c:pt idx="39">
                  <c:v>562239000000000</c:v>
                </c:pt>
                <c:pt idx="40">
                  <c:v>579006000000000</c:v>
                </c:pt>
                <c:pt idx="41">
                  <c:v>595508000000000</c:v>
                </c:pt>
                <c:pt idx="42">
                  <c:v>612113000000000</c:v>
                </c:pt>
                <c:pt idx="43">
                  <c:v>628795000000000</c:v>
                </c:pt>
                <c:pt idx="44">
                  <c:v>644873000000000</c:v>
                </c:pt>
                <c:pt idx="45">
                  <c:v>661465000000000</c:v>
                </c:pt>
                <c:pt idx="46">
                  <c:v>677027000000000</c:v>
                </c:pt>
                <c:pt idx="47">
                  <c:v>692249000000000</c:v>
                </c:pt>
                <c:pt idx="48">
                  <c:v>707698000000000</c:v>
                </c:pt>
                <c:pt idx="49">
                  <c:v>721391000000000</c:v>
                </c:pt>
                <c:pt idx="50">
                  <c:v>735113000000000</c:v>
                </c:pt>
                <c:pt idx="51">
                  <c:v>748169000000000</c:v>
                </c:pt>
                <c:pt idx="52">
                  <c:v>759477000000000</c:v>
                </c:pt>
                <c:pt idx="53">
                  <c:v>770211000000000</c:v>
                </c:pt>
                <c:pt idx="54">
                  <c:v>779570000000000</c:v>
                </c:pt>
                <c:pt idx="55">
                  <c:v>787463000000000</c:v>
                </c:pt>
                <c:pt idx="56">
                  <c:v>794231000000000</c:v>
                </c:pt>
                <c:pt idx="57">
                  <c:v>798791000000000</c:v>
                </c:pt>
                <c:pt idx="58">
                  <c:v>801764000000000</c:v>
                </c:pt>
                <c:pt idx="59">
                  <c:v>802539000000000</c:v>
                </c:pt>
                <c:pt idx="60">
                  <c:v>800330000000000</c:v>
                </c:pt>
                <c:pt idx="61">
                  <c:v>796406000000000</c:v>
                </c:pt>
                <c:pt idx="62">
                  <c:v>789294000000000</c:v>
                </c:pt>
                <c:pt idx="63">
                  <c:v>779656000000000</c:v>
                </c:pt>
                <c:pt idx="64">
                  <c:v>766565000000000</c:v>
                </c:pt>
                <c:pt idx="65">
                  <c:v>750370000000000</c:v>
                </c:pt>
                <c:pt idx="66">
                  <c:v>730827000000000</c:v>
                </c:pt>
                <c:pt idx="67">
                  <c:v>707163000000000</c:v>
                </c:pt>
                <c:pt idx="68">
                  <c:v>679996000000000</c:v>
                </c:pt>
                <c:pt idx="69">
                  <c:v>649173000000000</c:v>
                </c:pt>
                <c:pt idx="70">
                  <c:v>614605000000000</c:v>
                </c:pt>
                <c:pt idx="71">
                  <c:v>576473000000000</c:v>
                </c:pt>
                <c:pt idx="72">
                  <c:v>535515000000000</c:v>
                </c:pt>
                <c:pt idx="73">
                  <c:v>491773000000000</c:v>
                </c:pt>
                <c:pt idx="74">
                  <c:v>445538000000000</c:v>
                </c:pt>
                <c:pt idx="75">
                  <c:v>397852000000000</c:v>
                </c:pt>
                <c:pt idx="76">
                  <c:v>349548000000000</c:v>
                </c:pt>
                <c:pt idx="77">
                  <c:v>301329000000000</c:v>
                </c:pt>
                <c:pt idx="78">
                  <c:v>254630000000000</c:v>
                </c:pt>
                <c:pt idx="79">
                  <c:v>210195000000000</c:v>
                </c:pt>
                <c:pt idx="80">
                  <c:v>169082000000000</c:v>
                </c:pt>
                <c:pt idx="81">
                  <c:v>131967000000000</c:v>
                </c:pt>
                <c:pt idx="82">
                  <c:v>99646400000000</c:v>
                </c:pt>
                <c:pt idx="83">
                  <c:v>72692700000000</c:v>
                </c:pt>
                <c:pt idx="84">
                  <c:v>50801900000000</c:v>
                </c:pt>
                <c:pt idx="85">
                  <c:v>33846500000000</c:v>
                </c:pt>
                <c:pt idx="86">
                  <c:v>21445000000000</c:v>
                </c:pt>
                <c:pt idx="87">
                  <c:v>12890800000000</c:v>
                </c:pt>
                <c:pt idx="88">
                  <c:v>7282270000000</c:v>
                </c:pt>
                <c:pt idx="89">
                  <c:v>3790100000000</c:v>
                </c:pt>
                <c:pt idx="90">
                  <c:v>1852440000000</c:v>
                </c:pt>
                <c:pt idx="91">
                  <c:v>828781000000</c:v>
                </c:pt>
                <c:pt idx="92">
                  <c:v>330757000000</c:v>
                </c:pt>
                <c:pt idx="93">
                  <c:v>122172000000</c:v>
                </c:pt>
                <c:pt idx="94">
                  <c:v>40204600000</c:v>
                </c:pt>
                <c:pt idx="95">
                  <c:v>11816300000</c:v>
                </c:pt>
                <c:pt idx="96">
                  <c:v>2815710000</c:v>
                </c:pt>
                <c:pt idx="97">
                  <c:v>735497000</c:v>
                </c:pt>
                <c:pt idx="98">
                  <c:v>95568200</c:v>
                </c:pt>
                <c:pt idx="99" formatCode="General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D87-4AAA-A588-C5FC5B4C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99440"/>
        <c:axId val="11240152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10GeV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'Spectrum on exit window'!$A$4:$A$103</c15:sqref>
                        </c15:formulaRef>
                      </c:ext>
                    </c:extLst>
                    <c:numCache>
                      <c:formatCode>General</c:formatCode>
                      <c:ptCount val="100"/>
                      <c:pt idx="0">
                        <c:v>10.592499999999999</c:v>
                      </c:pt>
                      <c:pt idx="1">
                        <c:v>11.885</c:v>
                      </c:pt>
                      <c:pt idx="2">
                        <c:v>13.3352</c:v>
                      </c:pt>
                      <c:pt idx="3">
                        <c:v>14.962400000000001</c:v>
                      </c:pt>
                      <c:pt idx="4">
                        <c:v>16.788</c:v>
                      </c:pt>
                      <c:pt idx="5">
                        <c:v>18.836500000000001</c:v>
                      </c:pt>
                      <c:pt idx="6">
                        <c:v>21.134899999999998</c:v>
                      </c:pt>
                      <c:pt idx="7">
                        <c:v>23.713699999999999</c:v>
                      </c:pt>
                      <c:pt idx="8">
                        <c:v>26.607299999999999</c:v>
                      </c:pt>
                      <c:pt idx="9">
                        <c:v>29.8538</c:v>
                      </c:pt>
                      <c:pt idx="10">
                        <c:v>33.496499999999997</c:v>
                      </c:pt>
                      <c:pt idx="11">
                        <c:v>37.5837</c:v>
                      </c:pt>
                      <c:pt idx="12">
                        <c:v>42.169699999999999</c:v>
                      </c:pt>
                      <c:pt idx="13">
                        <c:v>47.315100000000001</c:v>
                      </c:pt>
                      <c:pt idx="14">
                        <c:v>53.0884</c:v>
                      </c:pt>
                      <c:pt idx="15">
                        <c:v>59.566200000000002</c:v>
                      </c:pt>
                      <c:pt idx="16">
                        <c:v>66.834400000000002</c:v>
                      </c:pt>
                      <c:pt idx="17">
                        <c:v>74.989400000000003</c:v>
                      </c:pt>
                      <c:pt idx="18">
                        <c:v>84.139499999999998</c:v>
                      </c:pt>
                      <c:pt idx="19">
                        <c:v>94.406099999999995</c:v>
                      </c:pt>
                      <c:pt idx="20">
                        <c:v>105.925</c:v>
                      </c:pt>
                      <c:pt idx="21">
                        <c:v>118.85</c:v>
                      </c:pt>
                      <c:pt idx="22">
                        <c:v>133.352</c:v>
                      </c:pt>
                      <c:pt idx="23">
                        <c:v>149.624</c:v>
                      </c:pt>
                      <c:pt idx="24">
                        <c:v>167.88</c:v>
                      </c:pt>
                      <c:pt idx="25">
                        <c:v>188.36500000000001</c:v>
                      </c:pt>
                      <c:pt idx="26">
                        <c:v>211.34899999999999</c:v>
                      </c:pt>
                      <c:pt idx="27">
                        <c:v>237.137</c:v>
                      </c:pt>
                      <c:pt idx="28">
                        <c:v>266.07299999999998</c:v>
                      </c:pt>
                      <c:pt idx="29">
                        <c:v>298.53800000000001</c:v>
                      </c:pt>
                      <c:pt idx="30">
                        <c:v>334.96499999999997</c:v>
                      </c:pt>
                      <c:pt idx="31">
                        <c:v>375.83699999999999</c:v>
                      </c:pt>
                      <c:pt idx="32">
                        <c:v>421.697</c:v>
                      </c:pt>
                      <c:pt idx="33">
                        <c:v>473.15100000000001</c:v>
                      </c:pt>
                      <c:pt idx="34">
                        <c:v>530.88400000000001</c:v>
                      </c:pt>
                      <c:pt idx="35">
                        <c:v>595.66200000000003</c:v>
                      </c:pt>
                      <c:pt idx="36">
                        <c:v>668.34400000000005</c:v>
                      </c:pt>
                      <c:pt idx="37">
                        <c:v>749.89400000000001</c:v>
                      </c:pt>
                      <c:pt idx="38">
                        <c:v>841.39499999999998</c:v>
                      </c:pt>
                      <c:pt idx="39">
                        <c:v>944.06100000000004</c:v>
                      </c:pt>
                      <c:pt idx="40">
                        <c:v>1059.25</c:v>
                      </c:pt>
                      <c:pt idx="41">
                        <c:v>1188.5</c:v>
                      </c:pt>
                      <c:pt idx="42">
                        <c:v>1333.52</c:v>
                      </c:pt>
                      <c:pt idx="43">
                        <c:v>1496.24</c:v>
                      </c:pt>
                      <c:pt idx="44">
                        <c:v>1678.8</c:v>
                      </c:pt>
                      <c:pt idx="45">
                        <c:v>1883.65</c:v>
                      </c:pt>
                      <c:pt idx="46">
                        <c:v>2113.4899999999998</c:v>
                      </c:pt>
                      <c:pt idx="47">
                        <c:v>2371.37</c:v>
                      </c:pt>
                      <c:pt idx="48">
                        <c:v>2660.73</c:v>
                      </c:pt>
                      <c:pt idx="49">
                        <c:v>2985.38</c:v>
                      </c:pt>
                      <c:pt idx="50">
                        <c:v>3349.65</c:v>
                      </c:pt>
                      <c:pt idx="51">
                        <c:v>3758.37</c:v>
                      </c:pt>
                      <c:pt idx="52">
                        <c:v>4216.97</c:v>
                      </c:pt>
                      <c:pt idx="53">
                        <c:v>4731.51</c:v>
                      </c:pt>
                      <c:pt idx="54">
                        <c:v>5308.84</c:v>
                      </c:pt>
                      <c:pt idx="55">
                        <c:v>5956.62</c:v>
                      </c:pt>
                      <c:pt idx="56">
                        <c:v>6683.44</c:v>
                      </c:pt>
                      <c:pt idx="57">
                        <c:v>7498.94</c:v>
                      </c:pt>
                      <c:pt idx="58">
                        <c:v>8413.9500000000007</c:v>
                      </c:pt>
                      <c:pt idx="59">
                        <c:v>9440.61</c:v>
                      </c:pt>
                      <c:pt idx="60">
                        <c:v>10592.5</c:v>
                      </c:pt>
                      <c:pt idx="61">
                        <c:v>11885</c:v>
                      </c:pt>
                      <c:pt idx="62">
                        <c:v>13335.2</c:v>
                      </c:pt>
                      <c:pt idx="63">
                        <c:v>14962.4</c:v>
                      </c:pt>
                      <c:pt idx="64">
                        <c:v>16788</c:v>
                      </c:pt>
                      <c:pt idx="65">
                        <c:v>18836.5</c:v>
                      </c:pt>
                      <c:pt idx="66">
                        <c:v>21134.9</c:v>
                      </c:pt>
                      <c:pt idx="67">
                        <c:v>23713.7</c:v>
                      </c:pt>
                      <c:pt idx="68">
                        <c:v>26607.3</c:v>
                      </c:pt>
                      <c:pt idx="69">
                        <c:v>29853.8</c:v>
                      </c:pt>
                      <c:pt idx="70">
                        <c:v>33496.5</c:v>
                      </c:pt>
                      <c:pt idx="71">
                        <c:v>37583.699999999997</c:v>
                      </c:pt>
                      <c:pt idx="72">
                        <c:v>42169.7</c:v>
                      </c:pt>
                      <c:pt idx="73">
                        <c:v>47315.1</c:v>
                      </c:pt>
                      <c:pt idx="74">
                        <c:v>53088.4</c:v>
                      </c:pt>
                      <c:pt idx="75">
                        <c:v>59566.2</c:v>
                      </c:pt>
                      <c:pt idx="76">
                        <c:v>66834.399999999994</c:v>
                      </c:pt>
                      <c:pt idx="77">
                        <c:v>74989.399999999994</c:v>
                      </c:pt>
                      <c:pt idx="78">
                        <c:v>84139.5</c:v>
                      </c:pt>
                      <c:pt idx="79">
                        <c:v>94406.1</c:v>
                      </c:pt>
                      <c:pt idx="80">
                        <c:v>105925</c:v>
                      </c:pt>
                      <c:pt idx="81">
                        <c:v>118850</c:v>
                      </c:pt>
                      <c:pt idx="82">
                        <c:v>133352</c:v>
                      </c:pt>
                      <c:pt idx="83">
                        <c:v>149624</c:v>
                      </c:pt>
                      <c:pt idx="84">
                        <c:v>167880</c:v>
                      </c:pt>
                      <c:pt idx="85">
                        <c:v>188365</c:v>
                      </c:pt>
                      <c:pt idx="86">
                        <c:v>211349</c:v>
                      </c:pt>
                      <c:pt idx="87">
                        <c:v>237137</c:v>
                      </c:pt>
                      <c:pt idx="88">
                        <c:v>266073</c:v>
                      </c:pt>
                      <c:pt idx="89">
                        <c:v>298538</c:v>
                      </c:pt>
                      <c:pt idx="90">
                        <c:v>334965</c:v>
                      </c:pt>
                      <c:pt idx="91">
                        <c:v>375837</c:v>
                      </c:pt>
                      <c:pt idx="92">
                        <c:v>421697</c:v>
                      </c:pt>
                      <c:pt idx="93">
                        <c:v>473151</c:v>
                      </c:pt>
                      <c:pt idx="94">
                        <c:v>530884</c:v>
                      </c:pt>
                      <c:pt idx="95">
                        <c:v>595662</c:v>
                      </c:pt>
                      <c:pt idx="96">
                        <c:v>668344</c:v>
                      </c:pt>
                      <c:pt idx="97">
                        <c:v>749894</c:v>
                      </c:pt>
                      <c:pt idx="98">
                        <c:v>841395</c:v>
                      </c:pt>
                      <c:pt idx="99">
                        <c:v>944061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'Spectrum on exit window'!$B$4:$B$103</c15:sqref>
                        </c15:formulaRef>
                      </c:ext>
                    </c:extLst>
                    <c:numCache>
                      <c:formatCode>0.00E+00</c:formatCode>
                      <c:ptCount val="100"/>
                      <c:pt idx="0">
                        <c:v>1556120000000000</c:v>
                      </c:pt>
                      <c:pt idx="1">
                        <c:v>1611920000000000</c:v>
                      </c:pt>
                      <c:pt idx="2">
                        <c:v>1669410000000000</c:v>
                      </c:pt>
                      <c:pt idx="3">
                        <c:v>1727390000000000</c:v>
                      </c:pt>
                      <c:pt idx="4">
                        <c:v>1779130000000000</c:v>
                      </c:pt>
                      <c:pt idx="5">
                        <c:v>1835780000000000</c:v>
                      </c:pt>
                      <c:pt idx="6">
                        <c:v>1897960000000000</c:v>
                      </c:pt>
                      <c:pt idx="7">
                        <c:v>1963290000000000</c:v>
                      </c:pt>
                      <c:pt idx="8">
                        <c:v>2033900000000000</c:v>
                      </c:pt>
                      <c:pt idx="9">
                        <c:v>2105820000000000</c:v>
                      </c:pt>
                      <c:pt idx="10">
                        <c:v>2180470000000000</c:v>
                      </c:pt>
                      <c:pt idx="11">
                        <c:v>2259730000000000</c:v>
                      </c:pt>
                      <c:pt idx="12">
                        <c:v>2338760000000000</c:v>
                      </c:pt>
                      <c:pt idx="13">
                        <c:v>2422390000000000</c:v>
                      </c:pt>
                      <c:pt idx="14">
                        <c:v>2507230000000000</c:v>
                      </c:pt>
                      <c:pt idx="15">
                        <c:v>2592190000000000</c:v>
                      </c:pt>
                      <c:pt idx="16">
                        <c:v>2682410000000000</c:v>
                      </c:pt>
                      <c:pt idx="17">
                        <c:v>2772410000000000</c:v>
                      </c:pt>
                      <c:pt idx="18">
                        <c:v>2866090000000000</c:v>
                      </c:pt>
                      <c:pt idx="19">
                        <c:v>2960280000000000</c:v>
                      </c:pt>
                      <c:pt idx="20">
                        <c:v>3054670000000000</c:v>
                      </c:pt>
                      <c:pt idx="21">
                        <c:v>3152990000000000</c:v>
                      </c:pt>
                      <c:pt idx="22">
                        <c:v>3249270000000000</c:v>
                      </c:pt>
                      <c:pt idx="23">
                        <c:v>3350200000000000</c:v>
                      </c:pt>
                      <c:pt idx="24">
                        <c:v>3450120000000000</c:v>
                      </c:pt>
                      <c:pt idx="25">
                        <c:v>3549540000000000</c:v>
                      </c:pt>
                      <c:pt idx="26">
                        <c:v>3651830000000000</c:v>
                      </c:pt>
                      <c:pt idx="27">
                        <c:v>3752190000000000</c:v>
                      </c:pt>
                      <c:pt idx="28">
                        <c:v>3851300000000000</c:v>
                      </c:pt>
                      <c:pt idx="29">
                        <c:v>3952170000000000</c:v>
                      </c:pt>
                      <c:pt idx="30">
                        <c:v>4048640000000000</c:v>
                      </c:pt>
                      <c:pt idx="31">
                        <c:v>4142750000000000</c:v>
                      </c:pt>
                      <c:pt idx="32">
                        <c:v>4235340000000000</c:v>
                      </c:pt>
                      <c:pt idx="33">
                        <c:v>4325210000000000</c:v>
                      </c:pt>
                      <c:pt idx="34">
                        <c:v>4409350000000000</c:v>
                      </c:pt>
                      <c:pt idx="35">
                        <c:v>4487940000000000</c:v>
                      </c:pt>
                      <c:pt idx="36">
                        <c:v>4567070000000000</c:v>
                      </c:pt>
                      <c:pt idx="37">
                        <c:v>4634520000000000</c:v>
                      </c:pt>
                      <c:pt idx="38">
                        <c:v>4697940000000000</c:v>
                      </c:pt>
                      <c:pt idx="39">
                        <c:v>4750240000000000</c:v>
                      </c:pt>
                      <c:pt idx="40">
                        <c:v>4792500000000000</c:v>
                      </c:pt>
                      <c:pt idx="41">
                        <c:v>4830460000000000</c:v>
                      </c:pt>
                      <c:pt idx="42">
                        <c:v>4852400000000000</c:v>
                      </c:pt>
                      <c:pt idx="43">
                        <c:v>4863410000000000</c:v>
                      </c:pt>
                      <c:pt idx="44">
                        <c:v>4864160000000000</c:v>
                      </c:pt>
                      <c:pt idx="45">
                        <c:v>4845160000000000</c:v>
                      </c:pt>
                      <c:pt idx="46">
                        <c:v>4811660000000000</c:v>
                      </c:pt>
                      <c:pt idx="47">
                        <c:v>4765000000000000</c:v>
                      </c:pt>
                      <c:pt idx="48">
                        <c:v>4698100000000000</c:v>
                      </c:pt>
                      <c:pt idx="49">
                        <c:v>4608050000000000</c:v>
                      </c:pt>
                      <c:pt idx="50">
                        <c:v>4499320000000000</c:v>
                      </c:pt>
                      <c:pt idx="51">
                        <c:v>4373480000000000</c:v>
                      </c:pt>
                      <c:pt idx="52">
                        <c:v>4221360000000000</c:v>
                      </c:pt>
                      <c:pt idx="53">
                        <c:v>4045800000000000</c:v>
                      </c:pt>
                      <c:pt idx="54">
                        <c:v>3849530000000000</c:v>
                      </c:pt>
                      <c:pt idx="55">
                        <c:v>3633790000000000</c:v>
                      </c:pt>
                      <c:pt idx="56">
                        <c:v>3394360000000000</c:v>
                      </c:pt>
                      <c:pt idx="57">
                        <c:v>3135460000000000</c:v>
                      </c:pt>
                      <c:pt idx="58">
                        <c:v>2861870000000000</c:v>
                      </c:pt>
                      <c:pt idx="59">
                        <c:v>2582330000000000</c:v>
                      </c:pt>
                      <c:pt idx="60">
                        <c:v>2290510000000000</c:v>
                      </c:pt>
                      <c:pt idx="61">
                        <c:v>1996920000000000</c:v>
                      </c:pt>
                      <c:pt idx="62">
                        <c:v>1708790000000000</c:v>
                      </c:pt>
                      <c:pt idx="63">
                        <c:v>1429910000000000</c:v>
                      </c:pt>
                      <c:pt idx="64">
                        <c:v>1169440000000000</c:v>
                      </c:pt>
                      <c:pt idx="65">
                        <c:v>929660000000000</c:v>
                      </c:pt>
                      <c:pt idx="66">
                        <c:v>716932000000000</c:v>
                      </c:pt>
                      <c:pt idx="67">
                        <c:v>533668000000000</c:v>
                      </c:pt>
                      <c:pt idx="68">
                        <c:v>383049000000000</c:v>
                      </c:pt>
                      <c:pt idx="69">
                        <c:v>263269000000000</c:v>
                      </c:pt>
                      <c:pt idx="70">
                        <c:v>173013000000000</c:v>
                      </c:pt>
                      <c:pt idx="71">
                        <c:v>107597000000000</c:v>
                      </c:pt>
                      <c:pt idx="72">
                        <c:v>63319300000000</c:v>
                      </c:pt>
                      <c:pt idx="73">
                        <c:v>34685100000000</c:v>
                      </c:pt>
                      <c:pt idx="74">
                        <c:v>17672200000000</c:v>
                      </c:pt>
                      <c:pt idx="75">
                        <c:v>8382700000000</c:v>
                      </c:pt>
                      <c:pt idx="76">
                        <c:v>3694960000000</c:v>
                      </c:pt>
                      <c:pt idx="77">
                        <c:v>1432000000000</c:v>
                      </c:pt>
                      <c:pt idx="78">
                        <c:v>515631000000</c:v>
                      </c:pt>
                      <c:pt idx="79">
                        <c:v>175024000000</c:v>
                      </c:pt>
                      <c:pt idx="80">
                        <c:v>48001400000</c:v>
                      </c:pt>
                      <c:pt idx="81">
                        <c:v>9455190000</c:v>
                      </c:pt>
                      <c:pt idx="82">
                        <c:v>2573940000</c:v>
                      </c:pt>
                      <c:pt idx="83">
                        <c:v>64694100</c:v>
                      </c:pt>
                      <c:pt idx="84" formatCode="General">
                        <c:v>0</c:v>
                      </c:pt>
                      <c:pt idx="85" formatCode="General">
                        <c:v>0</c:v>
                      </c:pt>
                      <c:pt idx="86" formatCode="General">
                        <c:v>0</c:v>
                      </c:pt>
                      <c:pt idx="87" formatCode="General">
                        <c:v>0</c:v>
                      </c:pt>
                      <c:pt idx="88" formatCode="General">
                        <c:v>0</c:v>
                      </c:pt>
                      <c:pt idx="89" formatCode="General">
                        <c:v>0</c:v>
                      </c:pt>
                      <c:pt idx="90" formatCode="General">
                        <c:v>0</c:v>
                      </c:pt>
                      <c:pt idx="91" formatCode="General">
                        <c:v>0</c:v>
                      </c:pt>
                      <c:pt idx="92" formatCode="General">
                        <c:v>0</c:v>
                      </c:pt>
                      <c:pt idx="93" formatCode="General">
                        <c:v>0</c:v>
                      </c:pt>
                      <c:pt idx="94" formatCode="General">
                        <c:v>0</c:v>
                      </c:pt>
                      <c:pt idx="95" formatCode="General">
                        <c:v>0</c:v>
                      </c:pt>
                      <c:pt idx="96" formatCode="General">
                        <c:v>0</c:v>
                      </c:pt>
                      <c:pt idx="97" formatCode="General">
                        <c:v>0</c:v>
                      </c:pt>
                      <c:pt idx="98" formatCode="General">
                        <c:v>0</c:v>
                      </c:pt>
                      <c:pt idx="99" formatCode="General">
                        <c:v>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CD87-4AAA-A588-C5FC5B4C618C}"/>
                  </c:ext>
                </c:extLst>
              </c15:ser>
            </c15:filteredScatterSeries>
          </c:ext>
        </c:extLst>
      </c:scatterChart>
      <c:valAx>
        <c:axId val="112399440"/>
        <c:scaling>
          <c:logBase val="10"/>
          <c:orientation val="minMax"/>
          <c:max val="100000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Photon Energy [eV]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01520"/>
        <c:crosses val="autoZero"/>
        <c:crossBetween val="midCat"/>
      </c:valAx>
      <c:valAx>
        <c:axId val="112401520"/>
        <c:scaling>
          <c:logBase val="10"/>
          <c:orientation val="minMax"/>
          <c:min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Flux [ph/s]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99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'18GeV'!$F$12:$F$111</c:f>
              <c:numCache>
                <c:formatCode>General</c:formatCode>
                <c:ptCount val="100"/>
                <c:pt idx="0">
                  <c:v>0</c:v>
                </c:pt>
                <c:pt idx="1">
                  <c:v>3.4747474747474749</c:v>
                </c:pt>
                <c:pt idx="2">
                  <c:v>6.9494949494949498</c:v>
                </c:pt>
                <c:pt idx="3">
                  <c:v>10.424242424242424</c:v>
                </c:pt>
                <c:pt idx="4">
                  <c:v>13.8989898989899</c:v>
                </c:pt>
                <c:pt idx="5">
                  <c:v>17.373737373737374</c:v>
                </c:pt>
                <c:pt idx="6">
                  <c:v>20.848484848484848</c:v>
                </c:pt>
                <c:pt idx="7">
                  <c:v>24.323232323232322</c:v>
                </c:pt>
                <c:pt idx="8">
                  <c:v>27.797979797979799</c:v>
                </c:pt>
                <c:pt idx="9">
                  <c:v>31.272727272727273</c:v>
                </c:pt>
                <c:pt idx="10">
                  <c:v>34.747474747474747</c:v>
                </c:pt>
                <c:pt idx="11">
                  <c:v>38.222222222222221</c:v>
                </c:pt>
                <c:pt idx="12">
                  <c:v>41.696969696969695</c:v>
                </c:pt>
                <c:pt idx="13">
                  <c:v>45.171717171717177</c:v>
                </c:pt>
                <c:pt idx="14">
                  <c:v>48.646464646464644</c:v>
                </c:pt>
                <c:pt idx="15">
                  <c:v>52.121212121212125</c:v>
                </c:pt>
                <c:pt idx="16">
                  <c:v>55.595959595959599</c:v>
                </c:pt>
                <c:pt idx="17">
                  <c:v>59.070707070707073</c:v>
                </c:pt>
                <c:pt idx="18">
                  <c:v>62.545454545454547</c:v>
                </c:pt>
                <c:pt idx="19">
                  <c:v>66.020202020202021</c:v>
                </c:pt>
                <c:pt idx="20">
                  <c:v>69.494949494949495</c:v>
                </c:pt>
                <c:pt idx="21">
                  <c:v>72.969696969696969</c:v>
                </c:pt>
                <c:pt idx="22">
                  <c:v>76.444444444444443</c:v>
                </c:pt>
                <c:pt idx="23">
                  <c:v>79.919191919191917</c:v>
                </c:pt>
                <c:pt idx="24">
                  <c:v>83.393939393939391</c:v>
                </c:pt>
                <c:pt idx="25">
                  <c:v>86.868686868686879</c:v>
                </c:pt>
                <c:pt idx="26">
                  <c:v>90.343434343434353</c:v>
                </c:pt>
                <c:pt idx="27">
                  <c:v>93.818181818181813</c:v>
                </c:pt>
                <c:pt idx="28">
                  <c:v>97.292929292929287</c:v>
                </c:pt>
                <c:pt idx="29">
                  <c:v>100.76767676767676</c:v>
                </c:pt>
                <c:pt idx="30">
                  <c:v>104.24242424242425</c:v>
                </c:pt>
                <c:pt idx="31">
                  <c:v>107.71717171717172</c:v>
                </c:pt>
                <c:pt idx="32">
                  <c:v>111.1919191919192</c:v>
                </c:pt>
                <c:pt idx="33">
                  <c:v>114.66666666666666</c:v>
                </c:pt>
                <c:pt idx="34">
                  <c:v>118.14141414141415</c:v>
                </c:pt>
                <c:pt idx="35">
                  <c:v>121.61616161616162</c:v>
                </c:pt>
                <c:pt idx="36">
                  <c:v>125.09090909090909</c:v>
                </c:pt>
                <c:pt idx="37">
                  <c:v>128.56565656565658</c:v>
                </c:pt>
                <c:pt idx="38">
                  <c:v>132.04040404040404</c:v>
                </c:pt>
                <c:pt idx="39">
                  <c:v>135.5151515151515</c:v>
                </c:pt>
                <c:pt idx="40">
                  <c:v>138.98989898989899</c:v>
                </c:pt>
                <c:pt idx="41">
                  <c:v>142.46464646464648</c:v>
                </c:pt>
                <c:pt idx="42">
                  <c:v>145.93939393939394</c:v>
                </c:pt>
                <c:pt idx="43">
                  <c:v>149.41414141414143</c:v>
                </c:pt>
                <c:pt idx="44">
                  <c:v>152.88888888888889</c:v>
                </c:pt>
                <c:pt idx="45">
                  <c:v>156.36363636363635</c:v>
                </c:pt>
                <c:pt idx="46">
                  <c:v>159.83838383838383</c:v>
                </c:pt>
                <c:pt idx="47">
                  <c:v>163.31313131313132</c:v>
                </c:pt>
                <c:pt idx="48">
                  <c:v>166.78787878787878</c:v>
                </c:pt>
                <c:pt idx="49">
                  <c:v>170.26262626262627</c:v>
                </c:pt>
                <c:pt idx="50">
                  <c:v>173.73737373737376</c:v>
                </c:pt>
                <c:pt idx="51">
                  <c:v>177.21212121212122</c:v>
                </c:pt>
                <c:pt idx="52">
                  <c:v>180.68686868686871</c:v>
                </c:pt>
                <c:pt idx="53">
                  <c:v>184.16161616161617</c:v>
                </c:pt>
                <c:pt idx="54">
                  <c:v>187.63636363636363</c:v>
                </c:pt>
                <c:pt idx="55">
                  <c:v>191.11111111111111</c:v>
                </c:pt>
                <c:pt idx="56">
                  <c:v>194.58585858585857</c:v>
                </c:pt>
                <c:pt idx="57">
                  <c:v>198.06060606060606</c:v>
                </c:pt>
                <c:pt idx="58">
                  <c:v>201.53535353535352</c:v>
                </c:pt>
                <c:pt idx="59">
                  <c:v>205.01010101010098</c:v>
                </c:pt>
                <c:pt idx="60">
                  <c:v>208.4848484848485</c:v>
                </c:pt>
                <c:pt idx="61">
                  <c:v>211.95959595959596</c:v>
                </c:pt>
                <c:pt idx="62">
                  <c:v>215.43434343434345</c:v>
                </c:pt>
                <c:pt idx="63">
                  <c:v>218.90909090909091</c:v>
                </c:pt>
                <c:pt idx="64">
                  <c:v>222.38383838383839</c:v>
                </c:pt>
                <c:pt idx="65">
                  <c:v>225.85858585858585</c:v>
                </c:pt>
                <c:pt idx="66">
                  <c:v>229.33333333333331</c:v>
                </c:pt>
                <c:pt idx="67">
                  <c:v>232.80808080808083</c:v>
                </c:pt>
                <c:pt idx="68">
                  <c:v>236.28282828282829</c:v>
                </c:pt>
                <c:pt idx="69">
                  <c:v>239.75757575757578</c:v>
                </c:pt>
                <c:pt idx="70">
                  <c:v>243.23232323232324</c:v>
                </c:pt>
                <c:pt idx="71">
                  <c:v>246.7070707070707</c:v>
                </c:pt>
                <c:pt idx="72">
                  <c:v>250.18181818181819</c:v>
                </c:pt>
                <c:pt idx="73">
                  <c:v>253.65656565656565</c:v>
                </c:pt>
                <c:pt idx="74">
                  <c:v>257.13131313131316</c:v>
                </c:pt>
                <c:pt idx="75">
                  <c:v>260.60606060606062</c:v>
                </c:pt>
                <c:pt idx="76">
                  <c:v>264.08080808080808</c:v>
                </c:pt>
                <c:pt idx="77">
                  <c:v>267.55555555555554</c:v>
                </c:pt>
                <c:pt idx="78">
                  <c:v>271.030303030303</c:v>
                </c:pt>
                <c:pt idx="79">
                  <c:v>274.50505050505052</c:v>
                </c:pt>
                <c:pt idx="80">
                  <c:v>277.97979797979798</c:v>
                </c:pt>
                <c:pt idx="81">
                  <c:v>281.4545454545455</c:v>
                </c:pt>
                <c:pt idx="82">
                  <c:v>284.92929292929296</c:v>
                </c:pt>
                <c:pt idx="83">
                  <c:v>288.40404040404042</c:v>
                </c:pt>
                <c:pt idx="84">
                  <c:v>291.87878787878788</c:v>
                </c:pt>
                <c:pt idx="85">
                  <c:v>295.35353535353534</c:v>
                </c:pt>
                <c:pt idx="86">
                  <c:v>298.82828282828285</c:v>
                </c:pt>
                <c:pt idx="87">
                  <c:v>302.30303030303031</c:v>
                </c:pt>
                <c:pt idx="88">
                  <c:v>305.77777777777777</c:v>
                </c:pt>
                <c:pt idx="89">
                  <c:v>309.25252525252523</c:v>
                </c:pt>
                <c:pt idx="90">
                  <c:v>312.72727272727269</c:v>
                </c:pt>
                <c:pt idx="91">
                  <c:v>316.20202020202021</c:v>
                </c:pt>
                <c:pt idx="92">
                  <c:v>319.67676767676767</c:v>
                </c:pt>
                <c:pt idx="93">
                  <c:v>323.15151515151518</c:v>
                </c:pt>
                <c:pt idx="94">
                  <c:v>326.62626262626264</c:v>
                </c:pt>
                <c:pt idx="95">
                  <c:v>330.1010101010101</c:v>
                </c:pt>
                <c:pt idx="96">
                  <c:v>333.57575757575756</c:v>
                </c:pt>
                <c:pt idx="97">
                  <c:v>337.05050505050502</c:v>
                </c:pt>
                <c:pt idx="98">
                  <c:v>340.52525252525254</c:v>
                </c:pt>
                <c:pt idx="99">
                  <c:v>344</c:v>
                </c:pt>
              </c:numCache>
            </c:numRef>
          </c:xVal>
          <c:yVal>
            <c:numRef>
              <c:f>'18GeV'!$G$12:$G$111</c:f>
              <c:numCache>
                <c:formatCode>General</c:formatCode>
                <c:ptCount val="100"/>
                <c:pt idx="0">
                  <c:v>2.7142400000000002</c:v>
                </c:pt>
                <c:pt idx="1">
                  <c:v>3.3042899999999999</c:v>
                </c:pt>
                <c:pt idx="2">
                  <c:v>3.5565699999999998</c:v>
                </c:pt>
                <c:pt idx="3">
                  <c:v>3.6883699999999999</c:v>
                </c:pt>
                <c:pt idx="4">
                  <c:v>3.7618200000000002</c:v>
                </c:pt>
                <c:pt idx="5">
                  <c:v>3.81047</c:v>
                </c:pt>
                <c:pt idx="6">
                  <c:v>3.8544100000000001</c:v>
                </c:pt>
                <c:pt idx="7">
                  <c:v>3.9105500000000002</c:v>
                </c:pt>
                <c:pt idx="8">
                  <c:v>3.9466600000000001</c:v>
                </c:pt>
                <c:pt idx="9">
                  <c:v>4.0049999999999999</c:v>
                </c:pt>
                <c:pt idx="10">
                  <c:v>4.0545799999999996</c:v>
                </c:pt>
                <c:pt idx="11">
                  <c:v>4.1174499999999998</c:v>
                </c:pt>
                <c:pt idx="12">
                  <c:v>4.1883999999999997</c:v>
                </c:pt>
                <c:pt idx="13">
                  <c:v>4.2595400000000003</c:v>
                </c:pt>
                <c:pt idx="14">
                  <c:v>4.3346200000000001</c:v>
                </c:pt>
                <c:pt idx="15">
                  <c:v>4.4208600000000002</c:v>
                </c:pt>
                <c:pt idx="16">
                  <c:v>4.5290800000000004</c:v>
                </c:pt>
                <c:pt idx="17">
                  <c:v>4.6426600000000002</c:v>
                </c:pt>
                <c:pt idx="18">
                  <c:v>4.7573600000000003</c:v>
                </c:pt>
                <c:pt idx="19">
                  <c:v>4.8758900000000001</c:v>
                </c:pt>
                <c:pt idx="20">
                  <c:v>5.0283699999999998</c:v>
                </c:pt>
                <c:pt idx="21">
                  <c:v>5.1699599999999997</c:v>
                </c:pt>
                <c:pt idx="22">
                  <c:v>5.33108</c:v>
                </c:pt>
                <c:pt idx="23">
                  <c:v>5.4939900000000002</c:v>
                </c:pt>
                <c:pt idx="24">
                  <c:v>5.6769600000000002</c:v>
                </c:pt>
                <c:pt idx="25">
                  <c:v>5.8809399999999998</c:v>
                </c:pt>
                <c:pt idx="26">
                  <c:v>6.1618599999999999</c:v>
                </c:pt>
                <c:pt idx="27">
                  <c:v>6.5832600000000001</c:v>
                </c:pt>
                <c:pt idx="28">
                  <c:v>7.2726699999999997</c:v>
                </c:pt>
                <c:pt idx="29">
                  <c:v>8.4371700000000001</c:v>
                </c:pt>
                <c:pt idx="30">
                  <c:v>10.3683</c:v>
                </c:pt>
                <c:pt idx="31">
                  <c:v>13.2376</c:v>
                </c:pt>
                <c:pt idx="32">
                  <c:v>17.203700000000001</c:v>
                </c:pt>
                <c:pt idx="33">
                  <c:v>22.143599999999999</c:v>
                </c:pt>
                <c:pt idx="34">
                  <c:v>27.738499999999998</c:v>
                </c:pt>
                <c:pt idx="35">
                  <c:v>33.429200000000002</c:v>
                </c:pt>
                <c:pt idx="36">
                  <c:v>38.601100000000002</c:v>
                </c:pt>
                <c:pt idx="37">
                  <c:v>42.889299999999999</c:v>
                </c:pt>
                <c:pt idx="38">
                  <c:v>46.173099999999998</c:v>
                </c:pt>
                <c:pt idx="39">
                  <c:v>48.4255</c:v>
                </c:pt>
                <c:pt idx="40">
                  <c:v>49.802900000000001</c:v>
                </c:pt>
                <c:pt idx="41">
                  <c:v>50.6419</c:v>
                </c:pt>
                <c:pt idx="42">
                  <c:v>51.061599999999999</c:v>
                </c:pt>
                <c:pt idx="43">
                  <c:v>51.359200000000001</c:v>
                </c:pt>
                <c:pt idx="44">
                  <c:v>51.602600000000002</c:v>
                </c:pt>
                <c:pt idx="45">
                  <c:v>51.685400000000001</c:v>
                </c:pt>
                <c:pt idx="46">
                  <c:v>51.784100000000002</c:v>
                </c:pt>
                <c:pt idx="47">
                  <c:v>51.895699999999998</c:v>
                </c:pt>
                <c:pt idx="48">
                  <c:v>52.039499999999997</c:v>
                </c:pt>
                <c:pt idx="49">
                  <c:v>52.1541</c:v>
                </c:pt>
                <c:pt idx="50">
                  <c:v>52.341700000000003</c:v>
                </c:pt>
                <c:pt idx="51">
                  <c:v>52.4557</c:v>
                </c:pt>
                <c:pt idx="52">
                  <c:v>52.536200000000001</c:v>
                </c:pt>
                <c:pt idx="53">
                  <c:v>52.816400000000002</c:v>
                </c:pt>
                <c:pt idx="54">
                  <c:v>52.927199999999999</c:v>
                </c:pt>
                <c:pt idx="55">
                  <c:v>52.963099999999997</c:v>
                </c:pt>
                <c:pt idx="56">
                  <c:v>53.159100000000002</c:v>
                </c:pt>
                <c:pt idx="57">
                  <c:v>53.279699999999998</c:v>
                </c:pt>
                <c:pt idx="58">
                  <c:v>53.458500000000001</c:v>
                </c:pt>
                <c:pt idx="59">
                  <c:v>53.621699999999997</c:v>
                </c:pt>
                <c:pt idx="60">
                  <c:v>53.812600000000003</c:v>
                </c:pt>
                <c:pt idx="61">
                  <c:v>53.986199999999997</c:v>
                </c:pt>
                <c:pt idx="62">
                  <c:v>54.085599999999999</c:v>
                </c:pt>
                <c:pt idx="63">
                  <c:v>54.372199999999999</c:v>
                </c:pt>
                <c:pt idx="64">
                  <c:v>54.539499999999997</c:v>
                </c:pt>
                <c:pt idx="65">
                  <c:v>54.755099999999999</c:v>
                </c:pt>
                <c:pt idx="66">
                  <c:v>54.930599999999998</c:v>
                </c:pt>
                <c:pt idx="67">
                  <c:v>55.136200000000002</c:v>
                </c:pt>
                <c:pt idx="68">
                  <c:v>55.482799999999997</c:v>
                </c:pt>
                <c:pt idx="69">
                  <c:v>55.722999999999999</c:v>
                </c:pt>
                <c:pt idx="70">
                  <c:v>55.94</c:v>
                </c:pt>
                <c:pt idx="71">
                  <c:v>56.171100000000003</c:v>
                </c:pt>
                <c:pt idx="72">
                  <c:v>56.4283</c:v>
                </c:pt>
                <c:pt idx="73">
                  <c:v>56.730499999999999</c:v>
                </c:pt>
                <c:pt idx="74">
                  <c:v>57.037500000000001</c:v>
                </c:pt>
                <c:pt idx="75">
                  <c:v>57.387700000000002</c:v>
                </c:pt>
                <c:pt idx="76">
                  <c:v>57.893799999999999</c:v>
                </c:pt>
                <c:pt idx="77">
                  <c:v>58.734200000000001</c:v>
                </c:pt>
                <c:pt idx="78">
                  <c:v>60.302199999999999</c:v>
                </c:pt>
                <c:pt idx="79">
                  <c:v>62.866100000000003</c:v>
                </c:pt>
                <c:pt idx="80">
                  <c:v>66.717200000000005</c:v>
                </c:pt>
                <c:pt idx="81">
                  <c:v>71.063599999999994</c:v>
                </c:pt>
                <c:pt idx="82">
                  <c:v>75.222700000000003</c:v>
                </c:pt>
                <c:pt idx="83">
                  <c:v>77.975999999999999</c:v>
                </c:pt>
                <c:pt idx="84">
                  <c:v>79.191100000000006</c:v>
                </c:pt>
                <c:pt idx="85">
                  <c:v>79.063100000000006</c:v>
                </c:pt>
                <c:pt idx="86">
                  <c:v>78.548699999999997</c:v>
                </c:pt>
                <c:pt idx="87">
                  <c:v>77.900400000000005</c:v>
                </c:pt>
                <c:pt idx="88">
                  <c:v>77.6404</c:v>
                </c:pt>
                <c:pt idx="89">
                  <c:v>77.870800000000003</c:v>
                </c:pt>
                <c:pt idx="90">
                  <c:v>78.002200000000002</c:v>
                </c:pt>
                <c:pt idx="91">
                  <c:v>78.330100000000002</c:v>
                </c:pt>
                <c:pt idx="92">
                  <c:v>78.744600000000005</c:v>
                </c:pt>
                <c:pt idx="93">
                  <c:v>79.091700000000003</c:v>
                </c:pt>
                <c:pt idx="94">
                  <c:v>79.432500000000005</c:v>
                </c:pt>
                <c:pt idx="95">
                  <c:v>79.804000000000002</c:v>
                </c:pt>
                <c:pt idx="96">
                  <c:v>80.206000000000003</c:v>
                </c:pt>
                <c:pt idx="97">
                  <c:v>80.561499999999995</c:v>
                </c:pt>
                <c:pt idx="98">
                  <c:v>80.913899999999998</c:v>
                </c:pt>
                <c:pt idx="99">
                  <c:v>75.237499999999997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D33-4EF1-882A-430D472A6D11}"/>
            </c:ext>
          </c:extLst>
        </c:ser>
        <c:ser>
          <c:idx val="1"/>
          <c:order val="1"/>
          <c:spPr>
            <a:ln w="2222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'10GeV'!$V$79:$V$80</c:f>
              <c:numCache>
                <c:formatCode>General</c:formatCode>
                <c:ptCount val="2"/>
                <c:pt idx="0">
                  <c:v>149</c:v>
                </c:pt>
                <c:pt idx="1">
                  <c:v>149</c:v>
                </c:pt>
              </c:numCache>
            </c:numRef>
          </c:xVal>
          <c:yVal>
            <c:numRef>
              <c:f>'10GeV'!$W$79:$W$80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D33-4EF1-882A-430D472A6D11}"/>
            </c:ext>
          </c:extLst>
        </c:ser>
        <c:ser>
          <c:idx val="2"/>
          <c:order val="2"/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'10GeV'!$V$82:$V$83</c:f>
              <c:numCache>
                <c:formatCode>General</c:formatCode>
                <c:ptCount val="2"/>
                <c:pt idx="0">
                  <c:v>43.5</c:v>
                </c:pt>
                <c:pt idx="1">
                  <c:v>43.5</c:v>
                </c:pt>
              </c:numCache>
            </c:numRef>
          </c:xVal>
          <c:yVal>
            <c:numRef>
              <c:f>'10GeV'!$W$82:$W$83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D33-4EF1-882A-430D472A6D11}"/>
            </c:ext>
          </c:extLst>
        </c:ser>
        <c:ser>
          <c:idx val="3"/>
          <c:order val="3"/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'10GeV'!$V$85:$V$86</c:f>
              <c:numCache>
                <c:formatCode>General</c:formatCode>
                <c:ptCount val="2"/>
                <c:pt idx="0">
                  <c:v>254</c:v>
                </c:pt>
                <c:pt idx="1">
                  <c:v>254</c:v>
                </c:pt>
              </c:numCache>
            </c:numRef>
          </c:xVal>
          <c:yVal>
            <c:numRef>
              <c:f>'10GeV'!$W$85:$W$86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D33-4EF1-882A-430D472A6D11}"/>
            </c:ext>
          </c:extLst>
        </c:ser>
        <c:ser>
          <c:idx val="4"/>
          <c:order val="4"/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'10GeV'!$V$88:$V$89</c:f>
              <c:numCache>
                <c:formatCode>General</c:formatCode>
                <c:ptCount val="2"/>
                <c:pt idx="0">
                  <c:v>299.5</c:v>
                </c:pt>
                <c:pt idx="1">
                  <c:v>299.5</c:v>
                </c:pt>
              </c:numCache>
            </c:numRef>
          </c:xVal>
          <c:yVal>
            <c:numRef>
              <c:f>'10GeV'!$W$88:$W$89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D33-4EF1-882A-430D472A6D11}"/>
            </c:ext>
          </c:extLst>
        </c:ser>
        <c:ser>
          <c:idx val="5"/>
          <c:order val="5"/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'10GeV'!$V$91:$V$92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'10GeV'!$W$91:$W$92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D33-4EF1-882A-430D472A6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470560"/>
        <c:axId val="788424800"/>
      </c:scatterChart>
      <c:valAx>
        <c:axId val="788470560"/>
        <c:scaling>
          <c:orientation val="minMax"/>
          <c:max val="34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 [ 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424800"/>
        <c:crosses val="autoZero"/>
        <c:crossBetween val="midCat"/>
      </c:valAx>
      <c:valAx>
        <c:axId val="788424800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Power density [Wcm^2]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47056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6974136519745"/>
          <c:y val="3.2638293320522226E-2"/>
          <c:w val="0.76451141466300832"/>
          <c:h val="0.82209390265186133"/>
        </c:manualLayout>
      </c:layout>
      <c:scatterChart>
        <c:scatterStyle val="smoothMarker"/>
        <c:varyColors val="0"/>
        <c:ser>
          <c:idx val="0"/>
          <c:order val="0"/>
          <c:tx>
            <c:v>10GeV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'Spectrum on exit window'!$A$4:$A$103</c:f>
              <c:numCache>
                <c:formatCode>General</c:formatCode>
                <c:ptCount val="100"/>
                <c:pt idx="0">
                  <c:v>10.592499999999999</c:v>
                </c:pt>
                <c:pt idx="1">
                  <c:v>11.885</c:v>
                </c:pt>
                <c:pt idx="2">
                  <c:v>13.3352</c:v>
                </c:pt>
                <c:pt idx="3">
                  <c:v>14.962400000000001</c:v>
                </c:pt>
                <c:pt idx="4">
                  <c:v>16.788</c:v>
                </c:pt>
                <c:pt idx="5">
                  <c:v>18.836500000000001</c:v>
                </c:pt>
                <c:pt idx="6">
                  <c:v>21.134899999999998</c:v>
                </c:pt>
                <c:pt idx="7">
                  <c:v>23.713699999999999</c:v>
                </c:pt>
                <c:pt idx="8">
                  <c:v>26.607299999999999</c:v>
                </c:pt>
                <c:pt idx="9">
                  <c:v>29.8538</c:v>
                </c:pt>
                <c:pt idx="10">
                  <c:v>33.496499999999997</c:v>
                </c:pt>
                <c:pt idx="11">
                  <c:v>37.5837</c:v>
                </c:pt>
                <c:pt idx="12">
                  <c:v>42.169699999999999</c:v>
                </c:pt>
                <c:pt idx="13">
                  <c:v>47.315100000000001</c:v>
                </c:pt>
                <c:pt idx="14">
                  <c:v>53.0884</c:v>
                </c:pt>
                <c:pt idx="15">
                  <c:v>59.566200000000002</c:v>
                </c:pt>
                <c:pt idx="16">
                  <c:v>66.834400000000002</c:v>
                </c:pt>
                <c:pt idx="17">
                  <c:v>74.989400000000003</c:v>
                </c:pt>
                <c:pt idx="18">
                  <c:v>84.139499999999998</c:v>
                </c:pt>
                <c:pt idx="19">
                  <c:v>94.406099999999995</c:v>
                </c:pt>
                <c:pt idx="20">
                  <c:v>105.925</c:v>
                </c:pt>
                <c:pt idx="21">
                  <c:v>118.85</c:v>
                </c:pt>
                <c:pt idx="22">
                  <c:v>133.352</c:v>
                </c:pt>
                <c:pt idx="23">
                  <c:v>149.624</c:v>
                </c:pt>
                <c:pt idx="24">
                  <c:v>167.88</c:v>
                </c:pt>
                <c:pt idx="25">
                  <c:v>188.36500000000001</c:v>
                </c:pt>
                <c:pt idx="26">
                  <c:v>211.34899999999999</c:v>
                </c:pt>
                <c:pt idx="27">
                  <c:v>237.137</c:v>
                </c:pt>
                <c:pt idx="28">
                  <c:v>266.07299999999998</c:v>
                </c:pt>
                <c:pt idx="29">
                  <c:v>298.53800000000001</c:v>
                </c:pt>
                <c:pt idx="30">
                  <c:v>334.96499999999997</c:v>
                </c:pt>
                <c:pt idx="31">
                  <c:v>375.83699999999999</c:v>
                </c:pt>
                <c:pt idx="32">
                  <c:v>421.697</c:v>
                </c:pt>
                <c:pt idx="33">
                  <c:v>473.15100000000001</c:v>
                </c:pt>
                <c:pt idx="34">
                  <c:v>530.88400000000001</c:v>
                </c:pt>
                <c:pt idx="35">
                  <c:v>595.66200000000003</c:v>
                </c:pt>
                <c:pt idx="36">
                  <c:v>668.34400000000005</c:v>
                </c:pt>
                <c:pt idx="37">
                  <c:v>749.89400000000001</c:v>
                </c:pt>
                <c:pt idx="38">
                  <c:v>841.39499999999998</c:v>
                </c:pt>
                <c:pt idx="39">
                  <c:v>944.06100000000004</c:v>
                </c:pt>
                <c:pt idx="40">
                  <c:v>1059.25</c:v>
                </c:pt>
                <c:pt idx="41">
                  <c:v>1188.5</c:v>
                </c:pt>
                <c:pt idx="42">
                  <c:v>1333.52</c:v>
                </c:pt>
                <c:pt idx="43">
                  <c:v>1496.24</c:v>
                </c:pt>
                <c:pt idx="44">
                  <c:v>1678.8</c:v>
                </c:pt>
                <c:pt idx="45">
                  <c:v>1883.65</c:v>
                </c:pt>
                <c:pt idx="46">
                  <c:v>2113.4899999999998</c:v>
                </c:pt>
                <c:pt idx="47">
                  <c:v>2371.37</c:v>
                </c:pt>
                <c:pt idx="48">
                  <c:v>2660.73</c:v>
                </c:pt>
                <c:pt idx="49">
                  <c:v>2985.38</c:v>
                </c:pt>
                <c:pt idx="50">
                  <c:v>3349.65</c:v>
                </c:pt>
                <c:pt idx="51">
                  <c:v>3758.37</c:v>
                </c:pt>
                <c:pt idx="52">
                  <c:v>4216.97</c:v>
                </c:pt>
                <c:pt idx="53">
                  <c:v>4731.51</c:v>
                </c:pt>
                <c:pt idx="54">
                  <c:v>5308.84</c:v>
                </c:pt>
                <c:pt idx="55">
                  <c:v>5956.62</c:v>
                </c:pt>
                <c:pt idx="56">
                  <c:v>6683.44</c:v>
                </c:pt>
                <c:pt idx="57">
                  <c:v>7498.94</c:v>
                </c:pt>
                <c:pt idx="58">
                  <c:v>8413.9500000000007</c:v>
                </c:pt>
                <c:pt idx="59">
                  <c:v>9440.61</c:v>
                </c:pt>
                <c:pt idx="60">
                  <c:v>10592.5</c:v>
                </c:pt>
                <c:pt idx="61">
                  <c:v>11885</c:v>
                </c:pt>
                <c:pt idx="62">
                  <c:v>13335.2</c:v>
                </c:pt>
                <c:pt idx="63">
                  <c:v>14962.4</c:v>
                </c:pt>
                <c:pt idx="64">
                  <c:v>16788</c:v>
                </c:pt>
                <c:pt idx="65">
                  <c:v>18836.5</c:v>
                </c:pt>
                <c:pt idx="66">
                  <c:v>21134.9</c:v>
                </c:pt>
                <c:pt idx="67">
                  <c:v>23713.7</c:v>
                </c:pt>
                <c:pt idx="68">
                  <c:v>26607.3</c:v>
                </c:pt>
                <c:pt idx="69">
                  <c:v>29853.8</c:v>
                </c:pt>
                <c:pt idx="70">
                  <c:v>33496.5</c:v>
                </c:pt>
                <c:pt idx="71">
                  <c:v>37583.699999999997</c:v>
                </c:pt>
                <c:pt idx="72">
                  <c:v>42169.7</c:v>
                </c:pt>
                <c:pt idx="73">
                  <c:v>47315.1</c:v>
                </c:pt>
                <c:pt idx="74">
                  <c:v>53088.4</c:v>
                </c:pt>
                <c:pt idx="75">
                  <c:v>59566.2</c:v>
                </c:pt>
                <c:pt idx="76">
                  <c:v>66834.399999999994</c:v>
                </c:pt>
                <c:pt idx="77">
                  <c:v>74989.399999999994</c:v>
                </c:pt>
                <c:pt idx="78">
                  <c:v>84139.5</c:v>
                </c:pt>
                <c:pt idx="79">
                  <c:v>94406.1</c:v>
                </c:pt>
                <c:pt idx="80">
                  <c:v>105925</c:v>
                </c:pt>
                <c:pt idx="81">
                  <c:v>118850</c:v>
                </c:pt>
                <c:pt idx="82">
                  <c:v>133352</c:v>
                </c:pt>
                <c:pt idx="83">
                  <c:v>149624</c:v>
                </c:pt>
                <c:pt idx="84">
                  <c:v>167880</c:v>
                </c:pt>
                <c:pt idx="85">
                  <c:v>188365</c:v>
                </c:pt>
                <c:pt idx="86">
                  <c:v>211349</c:v>
                </c:pt>
                <c:pt idx="87">
                  <c:v>237137</c:v>
                </c:pt>
                <c:pt idx="88">
                  <c:v>266073</c:v>
                </c:pt>
                <c:pt idx="89">
                  <c:v>298538</c:v>
                </c:pt>
                <c:pt idx="90">
                  <c:v>334965</c:v>
                </c:pt>
                <c:pt idx="91">
                  <c:v>375837</c:v>
                </c:pt>
                <c:pt idx="92">
                  <c:v>421697</c:v>
                </c:pt>
                <c:pt idx="93">
                  <c:v>473151</c:v>
                </c:pt>
                <c:pt idx="94">
                  <c:v>530884</c:v>
                </c:pt>
                <c:pt idx="95">
                  <c:v>595662</c:v>
                </c:pt>
                <c:pt idx="96">
                  <c:v>668344</c:v>
                </c:pt>
                <c:pt idx="97">
                  <c:v>749894</c:v>
                </c:pt>
                <c:pt idx="98">
                  <c:v>841395</c:v>
                </c:pt>
                <c:pt idx="99">
                  <c:v>944061</c:v>
                </c:pt>
              </c:numCache>
            </c:numRef>
          </c:xVal>
          <c:yVal>
            <c:numRef>
              <c:f>'Spectrum on exit window'!$B$4:$B$103</c:f>
              <c:numCache>
                <c:formatCode>0.00E+00</c:formatCode>
                <c:ptCount val="100"/>
                <c:pt idx="0">
                  <c:v>1556120000000000</c:v>
                </c:pt>
                <c:pt idx="1">
                  <c:v>1611920000000000</c:v>
                </c:pt>
                <c:pt idx="2">
                  <c:v>1669410000000000</c:v>
                </c:pt>
                <c:pt idx="3">
                  <c:v>1727390000000000</c:v>
                </c:pt>
                <c:pt idx="4">
                  <c:v>1779130000000000</c:v>
                </c:pt>
                <c:pt idx="5">
                  <c:v>1835780000000000</c:v>
                </c:pt>
                <c:pt idx="6">
                  <c:v>1897960000000000</c:v>
                </c:pt>
                <c:pt idx="7">
                  <c:v>1963290000000000</c:v>
                </c:pt>
                <c:pt idx="8">
                  <c:v>2033900000000000</c:v>
                </c:pt>
                <c:pt idx="9">
                  <c:v>2105820000000000</c:v>
                </c:pt>
                <c:pt idx="10">
                  <c:v>2180470000000000</c:v>
                </c:pt>
                <c:pt idx="11">
                  <c:v>2259730000000000</c:v>
                </c:pt>
                <c:pt idx="12">
                  <c:v>2338760000000000</c:v>
                </c:pt>
                <c:pt idx="13">
                  <c:v>2422390000000000</c:v>
                </c:pt>
                <c:pt idx="14">
                  <c:v>2507230000000000</c:v>
                </c:pt>
                <c:pt idx="15">
                  <c:v>2592190000000000</c:v>
                </c:pt>
                <c:pt idx="16">
                  <c:v>2682410000000000</c:v>
                </c:pt>
                <c:pt idx="17">
                  <c:v>2772410000000000</c:v>
                </c:pt>
                <c:pt idx="18">
                  <c:v>2866090000000000</c:v>
                </c:pt>
                <c:pt idx="19">
                  <c:v>2960280000000000</c:v>
                </c:pt>
                <c:pt idx="20">
                  <c:v>3054670000000000</c:v>
                </c:pt>
                <c:pt idx="21">
                  <c:v>3152990000000000</c:v>
                </c:pt>
                <c:pt idx="22">
                  <c:v>3249270000000000</c:v>
                </c:pt>
                <c:pt idx="23">
                  <c:v>3350200000000000</c:v>
                </c:pt>
                <c:pt idx="24">
                  <c:v>3450120000000000</c:v>
                </c:pt>
                <c:pt idx="25">
                  <c:v>3549540000000000</c:v>
                </c:pt>
                <c:pt idx="26">
                  <c:v>3651830000000000</c:v>
                </c:pt>
                <c:pt idx="27">
                  <c:v>3752190000000000</c:v>
                </c:pt>
                <c:pt idx="28">
                  <c:v>3851300000000000</c:v>
                </c:pt>
                <c:pt idx="29">
                  <c:v>3952170000000000</c:v>
                </c:pt>
                <c:pt idx="30">
                  <c:v>4048640000000000</c:v>
                </c:pt>
                <c:pt idx="31">
                  <c:v>4142750000000000</c:v>
                </c:pt>
                <c:pt idx="32">
                  <c:v>4235340000000000</c:v>
                </c:pt>
                <c:pt idx="33">
                  <c:v>4325210000000000</c:v>
                </c:pt>
                <c:pt idx="34">
                  <c:v>4409350000000000</c:v>
                </c:pt>
                <c:pt idx="35">
                  <c:v>4487940000000000</c:v>
                </c:pt>
                <c:pt idx="36">
                  <c:v>4567070000000000</c:v>
                </c:pt>
                <c:pt idx="37">
                  <c:v>4634520000000000</c:v>
                </c:pt>
                <c:pt idx="38">
                  <c:v>4697940000000000</c:v>
                </c:pt>
                <c:pt idx="39">
                  <c:v>4750240000000000</c:v>
                </c:pt>
                <c:pt idx="40">
                  <c:v>4792500000000000</c:v>
                </c:pt>
                <c:pt idx="41">
                  <c:v>4830460000000000</c:v>
                </c:pt>
                <c:pt idx="42">
                  <c:v>4852400000000000</c:v>
                </c:pt>
                <c:pt idx="43">
                  <c:v>4863410000000000</c:v>
                </c:pt>
                <c:pt idx="44">
                  <c:v>4864160000000000</c:v>
                </c:pt>
                <c:pt idx="45">
                  <c:v>4845160000000000</c:v>
                </c:pt>
                <c:pt idx="46">
                  <c:v>4811660000000000</c:v>
                </c:pt>
                <c:pt idx="47">
                  <c:v>4765000000000000</c:v>
                </c:pt>
                <c:pt idx="48">
                  <c:v>4698100000000000</c:v>
                </c:pt>
                <c:pt idx="49">
                  <c:v>4608050000000000</c:v>
                </c:pt>
                <c:pt idx="50">
                  <c:v>4499320000000000</c:v>
                </c:pt>
                <c:pt idx="51">
                  <c:v>4373480000000000</c:v>
                </c:pt>
                <c:pt idx="52">
                  <c:v>4221360000000000</c:v>
                </c:pt>
                <c:pt idx="53">
                  <c:v>4045800000000000</c:v>
                </c:pt>
                <c:pt idx="54">
                  <c:v>3849530000000000</c:v>
                </c:pt>
                <c:pt idx="55">
                  <c:v>3633790000000000</c:v>
                </c:pt>
                <c:pt idx="56">
                  <c:v>3394360000000000</c:v>
                </c:pt>
                <c:pt idx="57">
                  <c:v>3135460000000000</c:v>
                </c:pt>
                <c:pt idx="58">
                  <c:v>2861870000000000</c:v>
                </c:pt>
                <c:pt idx="59">
                  <c:v>2582330000000000</c:v>
                </c:pt>
                <c:pt idx="60">
                  <c:v>2290510000000000</c:v>
                </c:pt>
                <c:pt idx="61">
                  <c:v>1996920000000000</c:v>
                </c:pt>
                <c:pt idx="62">
                  <c:v>1708790000000000</c:v>
                </c:pt>
                <c:pt idx="63">
                  <c:v>1429910000000000</c:v>
                </c:pt>
                <c:pt idx="64">
                  <c:v>1169440000000000</c:v>
                </c:pt>
                <c:pt idx="65">
                  <c:v>929660000000000</c:v>
                </c:pt>
                <c:pt idx="66">
                  <c:v>716932000000000</c:v>
                </c:pt>
                <c:pt idx="67">
                  <c:v>533668000000000</c:v>
                </c:pt>
                <c:pt idx="68">
                  <c:v>383049000000000</c:v>
                </c:pt>
                <c:pt idx="69">
                  <c:v>263269000000000</c:v>
                </c:pt>
                <c:pt idx="70">
                  <c:v>173013000000000</c:v>
                </c:pt>
                <c:pt idx="71">
                  <c:v>107597000000000</c:v>
                </c:pt>
                <c:pt idx="72">
                  <c:v>63319300000000</c:v>
                </c:pt>
                <c:pt idx="73">
                  <c:v>34685100000000</c:v>
                </c:pt>
                <c:pt idx="74">
                  <c:v>17672200000000</c:v>
                </c:pt>
                <c:pt idx="75">
                  <c:v>8382700000000</c:v>
                </c:pt>
                <c:pt idx="76">
                  <c:v>3694960000000</c:v>
                </c:pt>
                <c:pt idx="77">
                  <c:v>1432000000000</c:v>
                </c:pt>
                <c:pt idx="78">
                  <c:v>515631000000</c:v>
                </c:pt>
                <c:pt idx="79">
                  <c:v>175024000000</c:v>
                </c:pt>
                <c:pt idx="80">
                  <c:v>48001400000</c:v>
                </c:pt>
                <c:pt idx="81">
                  <c:v>9455190000</c:v>
                </c:pt>
                <c:pt idx="82">
                  <c:v>2573940000</c:v>
                </c:pt>
                <c:pt idx="83">
                  <c:v>64694100</c:v>
                </c:pt>
                <c:pt idx="84" formatCode="General">
                  <c:v>0</c:v>
                </c:pt>
                <c:pt idx="85" formatCode="General">
                  <c:v>0</c:v>
                </c:pt>
                <c:pt idx="86" formatCode="General">
                  <c:v>0</c:v>
                </c:pt>
                <c:pt idx="87" formatCode="General">
                  <c:v>0</c:v>
                </c:pt>
                <c:pt idx="88" formatCode="General">
                  <c:v>0</c:v>
                </c:pt>
                <c:pt idx="89" formatCode="General">
                  <c:v>0</c:v>
                </c:pt>
                <c:pt idx="90" formatCode="General">
                  <c:v>0</c:v>
                </c:pt>
                <c:pt idx="91" formatCode="General">
                  <c:v>0</c:v>
                </c:pt>
                <c:pt idx="92" formatCode="General">
                  <c:v>0</c:v>
                </c:pt>
                <c:pt idx="93" formatCode="General">
                  <c:v>0</c:v>
                </c:pt>
                <c:pt idx="94" formatCode="General">
                  <c:v>0</c:v>
                </c:pt>
                <c:pt idx="95" formatCode="General">
                  <c:v>0</c:v>
                </c:pt>
                <c:pt idx="96" formatCode="General">
                  <c:v>0</c:v>
                </c:pt>
                <c:pt idx="97" formatCode="General">
                  <c:v>0</c:v>
                </c:pt>
                <c:pt idx="98" formatCode="General">
                  <c:v>0</c:v>
                </c:pt>
                <c:pt idx="99" formatCode="General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4C9-4C05-AB23-7F6F8149EBA9}"/>
            </c:ext>
          </c:extLst>
        </c:ser>
        <c:ser>
          <c:idx val="1"/>
          <c:order val="1"/>
          <c:tx>
            <c:v>18GeV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'Spectrum on exit window'!$E$4:$E$103</c:f>
              <c:numCache>
                <c:formatCode>General</c:formatCode>
                <c:ptCount val="100"/>
                <c:pt idx="0">
                  <c:v>10.592499999999999</c:v>
                </c:pt>
                <c:pt idx="1">
                  <c:v>11.885</c:v>
                </c:pt>
                <c:pt idx="2">
                  <c:v>13.3352</c:v>
                </c:pt>
                <c:pt idx="3">
                  <c:v>14.962400000000001</c:v>
                </c:pt>
                <c:pt idx="4">
                  <c:v>16.788</c:v>
                </c:pt>
                <c:pt idx="5">
                  <c:v>18.836500000000001</c:v>
                </c:pt>
                <c:pt idx="6">
                  <c:v>21.134899999999998</c:v>
                </c:pt>
                <c:pt idx="7">
                  <c:v>23.713699999999999</c:v>
                </c:pt>
                <c:pt idx="8">
                  <c:v>26.607299999999999</c:v>
                </c:pt>
                <c:pt idx="9">
                  <c:v>29.8538</c:v>
                </c:pt>
                <c:pt idx="10">
                  <c:v>33.496499999999997</c:v>
                </c:pt>
                <c:pt idx="11">
                  <c:v>37.5837</c:v>
                </c:pt>
                <c:pt idx="12">
                  <c:v>42.169699999999999</c:v>
                </c:pt>
                <c:pt idx="13">
                  <c:v>47.315100000000001</c:v>
                </c:pt>
                <c:pt idx="14">
                  <c:v>53.0884</c:v>
                </c:pt>
                <c:pt idx="15">
                  <c:v>59.566200000000002</c:v>
                </c:pt>
                <c:pt idx="16">
                  <c:v>66.834400000000002</c:v>
                </c:pt>
                <c:pt idx="17">
                  <c:v>74.989400000000003</c:v>
                </c:pt>
                <c:pt idx="18">
                  <c:v>84.139499999999998</c:v>
                </c:pt>
                <c:pt idx="19">
                  <c:v>94.406099999999995</c:v>
                </c:pt>
                <c:pt idx="20">
                  <c:v>105.925</c:v>
                </c:pt>
                <c:pt idx="21">
                  <c:v>118.85</c:v>
                </c:pt>
                <c:pt idx="22">
                  <c:v>133.352</c:v>
                </c:pt>
                <c:pt idx="23">
                  <c:v>149.624</c:v>
                </c:pt>
                <c:pt idx="24">
                  <c:v>167.88</c:v>
                </c:pt>
                <c:pt idx="25">
                  <c:v>188.36500000000001</c:v>
                </c:pt>
                <c:pt idx="26">
                  <c:v>211.34899999999999</c:v>
                </c:pt>
                <c:pt idx="27">
                  <c:v>237.137</c:v>
                </c:pt>
                <c:pt idx="28">
                  <c:v>266.07299999999998</c:v>
                </c:pt>
                <c:pt idx="29">
                  <c:v>298.53800000000001</c:v>
                </c:pt>
                <c:pt idx="30">
                  <c:v>334.96499999999997</c:v>
                </c:pt>
                <c:pt idx="31">
                  <c:v>375.83699999999999</c:v>
                </c:pt>
                <c:pt idx="32">
                  <c:v>421.697</c:v>
                </c:pt>
                <c:pt idx="33">
                  <c:v>473.15100000000001</c:v>
                </c:pt>
                <c:pt idx="34">
                  <c:v>530.88400000000001</c:v>
                </c:pt>
                <c:pt idx="35">
                  <c:v>595.66200000000003</c:v>
                </c:pt>
                <c:pt idx="36">
                  <c:v>668.34400000000005</c:v>
                </c:pt>
                <c:pt idx="37">
                  <c:v>749.89400000000001</c:v>
                </c:pt>
                <c:pt idx="38">
                  <c:v>841.39499999999998</c:v>
                </c:pt>
                <c:pt idx="39">
                  <c:v>944.06100000000004</c:v>
                </c:pt>
                <c:pt idx="40">
                  <c:v>1059.25</c:v>
                </c:pt>
                <c:pt idx="41">
                  <c:v>1188.5</c:v>
                </c:pt>
                <c:pt idx="42">
                  <c:v>1333.52</c:v>
                </c:pt>
                <c:pt idx="43">
                  <c:v>1496.24</c:v>
                </c:pt>
                <c:pt idx="44">
                  <c:v>1678.8</c:v>
                </c:pt>
                <c:pt idx="45">
                  <c:v>1883.65</c:v>
                </c:pt>
                <c:pt idx="46">
                  <c:v>2113.4899999999998</c:v>
                </c:pt>
                <c:pt idx="47">
                  <c:v>2371.37</c:v>
                </c:pt>
                <c:pt idx="48">
                  <c:v>2660.73</c:v>
                </c:pt>
                <c:pt idx="49">
                  <c:v>2985.38</c:v>
                </c:pt>
                <c:pt idx="50">
                  <c:v>3349.65</c:v>
                </c:pt>
                <c:pt idx="51">
                  <c:v>3758.37</c:v>
                </c:pt>
                <c:pt idx="52">
                  <c:v>4216.97</c:v>
                </c:pt>
                <c:pt idx="53">
                  <c:v>4731.51</c:v>
                </c:pt>
                <c:pt idx="54">
                  <c:v>5308.84</c:v>
                </c:pt>
                <c:pt idx="55">
                  <c:v>5956.62</c:v>
                </c:pt>
                <c:pt idx="56">
                  <c:v>6683.44</c:v>
                </c:pt>
                <c:pt idx="57">
                  <c:v>7498.94</c:v>
                </c:pt>
                <c:pt idx="58">
                  <c:v>8413.9500000000007</c:v>
                </c:pt>
                <c:pt idx="59">
                  <c:v>9440.61</c:v>
                </c:pt>
                <c:pt idx="60">
                  <c:v>10592.5</c:v>
                </c:pt>
                <c:pt idx="61">
                  <c:v>11885</c:v>
                </c:pt>
                <c:pt idx="62">
                  <c:v>13335.2</c:v>
                </c:pt>
                <c:pt idx="63">
                  <c:v>14962.4</c:v>
                </c:pt>
                <c:pt idx="64">
                  <c:v>16788</c:v>
                </c:pt>
                <c:pt idx="65">
                  <c:v>18836.5</c:v>
                </c:pt>
                <c:pt idx="66">
                  <c:v>21134.9</c:v>
                </c:pt>
                <c:pt idx="67">
                  <c:v>23713.7</c:v>
                </c:pt>
                <c:pt idx="68">
                  <c:v>26607.3</c:v>
                </c:pt>
                <c:pt idx="69">
                  <c:v>29853.8</c:v>
                </c:pt>
                <c:pt idx="70">
                  <c:v>33496.5</c:v>
                </c:pt>
                <c:pt idx="71">
                  <c:v>37583.699999999997</c:v>
                </c:pt>
                <c:pt idx="72">
                  <c:v>42169.7</c:v>
                </c:pt>
                <c:pt idx="73">
                  <c:v>47315.1</c:v>
                </c:pt>
                <c:pt idx="74">
                  <c:v>53088.4</c:v>
                </c:pt>
                <c:pt idx="75">
                  <c:v>59566.2</c:v>
                </c:pt>
                <c:pt idx="76">
                  <c:v>66834.399999999994</c:v>
                </c:pt>
                <c:pt idx="77">
                  <c:v>74989.399999999994</c:v>
                </c:pt>
                <c:pt idx="78">
                  <c:v>84139.5</c:v>
                </c:pt>
                <c:pt idx="79">
                  <c:v>94406.1</c:v>
                </c:pt>
                <c:pt idx="80">
                  <c:v>105925</c:v>
                </c:pt>
                <c:pt idx="81">
                  <c:v>118850</c:v>
                </c:pt>
                <c:pt idx="82">
                  <c:v>133352</c:v>
                </c:pt>
                <c:pt idx="83">
                  <c:v>149624</c:v>
                </c:pt>
                <c:pt idx="84">
                  <c:v>167880</c:v>
                </c:pt>
                <c:pt idx="85">
                  <c:v>188365</c:v>
                </c:pt>
                <c:pt idx="86">
                  <c:v>211349</c:v>
                </c:pt>
                <c:pt idx="87">
                  <c:v>237137</c:v>
                </c:pt>
                <c:pt idx="88">
                  <c:v>266073</c:v>
                </c:pt>
                <c:pt idx="89">
                  <c:v>298538</c:v>
                </c:pt>
                <c:pt idx="90">
                  <c:v>334965</c:v>
                </c:pt>
                <c:pt idx="91">
                  <c:v>375837</c:v>
                </c:pt>
                <c:pt idx="92">
                  <c:v>421697</c:v>
                </c:pt>
                <c:pt idx="93">
                  <c:v>473151</c:v>
                </c:pt>
                <c:pt idx="94">
                  <c:v>530884</c:v>
                </c:pt>
                <c:pt idx="95">
                  <c:v>595662</c:v>
                </c:pt>
                <c:pt idx="96">
                  <c:v>668344</c:v>
                </c:pt>
                <c:pt idx="97">
                  <c:v>749894</c:v>
                </c:pt>
                <c:pt idx="98">
                  <c:v>841395</c:v>
                </c:pt>
                <c:pt idx="99">
                  <c:v>944061</c:v>
                </c:pt>
              </c:numCache>
            </c:numRef>
          </c:xVal>
          <c:yVal>
            <c:numRef>
              <c:f>'Spectrum on exit window'!$F$4:$F$103</c:f>
              <c:numCache>
                <c:formatCode>0.00E+00</c:formatCode>
                <c:ptCount val="100"/>
                <c:pt idx="0">
                  <c:v>144195000000000</c:v>
                </c:pt>
                <c:pt idx="1">
                  <c:v>149360000000000</c:v>
                </c:pt>
                <c:pt idx="2">
                  <c:v>154835000000000</c:v>
                </c:pt>
                <c:pt idx="3">
                  <c:v>160202000000000</c:v>
                </c:pt>
                <c:pt idx="4">
                  <c:v>165598000000000</c:v>
                </c:pt>
                <c:pt idx="5">
                  <c:v>171262000000000</c:v>
                </c:pt>
                <c:pt idx="6">
                  <c:v>177112000000000</c:v>
                </c:pt>
                <c:pt idx="7">
                  <c:v>183473000000000</c:v>
                </c:pt>
                <c:pt idx="8">
                  <c:v>190219000000000</c:v>
                </c:pt>
                <c:pt idx="9">
                  <c:v>197632000000000</c:v>
                </c:pt>
                <c:pt idx="10">
                  <c:v>205123000000000</c:v>
                </c:pt>
                <c:pt idx="11">
                  <c:v>212912000000000</c:v>
                </c:pt>
                <c:pt idx="12">
                  <c:v>221118000000000</c:v>
                </c:pt>
                <c:pt idx="13">
                  <c:v>229454000000000</c:v>
                </c:pt>
                <c:pt idx="14">
                  <c:v>238085000000000</c:v>
                </c:pt>
                <c:pt idx="15">
                  <c:v>247199000000000</c:v>
                </c:pt>
                <c:pt idx="16">
                  <c:v>256562000000000</c:v>
                </c:pt>
                <c:pt idx="17">
                  <c:v>266076000000000</c:v>
                </c:pt>
                <c:pt idx="18">
                  <c:v>275975000000000</c:v>
                </c:pt>
                <c:pt idx="19">
                  <c:v>286235000000000</c:v>
                </c:pt>
                <c:pt idx="20">
                  <c:v>297081000000000</c:v>
                </c:pt>
                <c:pt idx="21">
                  <c:v>307977000000000</c:v>
                </c:pt>
                <c:pt idx="22">
                  <c:v>319145000000000</c:v>
                </c:pt>
                <c:pt idx="23">
                  <c:v>331013000000000</c:v>
                </c:pt>
                <c:pt idx="24">
                  <c:v>342923000000000</c:v>
                </c:pt>
                <c:pt idx="25">
                  <c:v>355472000000000</c:v>
                </c:pt>
                <c:pt idx="26">
                  <c:v>367997000000000</c:v>
                </c:pt>
                <c:pt idx="27">
                  <c:v>380836000000000</c:v>
                </c:pt>
                <c:pt idx="28">
                  <c:v>394543000000000</c:v>
                </c:pt>
                <c:pt idx="29">
                  <c:v>408530000000000</c:v>
                </c:pt>
                <c:pt idx="30">
                  <c:v>422638000000000</c:v>
                </c:pt>
                <c:pt idx="31">
                  <c:v>436977000000000</c:v>
                </c:pt>
                <c:pt idx="32">
                  <c:v>451583000000000</c:v>
                </c:pt>
                <c:pt idx="33">
                  <c:v>466552000000000</c:v>
                </c:pt>
                <c:pt idx="34">
                  <c:v>482168000000000</c:v>
                </c:pt>
                <c:pt idx="35">
                  <c:v>497992000000000</c:v>
                </c:pt>
                <c:pt idx="36">
                  <c:v>513606000000000</c:v>
                </c:pt>
                <c:pt idx="37">
                  <c:v>529938000000000</c:v>
                </c:pt>
                <c:pt idx="38">
                  <c:v>546040000000000</c:v>
                </c:pt>
                <c:pt idx="39">
                  <c:v>562239000000000</c:v>
                </c:pt>
                <c:pt idx="40">
                  <c:v>579006000000000</c:v>
                </c:pt>
                <c:pt idx="41">
                  <c:v>595508000000000</c:v>
                </c:pt>
                <c:pt idx="42">
                  <c:v>612113000000000</c:v>
                </c:pt>
                <c:pt idx="43">
                  <c:v>628795000000000</c:v>
                </c:pt>
                <c:pt idx="44">
                  <c:v>644873000000000</c:v>
                </c:pt>
                <c:pt idx="45">
                  <c:v>661465000000000</c:v>
                </c:pt>
                <c:pt idx="46">
                  <c:v>677027000000000</c:v>
                </c:pt>
                <c:pt idx="47">
                  <c:v>692249000000000</c:v>
                </c:pt>
                <c:pt idx="48">
                  <c:v>707698000000000</c:v>
                </c:pt>
                <c:pt idx="49">
                  <c:v>721391000000000</c:v>
                </c:pt>
                <c:pt idx="50">
                  <c:v>735113000000000</c:v>
                </c:pt>
                <c:pt idx="51">
                  <c:v>748169000000000</c:v>
                </c:pt>
                <c:pt idx="52">
                  <c:v>759477000000000</c:v>
                </c:pt>
                <c:pt idx="53">
                  <c:v>770211000000000</c:v>
                </c:pt>
                <c:pt idx="54">
                  <c:v>779570000000000</c:v>
                </c:pt>
                <c:pt idx="55">
                  <c:v>787463000000000</c:v>
                </c:pt>
                <c:pt idx="56">
                  <c:v>794231000000000</c:v>
                </c:pt>
                <c:pt idx="57">
                  <c:v>798791000000000</c:v>
                </c:pt>
                <c:pt idx="58">
                  <c:v>801764000000000</c:v>
                </c:pt>
                <c:pt idx="59">
                  <c:v>802539000000000</c:v>
                </c:pt>
                <c:pt idx="60">
                  <c:v>800330000000000</c:v>
                </c:pt>
                <c:pt idx="61">
                  <c:v>796406000000000</c:v>
                </c:pt>
                <c:pt idx="62">
                  <c:v>789294000000000</c:v>
                </c:pt>
                <c:pt idx="63">
                  <c:v>779656000000000</c:v>
                </c:pt>
                <c:pt idx="64">
                  <c:v>766565000000000</c:v>
                </c:pt>
                <c:pt idx="65">
                  <c:v>750370000000000</c:v>
                </c:pt>
                <c:pt idx="66">
                  <c:v>730827000000000</c:v>
                </c:pt>
                <c:pt idx="67">
                  <c:v>707163000000000</c:v>
                </c:pt>
                <c:pt idx="68">
                  <c:v>679996000000000</c:v>
                </c:pt>
                <c:pt idx="69">
                  <c:v>649173000000000</c:v>
                </c:pt>
                <c:pt idx="70">
                  <c:v>614605000000000</c:v>
                </c:pt>
                <c:pt idx="71">
                  <c:v>576473000000000</c:v>
                </c:pt>
                <c:pt idx="72">
                  <c:v>535515000000000</c:v>
                </c:pt>
                <c:pt idx="73">
                  <c:v>491773000000000</c:v>
                </c:pt>
                <c:pt idx="74">
                  <c:v>445538000000000</c:v>
                </c:pt>
                <c:pt idx="75">
                  <c:v>397852000000000</c:v>
                </c:pt>
                <c:pt idx="76">
                  <c:v>349548000000000</c:v>
                </c:pt>
                <c:pt idx="77">
                  <c:v>301329000000000</c:v>
                </c:pt>
                <c:pt idx="78">
                  <c:v>254630000000000</c:v>
                </c:pt>
                <c:pt idx="79">
                  <c:v>210195000000000</c:v>
                </c:pt>
                <c:pt idx="80">
                  <c:v>169082000000000</c:v>
                </c:pt>
                <c:pt idx="81">
                  <c:v>131967000000000</c:v>
                </c:pt>
                <c:pt idx="82">
                  <c:v>99646400000000</c:v>
                </c:pt>
                <c:pt idx="83">
                  <c:v>72692700000000</c:v>
                </c:pt>
                <c:pt idx="84">
                  <c:v>50801900000000</c:v>
                </c:pt>
                <c:pt idx="85">
                  <c:v>33846500000000</c:v>
                </c:pt>
                <c:pt idx="86">
                  <c:v>21445000000000</c:v>
                </c:pt>
                <c:pt idx="87">
                  <c:v>12890800000000</c:v>
                </c:pt>
                <c:pt idx="88">
                  <c:v>7282270000000</c:v>
                </c:pt>
                <c:pt idx="89">
                  <c:v>3790100000000</c:v>
                </c:pt>
                <c:pt idx="90">
                  <c:v>1852440000000</c:v>
                </c:pt>
                <c:pt idx="91">
                  <c:v>828781000000</c:v>
                </c:pt>
                <c:pt idx="92">
                  <c:v>330757000000</c:v>
                </c:pt>
                <c:pt idx="93">
                  <c:v>122172000000</c:v>
                </c:pt>
                <c:pt idx="94">
                  <c:v>40204600000</c:v>
                </c:pt>
                <c:pt idx="95">
                  <c:v>11816300000</c:v>
                </c:pt>
                <c:pt idx="96">
                  <c:v>2815710000</c:v>
                </c:pt>
                <c:pt idx="97">
                  <c:v>735497000</c:v>
                </c:pt>
                <c:pt idx="98">
                  <c:v>95568200</c:v>
                </c:pt>
                <c:pt idx="99" formatCode="General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4C9-4C05-AB23-7F6F8149E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99440"/>
        <c:axId val="112401520"/>
      </c:scatterChart>
      <c:valAx>
        <c:axId val="112399440"/>
        <c:scaling>
          <c:logBase val="10"/>
          <c:orientation val="minMax"/>
          <c:max val="100000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Photon Energy [eV]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01520"/>
        <c:crosses val="autoZero"/>
        <c:crossBetween val="midCat"/>
      </c:valAx>
      <c:valAx>
        <c:axId val="112401520"/>
        <c:scaling>
          <c:logBase val="10"/>
          <c:orientation val="minMax"/>
          <c:min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Flux [ph/s]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99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503061485713568"/>
          <c:y val="0.33879473435200808"/>
          <c:w val="0.20399257119184655"/>
          <c:h val="0.1185915101339734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b0_by_scan_55mm_offset_cm_T!$A$1:$A$601</c:f>
              <c:numCache>
                <c:formatCode>General</c:formatCode>
                <c:ptCount val="601"/>
                <c:pt idx="0">
                  <c:v>-300</c:v>
                </c:pt>
                <c:pt idx="1">
                  <c:v>-299</c:v>
                </c:pt>
                <c:pt idx="2">
                  <c:v>-298</c:v>
                </c:pt>
                <c:pt idx="3">
                  <c:v>-297</c:v>
                </c:pt>
                <c:pt idx="4">
                  <c:v>-296</c:v>
                </c:pt>
                <c:pt idx="5">
                  <c:v>-295</c:v>
                </c:pt>
                <c:pt idx="6">
                  <c:v>-294</c:v>
                </c:pt>
                <c:pt idx="7">
                  <c:v>-293</c:v>
                </c:pt>
                <c:pt idx="8">
                  <c:v>-292</c:v>
                </c:pt>
                <c:pt idx="9">
                  <c:v>-291</c:v>
                </c:pt>
                <c:pt idx="10">
                  <c:v>-290</c:v>
                </c:pt>
                <c:pt idx="11">
                  <c:v>-289</c:v>
                </c:pt>
                <c:pt idx="12">
                  <c:v>-288</c:v>
                </c:pt>
                <c:pt idx="13">
                  <c:v>-287</c:v>
                </c:pt>
                <c:pt idx="14">
                  <c:v>-286</c:v>
                </c:pt>
                <c:pt idx="15">
                  <c:v>-285</c:v>
                </c:pt>
                <c:pt idx="16">
                  <c:v>-284</c:v>
                </c:pt>
                <c:pt idx="17">
                  <c:v>-283</c:v>
                </c:pt>
                <c:pt idx="18">
                  <c:v>-282</c:v>
                </c:pt>
                <c:pt idx="19">
                  <c:v>-281</c:v>
                </c:pt>
                <c:pt idx="20">
                  <c:v>-280</c:v>
                </c:pt>
                <c:pt idx="21">
                  <c:v>-279</c:v>
                </c:pt>
                <c:pt idx="22">
                  <c:v>-278</c:v>
                </c:pt>
                <c:pt idx="23">
                  <c:v>-277</c:v>
                </c:pt>
                <c:pt idx="24">
                  <c:v>-276</c:v>
                </c:pt>
                <c:pt idx="25">
                  <c:v>-275</c:v>
                </c:pt>
                <c:pt idx="26">
                  <c:v>-274</c:v>
                </c:pt>
                <c:pt idx="27">
                  <c:v>-273</c:v>
                </c:pt>
                <c:pt idx="28">
                  <c:v>-272</c:v>
                </c:pt>
                <c:pt idx="29">
                  <c:v>-271</c:v>
                </c:pt>
                <c:pt idx="30">
                  <c:v>-270</c:v>
                </c:pt>
                <c:pt idx="31">
                  <c:v>-269</c:v>
                </c:pt>
                <c:pt idx="32">
                  <c:v>-268</c:v>
                </c:pt>
                <c:pt idx="33">
                  <c:v>-267</c:v>
                </c:pt>
                <c:pt idx="34">
                  <c:v>-266</c:v>
                </c:pt>
                <c:pt idx="35">
                  <c:v>-265</c:v>
                </c:pt>
                <c:pt idx="36">
                  <c:v>-264</c:v>
                </c:pt>
                <c:pt idx="37">
                  <c:v>-263</c:v>
                </c:pt>
                <c:pt idx="38">
                  <c:v>-262</c:v>
                </c:pt>
                <c:pt idx="39">
                  <c:v>-261</c:v>
                </c:pt>
                <c:pt idx="40">
                  <c:v>-260</c:v>
                </c:pt>
                <c:pt idx="41">
                  <c:v>-259</c:v>
                </c:pt>
                <c:pt idx="42">
                  <c:v>-258</c:v>
                </c:pt>
                <c:pt idx="43">
                  <c:v>-257</c:v>
                </c:pt>
                <c:pt idx="44">
                  <c:v>-256</c:v>
                </c:pt>
                <c:pt idx="45">
                  <c:v>-255</c:v>
                </c:pt>
                <c:pt idx="46">
                  <c:v>-254</c:v>
                </c:pt>
                <c:pt idx="47">
                  <c:v>-253</c:v>
                </c:pt>
                <c:pt idx="48">
                  <c:v>-252</c:v>
                </c:pt>
                <c:pt idx="49">
                  <c:v>-251</c:v>
                </c:pt>
                <c:pt idx="50">
                  <c:v>-250</c:v>
                </c:pt>
                <c:pt idx="51">
                  <c:v>-249</c:v>
                </c:pt>
                <c:pt idx="52">
                  <c:v>-248</c:v>
                </c:pt>
                <c:pt idx="53">
                  <c:v>-247</c:v>
                </c:pt>
                <c:pt idx="54">
                  <c:v>-246</c:v>
                </c:pt>
                <c:pt idx="55">
                  <c:v>-245</c:v>
                </c:pt>
                <c:pt idx="56">
                  <c:v>-244</c:v>
                </c:pt>
                <c:pt idx="57">
                  <c:v>-243</c:v>
                </c:pt>
                <c:pt idx="58">
                  <c:v>-242</c:v>
                </c:pt>
                <c:pt idx="59">
                  <c:v>-241</c:v>
                </c:pt>
                <c:pt idx="60">
                  <c:v>-240</c:v>
                </c:pt>
                <c:pt idx="61">
                  <c:v>-239</c:v>
                </c:pt>
                <c:pt idx="62">
                  <c:v>-238</c:v>
                </c:pt>
                <c:pt idx="63">
                  <c:v>-237</c:v>
                </c:pt>
                <c:pt idx="64">
                  <c:v>-236</c:v>
                </c:pt>
                <c:pt idx="65">
                  <c:v>-235</c:v>
                </c:pt>
                <c:pt idx="66">
                  <c:v>-234</c:v>
                </c:pt>
                <c:pt idx="67">
                  <c:v>-233</c:v>
                </c:pt>
                <c:pt idx="68">
                  <c:v>-232</c:v>
                </c:pt>
                <c:pt idx="69">
                  <c:v>-231</c:v>
                </c:pt>
                <c:pt idx="70">
                  <c:v>-230</c:v>
                </c:pt>
                <c:pt idx="71">
                  <c:v>-229</c:v>
                </c:pt>
                <c:pt idx="72">
                  <c:v>-228</c:v>
                </c:pt>
                <c:pt idx="73">
                  <c:v>-227</c:v>
                </c:pt>
                <c:pt idx="74">
                  <c:v>-226</c:v>
                </c:pt>
                <c:pt idx="75">
                  <c:v>-225</c:v>
                </c:pt>
                <c:pt idx="76">
                  <c:v>-224</c:v>
                </c:pt>
                <c:pt idx="77">
                  <c:v>-223</c:v>
                </c:pt>
                <c:pt idx="78">
                  <c:v>-222</c:v>
                </c:pt>
                <c:pt idx="79">
                  <c:v>-221</c:v>
                </c:pt>
                <c:pt idx="80">
                  <c:v>-220</c:v>
                </c:pt>
                <c:pt idx="81">
                  <c:v>-219</c:v>
                </c:pt>
                <c:pt idx="82">
                  <c:v>-218</c:v>
                </c:pt>
                <c:pt idx="83">
                  <c:v>-217</c:v>
                </c:pt>
                <c:pt idx="84">
                  <c:v>-216</c:v>
                </c:pt>
                <c:pt idx="85">
                  <c:v>-215</c:v>
                </c:pt>
                <c:pt idx="86">
                  <c:v>-214</c:v>
                </c:pt>
                <c:pt idx="87">
                  <c:v>-213</c:v>
                </c:pt>
                <c:pt idx="88">
                  <c:v>-212</c:v>
                </c:pt>
                <c:pt idx="89">
                  <c:v>-211</c:v>
                </c:pt>
                <c:pt idx="90">
                  <c:v>-210</c:v>
                </c:pt>
                <c:pt idx="91">
                  <c:v>-209</c:v>
                </c:pt>
                <c:pt idx="92">
                  <c:v>-208</c:v>
                </c:pt>
                <c:pt idx="93">
                  <c:v>-207</c:v>
                </c:pt>
                <c:pt idx="94">
                  <c:v>-206</c:v>
                </c:pt>
                <c:pt idx="95">
                  <c:v>-205</c:v>
                </c:pt>
                <c:pt idx="96">
                  <c:v>-204</c:v>
                </c:pt>
                <c:pt idx="97">
                  <c:v>-203</c:v>
                </c:pt>
                <c:pt idx="98">
                  <c:v>-202</c:v>
                </c:pt>
                <c:pt idx="99">
                  <c:v>-201</c:v>
                </c:pt>
                <c:pt idx="100">
                  <c:v>-200</c:v>
                </c:pt>
                <c:pt idx="101">
                  <c:v>-199</c:v>
                </c:pt>
                <c:pt idx="102">
                  <c:v>-198</c:v>
                </c:pt>
                <c:pt idx="103">
                  <c:v>-197</c:v>
                </c:pt>
                <c:pt idx="104">
                  <c:v>-196</c:v>
                </c:pt>
                <c:pt idx="105">
                  <c:v>-195</c:v>
                </c:pt>
                <c:pt idx="106">
                  <c:v>-194</c:v>
                </c:pt>
                <c:pt idx="107">
                  <c:v>-193</c:v>
                </c:pt>
                <c:pt idx="108">
                  <c:v>-192</c:v>
                </c:pt>
                <c:pt idx="109">
                  <c:v>-191</c:v>
                </c:pt>
                <c:pt idx="110">
                  <c:v>-190</c:v>
                </c:pt>
                <c:pt idx="111">
                  <c:v>-189</c:v>
                </c:pt>
                <c:pt idx="112">
                  <c:v>-188</c:v>
                </c:pt>
                <c:pt idx="113">
                  <c:v>-187</c:v>
                </c:pt>
                <c:pt idx="114">
                  <c:v>-186</c:v>
                </c:pt>
                <c:pt idx="115">
                  <c:v>-185</c:v>
                </c:pt>
                <c:pt idx="116">
                  <c:v>-184</c:v>
                </c:pt>
                <c:pt idx="117">
                  <c:v>-183</c:v>
                </c:pt>
                <c:pt idx="118">
                  <c:v>-182</c:v>
                </c:pt>
                <c:pt idx="119">
                  <c:v>-181</c:v>
                </c:pt>
                <c:pt idx="120">
                  <c:v>-180</c:v>
                </c:pt>
                <c:pt idx="121">
                  <c:v>-179</c:v>
                </c:pt>
                <c:pt idx="122">
                  <c:v>-178</c:v>
                </c:pt>
                <c:pt idx="123">
                  <c:v>-177</c:v>
                </c:pt>
                <c:pt idx="124">
                  <c:v>-176</c:v>
                </c:pt>
                <c:pt idx="125">
                  <c:v>-175</c:v>
                </c:pt>
                <c:pt idx="126">
                  <c:v>-174</c:v>
                </c:pt>
                <c:pt idx="127">
                  <c:v>-173</c:v>
                </c:pt>
                <c:pt idx="128">
                  <c:v>-172</c:v>
                </c:pt>
                <c:pt idx="129">
                  <c:v>-171</c:v>
                </c:pt>
                <c:pt idx="130">
                  <c:v>-170</c:v>
                </c:pt>
                <c:pt idx="131">
                  <c:v>-169</c:v>
                </c:pt>
                <c:pt idx="132">
                  <c:v>-168</c:v>
                </c:pt>
                <c:pt idx="133">
                  <c:v>-167</c:v>
                </c:pt>
                <c:pt idx="134">
                  <c:v>-166</c:v>
                </c:pt>
                <c:pt idx="135">
                  <c:v>-165</c:v>
                </c:pt>
                <c:pt idx="136">
                  <c:v>-164</c:v>
                </c:pt>
                <c:pt idx="137">
                  <c:v>-163</c:v>
                </c:pt>
                <c:pt idx="138">
                  <c:v>-162</c:v>
                </c:pt>
                <c:pt idx="139">
                  <c:v>-161</c:v>
                </c:pt>
                <c:pt idx="140">
                  <c:v>-160</c:v>
                </c:pt>
                <c:pt idx="141">
                  <c:v>-159</c:v>
                </c:pt>
                <c:pt idx="142">
                  <c:v>-158</c:v>
                </c:pt>
                <c:pt idx="143">
                  <c:v>-157</c:v>
                </c:pt>
                <c:pt idx="144">
                  <c:v>-156</c:v>
                </c:pt>
                <c:pt idx="145">
                  <c:v>-155</c:v>
                </c:pt>
                <c:pt idx="146">
                  <c:v>-154</c:v>
                </c:pt>
                <c:pt idx="147">
                  <c:v>-153</c:v>
                </c:pt>
                <c:pt idx="148">
                  <c:v>-152</c:v>
                </c:pt>
                <c:pt idx="149">
                  <c:v>-151</c:v>
                </c:pt>
                <c:pt idx="150">
                  <c:v>-150</c:v>
                </c:pt>
                <c:pt idx="151">
                  <c:v>-149</c:v>
                </c:pt>
                <c:pt idx="152">
                  <c:v>-148</c:v>
                </c:pt>
                <c:pt idx="153">
                  <c:v>-147</c:v>
                </c:pt>
                <c:pt idx="154">
                  <c:v>-146</c:v>
                </c:pt>
                <c:pt idx="155">
                  <c:v>-145</c:v>
                </c:pt>
                <c:pt idx="156">
                  <c:v>-144</c:v>
                </c:pt>
                <c:pt idx="157">
                  <c:v>-143</c:v>
                </c:pt>
                <c:pt idx="158">
                  <c:v>-142</c:v>
                </c:pt>
                <c:pt idx="159">
                  <c:v>-141</c:v>
                </c:pt>
                <c:pt idx="160">
                  <c:v>-140</c:v>
                </c:pt>
                <c:pt idx="161">
                  <c:v>-139</c:v>
                </c:pt>
                <c:pt idx="162">
                  <c:v>-138</c:v>
                </c:pt>
                <c:pt idx="163">
                  <c:v>-137</c:v>
                </c:pt>
                <c:pt idx="164">
                  <c:v>-136</c:v>
                </c:pt>
                <c:pt idx="165">
                  <c:v>-135</c:v>
                </c:pt>
                <c:pt idx="166">
                  <c:v>-134</c:v>
                </c:pt>
                <c:pt idx="167">
                  <c:v>-133</c:v>
                </c:pt>
                <c:pt idx="168">
                  <c:v>-132</c:v>
                </c:pt>
                <c:pt idx="169">
                  <c:v>-131</c:v>
                </c:pt>
                <c:pt idx="170">
                  <c:v>-130</c:v>
                </c:pt>
                <c:pt idx="171">
                  <c:v>-129</c:v>
                </c:pt>
                <c:pt idx="172">
                  <c:v>-128</c:v>
                </c:pt>
                <c:pt idx="173">
                  <c:v>-127</c:v>
                </c:pt>
                <c:pt idx="174">
                  <c:v>-126</c:v>
                </c:pt>
                <c:pt idx="175">
                  <c:v>-125</c:v>
                </c:pt>
                <c:pt idx="176">
                  <c:v>-124</c:v>
                </c:pt>
                <c:pt idx="177">
                  <c:v>-123</c:v>
                </c:pt>
                <c:pt idx="178">
                  <c:v>-122</c:v>
                </c:pt>
                <c:pt idx="179">
                  <c:v>-121</c:v>
                </c:pt>
                <c:pt idx="180">
                  <c:v>-120</c:v>
                </c:pt>
                <c:pt idx="181">
                  <c:v>-119</c:v>
                </c:pt>
                <c:pt idx="182">
                  <c:v>-118</c:v>
                </c:pt>
                <c:pt idx="183">
                  <c:v>-117</c:v>
                </c:pt>
                <c:pt idx="184">
                  <c:v>-116</c:v>
                </c:pt>
                <c:pt idx="185">
                  <c:v>-115</c:v>
                </c:pt>
                <c:pt idx="186">
                  <c:v>-114</c:v>
                </c:pt>
                <c:pt idx="187">
                  <c:v>-113</c:v>
                </c:pt>
                <c:pt idx="188">
                  <c:v>-112</c:v>
                </c:pt>
                <c:pt idx="189">
                  <c:v>-111</c:v>
                </c:pt>
                <c:pt idx="190">
                  <c:v>-110</c:v>
                </c:pt>
                <c:pt idx="191">
                  <c:v>-109</c:v>
                </c:pt>
                <c:pt idx="192">
                  <c:v>-108</c:v>
                </c:pt>
                <c:pt idx="193">
                  <c:v>-107</c:v>
                </c:pt>
                <c:pt idx="194">
                  <c:v>-106</c:v>
                </c:pt>
                <c:pt idx="195">
                  <c:v>-105</c:v>
                </c:pt>
                <c:pt idx="196">
                  <c:v>-104</c:v>
                </c:pt>
                <c:pt idx="197">
                  <c:v>-103</c:v>
                </c:pt>
                <c:pt idx="198">
                  <c:v>-102</c:v>
                </c:pt>
                <c:pt idx="199">
                  <c:v>-101</c:v>
                </c:pt>
                <c:pt idx="200">
                  <c:v>-100</c:v>
                </c:pt>
                <c:pt idx="201">
                  <c:v>-99</c:v>
                </c:pt>
                <c:pt idx="202">
                  <c:v>-98</c:v>
                </c:pt>
                <c:pt idx="203">
                  <c:v>-97</c:v>
                </c:pt>
                <c:pt idx="204">
                  <c:v>-96</c:v>
                </c:pt>
                <c:pt idx="205">
                  <c:v>-95</c:v>
                </c:pt>
                <c:pt idx="206">
                  <c:v>-94</c:v>
                </c:pt>
                <c:pt idx="207">
                  <c:v>-93</c:v>
                </c:pt>
                <c:pt idx="208">
                  <c:v>-92</c:v>
                </c:pt>
                <c:pt idx="209">
                  <c:v>-91</c:v>
                </c:pt>
                <c:pt idx="210">
                  <c:v>-90</c:v>
                </c:pt>
                <c:pt idx="211">
                  <c:v>-89</c:v>
                </c:pt>
                <c:pt idx="212">
                  <c:v>-88</c:v>
                </c:pt>
                <c:pt idx="213">
                  <c:v>-87</c:v>
                </c:pt>
                <c:pt idx="214">
                  <c:v>-86</c:v>
                </c:pt>
                <c:pt idx="215">
                  <c:v>-85</c:v>
                </c:pt>
                <c:pt idx="216">
                  <c:v>-84</c:v>
                </c:pt>
                <c:pt idx="217">
                  <c:v>-83</c:v>
                </c:pt>
                <c:pt idx="218">
                  <c:v>-82</c:v>
                </c:pt>
                <c:pt idx="219">
                  <c:v>-81</c:v>
                </c:pt>
                <c:pt idx="220">
                  <c:v>-80</c:v>
                </c:pt>
                <c:pt idx="221">
                  <c:v>-79</c:v>
                </c:pt>
                <c:pt idx="222">
                  <c:v>-78</c:v>
                </c:pt>
                <c:pt idx="223">
                  <c:v>-77</c:v>
                </c:pt>
                <c:pt idx="224">
                  <c:v>-76</c:v>
                </c:pt>
                <c:pt idx="225">
                  <c:v>-75</c:v>
                </c:pt>
                <c:pt idx="226">
                  <c:v>-74</c:v>
                </c:pt>
                <c:pt idx="227">
                  <c:v>-73</c:v>
                </c:pt>
                <c:pt idx="228">
                  <c:v>-72</c:v>
                </c:pt>
                <c:pt idx="229">
                  <c:v>-71</c:v>
                </c:pt>
                <c:pt idx="230">
                  <c:v>-70</c:v>
                </c:pt>
                <c:pt idx="231">
                  <c:v>-69</c:v>
                </c:pt>
                <c:pt idx="232">
                  <c:v>-68</c:v>
                </c:pt>
                <c:pt idx="233">
                  <c:v>-67</c:v>
                </c:pt>
                <c:pt idx="234">
                  <c:v>-66</c:v>
                </c:pt>
                <c:pt idx="235">
                  <c:v>-65</c:v>
                </c:pt>
                <c:pt idx="236">
                  <c:v>-64</c:v>
                </c:pt>
                <c:pt idx="237">
                  <c:v>-63</c:v>
                </c:pt>
                <c:pt idx="238">
                  <c:v>-62</c:v>
                </c:pt>
                <c:pt idx="239">
                  <c:v>-61</c:v>
                </c:pt>
                <c:pt idx="240">
                  <c:v>-60</c:v>
                </c:pt>
                <c:pt idx="241">
                  <c:v>-59</c:v>
                </c:pt>
                <c:pt idx="242">
                  <c:v>-58</c:v>
                </c:pt>
                <c:pt idx="243">
                  <c:v>-57</c:v>
                </c:pt>
                <c:pt idx="244">
                  <c:v>-56</c:v>
                </c:pt>
                <c:pt idx="245">
                  <c:v>-55</c:v>
                </c:pt>
                <c:pt idx="246">
                  <c:v>-54</c:v>
                </c:pt>
                <c:pt idx="247">
                  <c:v>-53</c:v>
                </c:pt>
                <c:pt idx="248">
                  <c:v>-52</c:v>
                </c:pt>
                <c:pt idx="249">
                  <c:v>-51</c:v>
                </c:pt>
                <c:pt idx="250">
                  <c:v>-50</c:v>
                </c:pt>
                <c:pt idx="251">
                  <c:v>-49</c:v>
                </c:pt>
                <c:pt idx="252">
                  <c:v>-48</c:v>
                </c:pt>
                <c:pt idx="253">
                  <c:v>-47</c:v>
                </c:pt>
                <c:pt idx="254">
                  <c:v>-46</c:v>
                </c:pt>
                <c:pt idx="255">
                  <c:v>-45</c:v>
                </c:pt>
                <c:pt idx="256">
                  <c:v>-44</c:v>
                </c:pt>
                <c:pt idx="257">
                  <c:v>-43</c:v>
                </c:pt>
                <c:pt idx="258">
                  <c:v>-42</c:v>
                </c:pt>
                <c:pt idx="259">
                  <c:v>-41</c:v>
                </c:pt>
                <c:pt idx="260">
                  <c:v>-40</c:v>
                </c:pt>
                <c:pt idx="261">
                  <c:v>-39</c:v>
                </c:pt>
                <c:pt idx="262">
                  <c:v>-38</c:v>
                </c:pt>
                <c:pt idx="263">
                  <c:v>-37</c:v>
                </c:pt>
                <c:pt idx="264">
                  <c:v>-36</c:v>
                </c:pt>
                <c:pt idx="265">
                  <c:v>-35</c:v>
                </c:pt>
                <c:pt idx="266">
                  <c:v>-34</c:v>
                </c:pt>
                <c:pt idx="267">
                  <c:v>-33</c:v>
                </c:pt>
                <c:pt idx="268">
                  <c:v>-32</c:v>
                </c:pt>
                <c:pt idx="269">
                  <c:v>-31</c:v>
                </c:pt>
                <c:pt idx="270">
                  <c:v>-30</c:v>
                </c:pt>
                <c:pt idx="271">
                  <c:v>-29</c:v>
                </c:pt>
                <c:pt idx="272">
                  <c:v>-28</c:v>
                </c:pt>
                <c:pt idx="273">
                  <c:v>-27</c:v>
                </c:pt>
                <c:pt idx="274">
                  <c:v>-26</c:v>
                </c:pt>
                <c:pt idx="275">
                  <c:v>-25</c:v>
                </c:pt>
                <c:pt idx="276">
                  <c:v>-24</c:v>
                </c:pt>
                <c:pt idx="277">
                  <c:v>-23</c:v>
                </c:pt>
                <c:pt idx="278">
                  <c:v>-22</c:v>
                </c:pt>
                <c:pt idx="279">
                  <c:v>-21</c:v>
                </c:pt>
                <c:pt idx="280">
                  <c:v>-20</c:v>
                </c:pt>
                <c:pt idx="281">
                  <c:v>-19</c:v>
                </c:pt>
                <c:pt idx="282">
                  <c:v>-18</c:v>
                </c:pt>
                <c:pt idx="283">
                  <c:v>-17</c:v>
                </c:pt>
                <c:pt idx="284">
                  <c:v>-16</c:v>
                </c:pt>
                <c:pt idx="285">
                  <c:v>-15</c:v>
                </c:pt>
                <c:pt idx="286">
                  <c:v>-14</c:v>
                </c:pt>
                <c:pt idx="287">
                  <c:v>-13</c:v>
                </c:pt>
                <c:pt idx="288">
                  <c:v>-12</c:v>
                </c:pt>
                <c:pt idx="289">
                  <c:v>-11</c:v>
                </c:pt>
                <c:pt idx="290">
                  <c:v>-10</c:v>
                </c:pt>
                <c:pt idx="291">
                  <c:v>-9</c:v>
                </c:pt>
                <c:pt idx="292">
                  <c:v>-8</c:v>
                </c:pt>
                <c:pt idx="293">
                  <c:v>-7</c:v>
                </c:pt>
                <c:pt idx="294">
                  <c:v>-6</c:v>
                </c:pt>
                <c:pt idx="295">
                  <c:v>-5</c:v>
                </c:pt>
                <c:pt idx="296">
                  <c:v>-4</c:v>
                </c:pt>
                <c:pt idx="297">
                  <c:v>-3</c:v>
                </c:pt>
                <c:pt idx="298">
                  <c:v>-2</c:v>
                </c:pt>
                <c:pt idx="299">
                  <c:v>-1</c:v>
                </c:pt>
                <c:pt idx="300">
                  <c:v>0</c:v>
                </c:pt>
                <c:pt idx="301">
                  <c:v>1</c:v>
                </c:pt>
                <c:pt idx="302">
                  <c:v>2</c:v>
                </c:pt>
                <c:pt idx="303">
                  <c:v>3</c:v>
                </c:pt>
                <c:pt idx="304">
                  <c:v>4</c:v>
                </c:pt>
                <c:pt idx="305">
                  <c:v>5</c:v>
                </c:pt>
                <c:pt idx="306">
                  <c:v>6</c:v>
                </c:pt>
                <c:pt idx="307">
                  <c:v>7</c:v>
                </c:pt>
                <c:pt idx="308">
                  <c:v>8</c:v>
                </c:pt>
                <c:pt idx="309">
                  <c:v>9</c:v>
                </c:pt>
                <c:pt idx="310">
                  <c:v>10</c:v>
                </c:pt>
                <c:pt idx="311">
                  <c:v>11</c:v>
                </c:pt>
                <c:pt idx="312">
                  <c:v>12</c:v>
                </c:pt>
                <c:pt idx="313">
                  <c:v>13</c:v>
                </c:pt>
                <c:pt idx="314">
                  <c:v>14</c:v>
                </c:pt>
                <c:pt idx="315">
                  <c:v>15</c:v>
                </c:pt>
                <c:pt idx="316">
                  <c:v>16</c:v>
                </c:pt>
                <c:pt idx="317">
                  <c:v>17</c:v>
                </c:pt>
                <c:pt idx="318">
                  <c:v>18</c:v>
                </c:pt>
                <c:pt idx="319">
                  <c:v>19</c:v>
                </c:pt>
                <c:pt idx="320">
                  <c:v>20</c:v>
                </c:pt>
                <c:pt idx="321">
                  <c:v>21</c:v>
                </c:pt>
                <c:pt idx="322">
                  <c:v>22</c:v>
                </c:pt>
                <c:pt idx="323">
                  <c:v>23</c:v>
                </c:pt>
                <c:pt idx="324">
                  <c:v>24</c:v>
                </c:pt>
                <c:pt idx="325">
                  <c:v>25</c:v>
                </c:pt>
                <c:pt idx="326">
                  <c:v>26</c:v>
                </c:pt>
                <c:pt idx="327">
                  <c:v>27</c:v>
                </c:pt>
                <c:pt idx="328">
                  <c:v>28</c:v>
                </c:pt>
                <c:pt idx="329">
                  <c:v>29</c:v>
                </c:pt>
                <c:pt idx="330">
                  <c:v>30</c:v>
                </c:pt>
                <c:pt idx="331">
                  <c:v>31</c:v>
                </c:pt>
                <c:pt idx="332">
                  <c:v>32</c:v>
                </c:pt>
                <c:pt idx="333">
                  <c:v>33</c:v>
                </c:pt>
                <c:pt idx="334">
                  <c:v>34</c:v>
                </c:pt>
                <c:pt idx="335">
                  <c:v>35</c:v>
                </c:pt>
                <c:pt idx="336">
                  <c:v>36</c:v>
                </c:pt>
                <c:pt idx="337">
                  <c:v>37</c:v>
                </c:pt>
                <c:pt idx="338">
                  <c:v>38</c:v>
                </c:pt>
                <c:pt idx="339">
                  <c:v>39</c:v>
                </c:pt>
                <c:pt idx="340">
                  <c:v>40</c:v>
                </c:pt>
                <c:pt idx="341">
                  <c:v>41</c:v>
                </c:pt>
                <c:pt idx="342">
                  <c:v>42</c:v>
                </c:pt>
                <c:pt idx="343">
                  <c:v>43</c:v>
                </c:pt>
                <c:pt idx="344">
                  <c:v>44</c:v>
                </c:pt>
                <c:pt idx="345">
                  <c:v>45</c:v>
                </c:pt>
                <c:pt idx="346">
                  <c:v>46</c:v>
                </c:pt>
                <c:pt idx="347">
                  <c:v>47</c:v>
                </c:pt>
                <c:pt idx="348">
                  <c:v>48</c:v>
                </c:pt>
                <c:pt idx="349">
                  <c:v>49</c:v>
                </c:pt>
                <c:pt idx="350">
                  <c:v>50</c:v>
                </c:pt>
                <c:pt idx="351">
                  <c:v>51</c:v>
                </c:pt>
                <c:pt idx="352">
                  <c:v>52</c:v>
                </c:pt>
                <c:pt idx="353">
                  <c:v>53</c:v>
                </c:pt>
                <c:pt idx="354">
                  <c:v>54</c:v>
                </c:pt>
                <c:pt idx="355">
                  <c:v>55</c:v>
                </c:pt>
                <c:pt idx="356">
                  <c:v>56</c:v>
                </c:pt>
                <c:pt idx="357">
                  <c:v>57</c:v>
                </c:pt>
                <c:pt idx="358">
                  <c:v>58</c:v>
                </c:pt>
                <c:pt idx="359">
                  <c:v>59</c:v>
                </c:pt>
                <c:pt idx="360">
                  <c:v>60</c:v>
                </c:pt>
                <c:pt idx="361">
                  <c:v>61</c:v>
                </c:pt>
                <c:pt idx="362">
                  <c:v>62</c:v>
                </c:pt>
                <c:pt idx="363">
                  <c:v>63</c:v>
                </c:pt>
                <c:pt idx="364">
                  <c:v>64</c:v>
                </c:pt>
                <c:pt idx="365">
                  <c:v>65</c:v>
                </c:pt>
                <c:pt idx="366">
                  <c:v>66</c:v>
                </c:pt>
                <c:pt idx="367">
                  <c:v>67</c:v>
                </c:pt>
                <c:pt idx="368">
                  <c:v>68</c:v>
                </c:pt>
                <c:pt idx="369">
                  <c:v>69</c:v>
                </c:pt>
                <c:pt idx="370">
                  <c:v>70</c:v>
                </c:pt>
                <c:pt idx="371">
                  <c:v>71</c:v>
                </c:pt>
                <c:pt idx="372">
                  <c:v>72</c:v>
                </c:pt>
                <c:pt idx="373">
                  <c:v>73</c:v>
                </c:pt>
                <c:pt idx="374">
                  <c:v>74</c:v>
                </c:pt>
                <c:pt idx="375">
                  <c:v>75</c:v>
                </c:pt>
                <c:pt idx="376">
                  <c:v>76</c:v>
                </c:pt>
                <c:pt idx="377">
                  <c:v>77</c:v>
                </c:pt>
                <c:pt idx="378">
                  <c:v>78</c:v>
                </c:pt>
                <c:pt idx="379">
                  <c:v>79</c:v>
                </c:pt>
                <c:pt idx="380">
                  <c:v>80</c:v>
                </c:pt>
                <c:pt idx="381">
                  <c:v>81</c:v>
                </c:pt>
                <c:pt idx="382">
                  <c:v>82</c:v>
                </c:pt>
                <c:pt idx="383">
                  <c:v>83</c:v>
                </c:pt>
                <c:pt idx="384">
                  <c:v>84</c:v>
                </c:pt>
                <c:pt idx="385">
                  <c:v>85</c:v>
                </c:pt>
                <c:pt idx="386">
                  <c:v>86</c:v>
                </c:pt>
                <c:pt idx="387">
                  <c:v>87</c:v>
                </c:pt>
                <c:pt idx="388">
                  <c:v>88</c:v>
                </c:pt>
                <c:pt idx="389">
                  <c:v>89</c:v>
                </c:pt>
                <c:pt idx="390">
                  <c:v>90</c:v>
                </c:pt>
                <c:pt idx="391">
                  <c:v>91</c:v>
                </c:pt>
                <c:pt idx="392">
                  <c:v>92</c:v>
                </c:pt>
                <c:pt idx="393">
                  <c:v>93</c:v>
                </c:pt>
                <c:pt idx="394">
                  <c:v>94</c:v>
                </c:pt>
                <c:pt idx="395">
                  <c:v>95</c:v>
                </c:pt>
                <c:pt idx="396">
                  <c:v>96</c:v>
                </c:pt>
                <c:pt idx="397">
                  <c:v>97</c:v>
                </c:pt>
                <c:pt idx="398">
                  <c:v>98</c:v>
                </c:pt>
                <c:pt idx="399">
                  <c:v>99</c:v>
                </c:pt>
                <c:pt idx="400">
                  <c:v>100</c:v>
                </c:pt>
                <c:pt idx="401">
                  <c:v>101</c:v>
                </c:pt>
                <c:pt idx="402">
                  <c:v>102</c:v>
                </c:pt>
                <c:pt idx="403">
                  <c:v>103</c:v>
                </c:pt>
                <c:pt idx="404">
                  <c:v>104</c:v>
                </c:pt>
                <c:pt idx="405">
                  <c:v>105</c:v>
                </c:pt>
                <c:pt idx="406">
                  <c:v>106</c:v>
                </c:pt>
                <c:pt idx="407">
                  <c:v>107</c:v>
                </c:pt>
                <c:pt idx="408">
                  <c:v>108</c:v>
                </c:pt>
                <c:pt idx="409">
                  <c:v>109</c:v>
                </c:pt>
                <c:pt idx="410">
                  <c:v>110</c:v>
                </c:pt>
                <c:pt idx="411">
                  <c:v>111</c:v>
                </c:pt>
                <c:pt idx="412">
                  <c:v>112</c:v>
                </c:pt>
                <c:pt idx="413">
                  <c:v>113</c:v>
                </c:pt>
                <c:pt idx="414">
                  <c:v>114</c:v>
                </c:pt>
                <c:pt idx="415">
                  <c:v>115</c:v>
                </c:pt>
                <c:pt idx="416">
                  <c:v>116</c:v>
                </c:pt>
                <c:pt idx="417">
                  <c:v>117</c:v>
                </c:pt>
                <c:pt idx="418">
                  <c:v>118</c:v>
                </c:pt>
                <c:pt idx="419">
                  <c:v>119</c:v>
                </c:pt>
                <c:pt idx="420">
                  <c:v>120</c:v>
                </c:pt>
                <c:pt idx="421">
                  <c:v>121</c:v>
                </c:pt>
                <c:pt idx="422">
                  <c:v>122</c:v>
                </c:pt>
                <c:pt idx="423">
                  <c:v>123</c:v>
                </c:pt>
                <c:pt idx="424">
                  <c:v>124</c:v>
                </c:pt>
                <c:pt idx="425">
                  <c:v>125</c:v>
                </c:pt>
                <c:pt idx="426">
                  <c:v>126</c:v>
                </c:pt>
                <c:pt idx="427">
                  <c:v>127</c:v>
                </c:pt>
                <c:pt idx="428">
                  <c:v>128</c:v>
                </c:pt>
                <c:pt idx="429">
                  <c:v>129</c:v>
                </c:pt>
                <c:pt idx="430">
                  <c:v>130</c:v>
                </c:pt>
                <c:pt idx="431">
                  <c:v>131</c:v>
                </c:pt>
                <c:pt idx="432">
                  <c:v>132</c:v>
                </c:pt>
                <c:pt idx="433">
                  <c:v>133</c:v>
                </c:pt>
                <c:pt idx="434">
                  <c:v>134</c:v>
                </c:pt>
                <c:pt idx="435">
                  <c:v>135</c:v>
                </c:pt>
                <c:pt idx="436">
                  <c:v>136</c:v>
                </c:pt>
                <c:pt idx="437">
                  <c:v>137</c:v>
                </c:pt>
                <c:pt idx="438">
                  <c:v>138</c:v>
                </c:pt>
                <c:pt idx="439">
                  <c:v>139</c:v>
                </c:pt>
                <c:pt idx="440">
                  <c:v>140</c:v>
                </c:pt>
                <c:pt idx="441">
                  <c:v>141</c:v>
                </c:pt>
                <c:pt idx="442">
                  <c:v>142</c:v>
                </c:pt>
                <c:pt idx="443">
                  <c:v>143</c:v>
                </c:pt>
                <c:pt idx="444">
                  <c:v>144</c:v>
                </c:pt>
                <c:pt idx="445">
                  <c:v>145</c:v>
                </c:pt>
                <c:pt idx="446">
                  <c:v>146</c:v>
                </c:pt>
                <c:pt idx="447">
                  <c:v>147</c:v>
                </c:pt>
                <c:pt idx="448">
                  <c:v>148</c:v>
                </c:pt>
                <c:pt idx="449">
                  <c:v>149</c:v>
                </c:pt>
                <c:pt idx="450">
                  <c:v>150</c:v>
                </c:pt>
                <c:pt idx="451">
                  <c:v>151</c:v>
                </c:pt>
                <c:pt idx="452">
                  <c:v>152</c:v>
                </c:pt>
                <c:pt idx="453">
                  <c:v>153</c:v>
                </c:pt>
                <c:pt idx="454">
                  <c:v>154</c:v>
                </c:pt>
                <c:pt idx="455">
                  <c:v>155</c:v>
                </c:pt>
                <c:pt idx="456">
                  <c:v>156</c:v>
                </c:pt>
                <c:pt idx="457">
                  <c:v>157</c:v>
                </c:pt>
                <c:pt idx="458">
                  <c:v>158</c:v>
                </c:pt>
                <c:pt idx="459">
                  <c:v>159</c:v>
                </c:pt>
                <c:pt idx="460">
                  <c:v>160</c:v>
                </c:pt>
                <c:pt idx="461">
                  <c:v>161</c:v>
                </c:pt>
                <c:pt idx="462">
                  <c:v>162</c:v>
                </c:pt>
                <c:pt idx="463">
                  <c:v>163</c:v>
                </c:pt>
                <c:pt idx="464">
                  <c:v>164</c:v>
                </c:pt>
                <c:pt idx="465">
                  <c:v>165</c:v>
                </c:pt>
                <c:pt idx="466">
                  <c:v>166</c:v>
                </c:pt>
                <c:pt idx="467">
                  <c:v>167</c:v>
                </c:pt>
                <c:pt idx="468">
                  <c:v>168</c:v>
                </c:pt>
                <c:pt idx="469">
                  <c:v>169</c:v>
                </c:pt>
                <c:pt idx="470">
                  <c:v>170</c:v>
                </c:pt>
                <c:pt idx="471">
                  <c:v>171</c:v>
                </c:pt>
                <c:pt idx="472">
                  <c:v>172</c:v>
                </c:pt>
                <c:pt idx="473">
                  <c:v>173</c:v>
                </c:pt>
                <c:pt idx="474">
                  <c:v>174</c:v>
                </c:pt>
                <c:pt idx="475">
                  <c:v>175</c:v>
                </c:pt>
                <c:pt idx="476">
                  <c:v>176</c:v>
                </c:pt>
                <c:pt idx="477">
                  <c:v>177</c:v>
                </c:pt>
                <c:pt idx="478">
                  <c:v>178</c:v>
                </c:pt>
                <c:pt idx="479">
                  <c:v>179</c:v>
                </c:pt>
                <c:pt idx="480">
                  <c:v>180</c:v>
                </c:pt>
                <c:pt idx="481">
                  <c:v>181</c:v>
                </c:pt>
                <c:pt idx="482">
                  <c:v>182</c:v>
                </c:pt>
                <c:pt idx="483">
                  <c:v>183</c:v>
                </c:pt>
                <c:pt idx="484">
                  <c:v>184</c:v>
                </c:pt>
                <c:pt idx="485">
                  <c:v>185</c:v>
                </c:pt>
                <c:pt idx="486">
                  <c:v>186</c:v>
                </c:pt>
                <c:pt idx="487">
                  <c:v>187</c:v>
                </c:pt>
                <c:pt idx="488">
                  <c:v>188</c:v>
                </c:pt>
                <c:pt idx="489">
                  <c:v>189</c:v>
                </c:pt>
                <c:pt idx="490">
                  <c:v>190</c:v>
                </c:pt>
                <c:pt idx="491">
                  <c:v>191</c:v>
                </c:pt>
                <c:pt idx="492">
                  <c:v>192</c:v>
                </c:pt>
                <c:pt idx="493">
                  <c:v>193</c:v>
                </c:pt>
                <c:pt idx="494">
                  <c:v>194</c:v>
                </c:pt>
                <c:pt idx="495">
                  <c:v>195</c:v>
                </c:pt>
                <c:pt idx="496">
                  <c:v>196</c:v>
                </c:pt>
                <c:pt idx="497">
                  <c:v>197</c:v>
                </c:pt>
                <c:pt idx="498">
                  <c:v>198</c:v>
                </c:pt>
                <c:pt idx="499">
                  <c:v>199</c:v>
                </c:pt>
                <c:pt idx="500">
                  <c:v>200</c:v>
                </c:pt>
                <c:pt idx="501">
                  <c:v>201</c:v>
                </c:pt>
                <c:pt idx="502">
                  <c:v>202</c:v>
                </c:pt>
                <c:pt idx="503">
                  <c:v>203</c:v>
                </c:pt>
                <c:pt idx="504">
                  <c:v>204</c:v>
                </c:pt>
                <c:pt idx="505">
                  <c:v>205</c:v>
                </c:pt>
                <c:pt idx="506">
                  <c:v>206</c:v>
                </c:pt>
                <c:pt idx="507">
                  <c:v>207</c:v>
                </c:pt>
                <c:pt idx="508">
                  <c:v>208</c:v>
                </c:pt>
                <c:pt idx="509">
                  <c:v>209</c:v>
                </c:pt>
                <c:pt idx="510">
                  <c:v>210</c:v>
                </c:pt>
                <c:pt idx="511">
                  <c:v>211</c:v>
                </c:pt>
                <c:pt idx="512">
                  <c:v>212</c:v>
                </c:pt>
                <c:pt idx="513">
                  <c:v>213</c:v>
                </c:pt>
                <c:pt idx="514">
                  <c:v>214</c:v>
                </c:pt>
                <c:pt idx="515">
                  <c:v>215</c:v>
                </c:pt>
                <c:pt idx="516">
                  <c:v>216</c:v>
                </c:pt>
                <c:pt idx="517">
                  <c:v>217</c:v>
                </c:pt>
                <c:pt idx="518">
                  <c:v>218</c:v>
                </c:pt>
                <c:pt idx="519">
                  <c:v>219</c:v>
                </c:pt>
                <c:pt idx="520">
                  <c:v>220</c:v>
                </c:pt>
                <c:pt idx="521">
                  <c:v>221</c:v>
                </c:pt>
                <c:pt idx="522">
                  <c:v>222</c:v>
                </c:pt>
                <c:pt idx="523">
                  <c:v>223</c:v>
                </c:pt>
                <c:pt idx="524">
                  <c:v>224</c:v>
                </c:pt>
                <c:pt idx="525">
                  <c:v>225</c:v>
                </c:pt>
                <c:pt idx="526">
                  <c:v>226</c:v>
                </c:pt>
                <c:pt idx="527">
                  <c:v>227</c:v>
                </c:pt>
                <c:pt idx="528">
                  <c:v>228</c:v>
                </c:pt>
                <c:pt idx="529">
                  <c:v>229</c:v>
                </c:pt>
                <c:pt idx="530">
                  <c:v>230</c:v>
                </c:pt>
                <c:pt idx="531">
                  <c:v>231</c:v>
                </c:pt>
                <c:pt idx="532">
                  <c:v>232</c:v>
                </c:pt>
                <c:pt idx="533">
                  <c:v>233</c:v>
                </c:pt>
                <c:pt idx="534">
                  <c:v>234</c:v>
                </c:pt>
                <c:pt idx="535">
                  <c:v>235</c:v>
                </c:pt>
                <c:pt idx="536">
                  <c:v>236</c:v>
                </c:pt>
                <c:pt idx="537">
                  <c:v>237</c:v>
                </c:pt>
                <c:pt idx="538">
                  <c:v>238</c:v>
                </c:pt>
                <c:pt idx="539">
                  <c:v>239</c:v>
                </c:pt>
                <c:pt idx="540">
                  <c:v>240</c:v>
                </c:pt>
                <c:pt idx="541">
                  <c:v>241</c:v>
                </c:pt>
                <c:pt idx="542">
                  <c:v>242</c:v>
                </c:pt>
                <c:pt idx="543">
                  <c:v>243</c:v>
                </c:pt>
                <c:pt idx="544">
                  <c:v>244</c:v>
                </c:pt>
                <c:pt idx="545">
                  <c:v>245</c:v>
                </c:pt>
                <c:pt idx="546">
                  <c:v>246</c:v>
                </c:pt>
                <c:pt idx="547">
                  <c:v>247</c:v>
                </c:pt>
                <c:pt idx="548">
                  <c:v>248</c:v>
                </c:pt>
                <c:pt idx="549">
                  <c:v>249</c:v>
                </c:pt>
                <c:pt idx="550">
                  <c:v>250</c:v>
                </c:pt>
                <c:pt idx="551">
                  <c:v>251</c:v>
                </c:pt>
                <c:pt idx="552">
                  <c:v>252</c:v>
                </c:pt>
                <c:pt idx="553">
                  <c:v>253</c:v>
                </c:pt>
                <c:pt idx="554">
                  <c:v>254</c:v>
                </c:pt>
                <c:pt idx="555">
                  <c:v>255</c:v>
                </c:pt>
                <c:pt idx="556">
                  <c:v>256</c:v>
                </c:pt>
                <c:pt idx="557">
                  <c:v>257</c:v>
                </c:pt>
                <c:pt idx="558">
                  <c:v>258</c:v>
                </c:pt>
                <c:pt idx="559">
                  <c:v>259</c:v>
                </c:pt>
                <c:pt idx="560">
                  <c:v>260</c:v>
                </c:pt>
                <c:pt idx="561">
                  <c:v>261</c:v>
                </c:pt>
                <c:pt idx="562">
                  <c:v>262</c:v>
                </c:pt>
                <c:pt idx="563">
                  <c:v>263</c:v>
                </c:pt>
                <c:pt idx="564">
                  <c:v>264</c:v>
                </c:pt>
                <c:pt idx="565">
                  <c:v>265</c:v>
                </c:pt>
                <c:pt idx="566">
                  <c:v>266</c:v>
                </c:pt>
                <c:pt idx="567">
                  <c:v>267</c:v>
                </c:pt>
                <c:pt idx="568">
                  <c:v>268</c:v>
                </c:pt>
                <c:pt idx="569">
                  <c:v>269</c:v>
                </c:pt>
                <c:pt idx="570">
                  <c:v>270</c:v>
                </c:pt>
                <c:pt idx="571">
                  <c:v>271</c:v>
                </c:pt>
                <c:pt idx="572">
                  <c:v>272</c:v>
                </c:pt>
                <c:pt idx="573">
                  <c:v>273</c:v>
                </c:pt>
                <c:pt idx="574">
                  <c:v>274</c:v>
                </c:pt>
                <c:pt idx="575">
                  <c:v>275</c:v>
                </c:pt>
                <c:pt idx="576">
                  <c:v>276</c:v>
                </c:pt>
                <c:pt idx="577">
                  <c:v>277</c:v>
                </c:pt>
                <c:pt idx="578">
                  <c:v>278</c:v>
                </c:pt>
                <c:pt idx="579">
                  <c:v>279</c:v>
                </c:pt>
                <c:pt idx="580">
                  <c:v>280</c:v>
                </c:pt>
                <c:pt idx="581">
                  <c:v>281</c:v>
                </c:pt>
                <c:pt idx="582">
                  <c:v>282</c:v>
                </c:pt>
                <c:pt idx="583">
                  <c:v>283</c:v>
                </c:pt>
                <c:pt idx="584">
                  <c:v>284</c:v>
                </c:pt>
                <c:pt idx="585">
                  <c:v>285</c:v>
                </c:pt>
                <c:pt idx="586">
                  <c:v>286</c:v>
                </c:pt>
                <c:pt idx="587">
                  <c:v>287</c:v>
                </c:pt>
                <c:pt idx="588">
                  <c:v>288</c:v>
                </c:pt>
                <c:pt idx="589">
                  <c:v>289</c:v>
                </c:pt>
                <c:pt idx="590">
                  <c:v>290</c:v>
                </c:pt>
                <c:pt idx="591">
                  <c:v>291</c:v>
                </c:pt>
                <c:pt idx="592">
                  <c:v>292</c:v>
                </c:pt>
                <c:pt idx="593">
                  <c:v>293</c:v>
                </c:pt>
                <c:pt idx="594">
                  <c:v>294</c:v>
                </c:pt>
                <c:pt idx="595">
                  <c:v>295</c:v>
                </c:pt>
                <c:pt idx="596">
                  <c:v>296</c:v>
                </c:pt>
                <c:pt idx="597">
                  <c:v>297</c:v>
                </c:pt>
                <c:pt idx="598">
                  <c:v>298</c:v>
                </c:pt>
                <c:pt idx="599">
                  <c:v>299</c:v>
                </c:pt>
                <c:pt idx="600">
                  <c:v>300</c:v>
                </c:pt>
              </c:numCache>
            </c:numRef>
          </c:xVal>
          <c:yVal>
            <c:numRef>
              <c:f>b0_by_scan_55mm_offset_cm_T!$C$1:$C$601</c:f>
              <c:numCache>
                <c:formatCode>0.0000000</c:formatCode>
                <c:ptCount val="601"/>
                <c:pt idx="0">
                  <c:v>-1.091194275873E-3</c:v>
                </c:pt>
                <c:pt idx="1">
                  <c:v>-1.102185238331E-3</c:v>
                </c:pt>
                <c:pt idx="2">
                  <c:v>-1.113323308517E-3</c:v>
                </c:pt>
                <c:pt idx="3">
                  <c:v>-1.1246109264400001E-3</c:v>
                </c:pt>
                <c:pt idx="4">
                  <c:v>-1.136050579885E-3</c:v>
                </c:pt>
                <c:pt idx="5">
                  <c:v>-1.147644805475E-3</c:v>
                </c:pt>
                <c:pt idx="6">
                  <c:v>-1.159396189759E-3</c:v>
                </c:pt>
                <c:pt idx="7">
                  <c:v>-1.17130737032E-3</c:v>
                </c:pt>
                <c:pt idx="8">
                  <c:v>-1.1833810369200001E-3</c:v>
                </c:pt>
                <c:pt idx="9">
                  <c:v>-1.1956199326610001E-3</c:v>
                </c:pt>
                <c:pt idx="10">
                  <c:v>-1.2080268551849999E-3</c:v>
                </c:pt>
                <c:pt idx="11">
                  <c:v>-1.2206046578980001E-3</c:v>
                </c:pt>
                <c:pt idx="12">
                  <c:v>-1.23335625122E-3</c:v>
                </c:pt>
                <c:pt idx="13">
                  <c:v>-1.246284603872E-3</c:v>
                </c:pt>
                <c:pt idx="14">
                  <c:v>-1.2593927441919999E-3</c:v>
                </c:pt>
                <c:pt idx="15">
                  <c:v>-1.2726837614770001E-3</c:v>
                </c:pt>
                <c:pt idx="16">
                  <c:v>-1.28616080737E-3</c:v>
                </c:pt>
                <c:pt idx="17">
                  <c:v>-1.2998270972660001E-3</c:v>
                </c:pt>
                <c:pt idx="18">
                  <c:v>-1.3136859117629999E-3</c:v>
                </c:pt>
                <c:pt idx="19">
                  <c:v>-1.327740598143E-3</c:v>
                </c:pt>
                <c:pt idx="20">
                  <c:v>-1.3419945718880001E-3</c:v>
                </c:pt>
                <c:pt idx="21">
                  <c:v>-1.3564513182390001E-3</c:v>
                </c:pt>
                <c:pt idx="22">
                  <c:v>-1.37111439378E-3</c:v>
                </c:pt>
                <c:pt idx="23">
                  <c:v>-1.385987428076E-3</c:v>
                </c:pt>
                <c:pt idx="24">
                  <c:v>-1.4010741253379999E-3</c:v>
                </c:pt>
                <c:pt idx="25">
                  <c:v>-1.41637826613E-3</c:v>
                </c:pt>
                <c:pt idx="26">
                  <c:v>-1.4319037091260001E-3</c:v>
                </c:pt>
                <c:pt idx="27">
                  <c:v>-1.447654392895E-3</c:v>
                </c:pt>
                <c:pt idx="28">
                  <c:v>-1.463634337738E-3</c:v>
                </c:pt>
                <c:pt idx="29">
                  <c:v>-1.4798476475679999E-3</c:v>
                </c:pt>
                <c:pt idx="30">
                  <c:v>-1.4962985118299999E-3</c:v>
                </c:pt>
                <c:pt idx="31">
                  <c:v>-1.512991207471E-3</c:v>
                </c:pt>
                <c:pt idx="32">
                  <c:v>-1.529930100954E-3</c:v>
                </c:pt>
                <c:pt idx="33">
                  <c:v>-1.5471196503199999E-3</c:v>
                </c:pt>
                <c:pt idx="34">
                  <c:v>-1.5645644072980001E-3</c:v>
                </c:pt>
                <c:pt idx="35">
                  <c:v>-1.582269019465E-3</c:v>
                </c:pt>
                <c:pt idx="36">
                  <c:v>-1.6002382324559999E-3</c:v>
                </c:pt>
                <c:pt idx="37">
                  <c:v>-1.6184768922229999E-3</c:v>
                </c:pt>
                <c:pt idx="38">
                  <c:v>-1.636989947349E-3</c:v>
                </c:pt>
                <c:pt idx="39">
                  <c:v>-1.6557824514140001E-3</c:v>
                </c:pt>
                <c:pt idx="40">
                  <c:v>-1.6748595654120001E-3</c:v>
                </c:pt>
                <c:pt idx="41">
                  <c:v>-1.694226560226E-3</c:v>
                </c:pt>
                <c:pt idx="42">
                  <c:v>-1.713888819159E-3</c:v>
                </c:pt>
                <c:pt idx="43">
                  <c:v>-1.733851840517E-3</c:v>
                </c:pt>
                <c:pt idx="44">
                  <c:v>-1.7541212402540001E-3</c:v>
                </c:pt>
                <c:pt idx="45">
                  <c:v>-1.774702754669E-3</c:v>
                </c:pt>
                <c:pt idx="46">
                  <c:v>-1.7956022431700001E-3</c:v>
                </c:pt>
                <c:pt idx="47">
                  <c:v>-1.8168256910869999E-3</c:v>
                </c:pt>
                <c:pt idx="48">
                  <c:v>-1.8383792125550001E-3</c:v>
                </c:pt>
                <c:pt idx="49">
                  <c:v>-1.860269053448E-3</c:v>
                </c:pt>
                <c:pt idx="50">
                  <c:v>-1.882501594379E-3</c:v>
                </c:pt>
                <c:pt idx="51">
                  <c:v>-1.9050833537650001E-3</c:v>
                </c:pt>
                <c:pt idx="52">
                  <c:v>-1.9280209909400001E-3</c:v>
                </c:pt>
                <c:pt idx="53">
                  <c:v>-1.951321309346E-3</c:v>
                </c:pt>
                <c:pt idx="54">
                  <c:v>-1.9749912597749998E-3</c:v>
                </c:pt>
                <c:pt idx="55">
                  <c:v>-1.9990379436760001E-3</c:v>
                </c:pt>
                <c:pt idx="56">
                  <c:v>-2.0234686165239999E-3</c:v>
                </c:pt>
                <c:pt idx="57">
                  <c:v>-2.0482906912470001E-3</c:v>
                </c:pt>
                <c:pt idx="58">
                  <c:v>-2.0735117417209998E-3</c:v>
                </c:pt>
                <c:pt idx="59">
                  <c:v>-2.0991395063169999E-3</c:v>
                </c:pt>
                <c:pt idx="60">
                  <c:v>-2.1251818915090002E-3</c:v>
                </c:pt>
                <c:pt idx="61">
                  <c:v>-2.1516469755439999E-3</c:v>
                </c:pt>
                <c:pt idx="62">
                  <c:v>-2.1785430121669998E-3</c:v>
                </c:pt>
                <c:pt idx="63">
                  <c:v>-2.205878434394E-3</c:v>
                </c:pt>
                <c:pt idx="64">
                  <c:v>-2.2336618583519998E-3</c:v>
                </c:pt>
                <c:pt idx="65">
                  <c:v>-2.2619020871539998E-3</c:v>
                </c:pt>
                <c:pt idx="66">
                  <c:v>-2.2906081148329998E-3</c:v>
                </c:pt>
                <c:pt idx="67">
                  <c:v>-2.3197891303200001E-3</c:v>
                </c:pt>
                <c:pt idx="68">
                  <c:v>-2.3494545214559999E-3</c:v>
                </c:pt>
                <c:pt idx="69">
                  <c:v>-2.379613879051E-3</c:v>
                </c:pt>
                <c:pt idx="70">
                  <c:v>-2.4102770009699999E-3</c:v>
                </c:pt>
                <c:pt idx="71">
                  <c:v>-2.441453896249E-3</c:v>
                </c:pt>
                <c:pt idx="72">
                  <c:v>-2.4731547892349998E-3</c:v>
                </c:pt>
                <c:pt idx="73">
                  <c:v>-2.5053901237390001E-3</c:v>
                </c:pt>
                <c:pt idx="74">
                  <c:v>-2.5381705671999998E-3</c:v>
                </c:pt>
                <c:pt idx="75">
                  <c:v>-2.571507014851E-3</c:v>
                </c:pt>
                <c:pt idx="76">
                  <c:v>-2.6054105938730001E-3</c:v>
                </c:pt>
                <c:pt idx="77">
                  <c:v>-2.6398926675399999E-3</c:v>
                </c:pt>
                <c:pt idx="78">
                  <c:v>-2.6749648393280001E-3</c:v>
                </c:pt>
                <c:pt idx="79">
                  <c:v>-2.710638956986E-3</c:v>
                </c:pt>
                <c:pt idx="80">
                  <c:v>-2.7469271165569999E-3</c:v>
                </c:pt>
                <c:pt idx="81">
                  <c:v>-2.7838416663289998E-3</c:v>
                </c:pt>
                <c:pt idx="82">
                  <c:v>-2.8213952107049999E-3</c:v>
                </c:pt>
                <c:pt idx="83">
                  <c:v>-2.859600613967E-3</c:v>
                </c:pt>
                <c:pt idx="84">
                  <c:v>-2.8984710039269999E-3</c:v>
                </c:pt>
                <c:pt idx="85">
                  <c:v>-2.9380197754290001E-3</c:v>
                </c:pt>
                <c:pt idx="86">
                  <c:v>-2.9782605936950002E-3</c:v>
                </c:pt>
                <c:pt idx="87">
                  <c:v>-3.0192073974749998E-3</c:v>
                </c:pt>
                <c:pt idx="88">
                  <c:v>-3.06087440198E-3</c:v>
                </c:pt>
                <c:pt idx="89">
                  <c:v>-3.1032761015710002E-3</c:v>
                </c:pt>
                <c:pt idx="90">
                  <c:v>-3.1464272721619998E-3</c:v>
                </c:pt>
                <c:pt idx="91">
                  <c:v>-3.1903429733070002E-3</c:v>
                </c:pt>
                <c:pt idx="92">
                  <c:v>-3.235038549931E-3</c:v>
                </c:pt>
                <c:pt idx="93">
                  <c:v>-3.280529633657E-3</c:v>
                </c:pt>
                <c:pt idx="94">
                  <c:v>-3.3268321436850001E-3</c:v>
                </c:pt>
                <c:pt idx="95">
                  <c:v>-3.373962287172E-3</c:v>
                </c:pt>
                <c:pt idx="96">
                  <c:v>-3.4219365590530001E-3</c:v>
                </c:pt>
                <c:pt idx="97">
                  <c:v>-3.4707717412439999E-3</c:v>
                </c:pt>
                <c:pt idx="98">
                  <c:v>-3.5204849011589998E-3</c:v>
                </c:pt>
                <c:pt idx="99">
                  <c:v>-3.571093389468E-3</c:v>
                </c:pt>
                <c:pt idx="100">
                  <c:v>-3.6226148370079999E-3</c:v>
                </c:pt>
                <c:pt idx="101">
                  <c:v>-3.6750671507809998E-3</c:v>
                </c:pt>
                <c:pt idx="102">
                  <c:v>-3.7284685089180002E-3</c:v>
                </c:pt>
                <c:pt idx="103">
                  <c:v>-3.7828373545189999E-3</c:v>
                </c:pt>
                <c:pt idx="104">
                  <c:v>-3.8381923882620001E-3</c:v>
                </c:pt>
                <c:pt idx="105">
                  <c:v>-3.8945525596410001E-3</c:v>
                </c:pt>
                <c:pt idx="106">
                  <c:v>-3.9519370567200002E-3</c:v>
                </c:pt>
                <c:pt idx="107">
                  <c:v>-4.010365294232E-3</c:v>
                </c:pt>
                <c:pt idx="108">
                  <c:v>-4.0698568998959999E-3</c:v>
                </c:pt>
                <c:pt idx="109">
                  <c:v>-4.1304316987500001E-3</c:v>
                </c:pt>
                <c:pt idx="110">
                  <c:v>-4.1921096953329998E-3</c:v>
                </c:pt>
                <c:pt idx="111">
                  <c:v>-4.2549110534960003E-3</c:v>
                </c:pt>
                <c:pt idx="112">
                  <c:v>-4.3188560736370004E-3</c:v>
                </c:pt>
                <c:pt idx="113">
                  <c:v>-4.3839651671029999E-3</c:v>
                </c:pt>
                <c:pt idx="114">
                  <c:v>-4.4502588275029996E-3</c:v>
                </c:pt>
                <c:pt idx="115">
                  <c:v>-4.5177575986500001E-3</c:v>
                </c:pt>
                <c:pt idx="116">
                  <c:v>-4.5864820388070004E-3</c:v>
                </c:pt>
                <c:pt idx="117">
                  <c:v>-4.6564526809220004E-3</c:v>
                </c:pt>
                <c:pt idx="118">
                  <c:v>-4.7276899884569996E-3</c:v>
                </c:pt>
                <c:pt idx="119">
                  <c:v>-4.8002143064340003E-3</c:v>
                </c:pt>
                <c:pt idx="120">
                  <c:v>-4.8740458072520001E-3</c:v>
                </c:pt>
                <c:pt idx="121">
                  <c:v>-4.9492044308029996E-3</c:v>
                </c:pt>
                <c:pt idx="122">
                  <c:v>-5.0257098183819999E-3</c:v>
                </c:pt>
                <c:pt idx="123">
                  <c:v>-5.103581239819E-3</c:v>
                </c:pt>
                <c:pt idx="124">
                  <c:v>-5.1828375132440003E-3</c:v>
                </c:pt>
                <c:pt idx="125">
                  <c:v>-5.2634969168119999E-3</c:v>
                </c:pt>
                <c:pt idx="126">
                  <c:v>-5.3455770916830004E-3</c:v>
                </c:pt>
                <c:pt idx="127">
                  <c:v>-5.4290949354770003E-3</c:v>
                </c:pt>
                <c:pt idx="128">
                  <c:v>-5.5140664853630004E-3</c:v>
                </c:pt>
                <c:pt idx="129">
                  <c:v>-5.6005067898630004E-3</c:v>
                </c:pt>
                <c:pt idx="130">
                  <c:v>-5.6884297683900001E-3</c:v>
                </c:pt>
                <c:pt idx="131">
                  <c:v>-5.7778480574300004E-3</c:v>
                </c:pt>
                <c:pt idx="132">
                  <c:v>-5.8687728422179997E-3</c:v>
                </c:pt>
                <c:pt idx="133">
                  <c:v>-5.961213672626E-3</c:v>
                </c:pt>
                <c:pt idx="134">
                  <c:v>-6.0551782619149997E-3</c:v>
                </c:pt>
                <c:pt idx="135">
                  <c:v>-6.1506722668499998E-3</c:v>
                </c:pt>
                <c:pt idx="136">
                  <c:v>-6.2476990475880002E-3</c:v>
                </c:pt>
                <c:pt idx="137">
                  <c:v>-6.3462594055960003E-3</c:v>
                </c:pt>
                <c:pt idx="138">
                  <c:v>-6.4463512977399997E-3</c:v>
                </c:pt>
                <c:pt idx="139">
                  <c:v>-6.5479695245029999E-3</c:v>
                </c:pt>
                <c:pt idx="140">
                  <c:v>-6.6511053901680004E-3</c:v>
                </c:pt>
                <c:pt idx="141">
                  <c:v>-6.755746332606E-3</c:v>
                </c:pt>
                <c:pt idx="142">
                  <c:v>-6.861875520146E-3</c:v>
                </c:pt>
                <c:pt idx="143">
                  <c:v>-6.9694714127970002E-3</c:v>
                </c:pt>
                <c:pt idx="144">
                  <c:v>-7.078507284916E-3</c:v>
                </c:pt>
                <c:pt idx="145">
                  <c:v>-7.1889507061810003E-3</c:v>
                </c:pt>
                <c:pt idx="146">
                  <c:v>-7.3007629775280001E-3</c:v>
                </c:pt>
                <c:pt idx="147">
                  <c:v>-7.4138985184720001E-3</c:v>
                </c:pt>
                <c:pt idx="148">
                  <c:v>-7.528304202019E-3</c:v>
                </c:pt>
                <c:pt idx="149">
                  <c:v>-7.6439186330949996E-3</c:v>
                </c:pt>
                <c:pt idx="150">
                  <c:v>-7.7606713662419996E-3</c:v>
                </c:pt>
                <c:pt idx="151">
                  <c:v>-7.8784820580259998E-3</c:v>
                </c:pt>
                <c:pt idx="152">
                  <c:v>-7.9972595494260008E-3</c:v>
                </c:pt>
                <c:pt idx="153">
                  <c:v>-8.1169008732009992E-3</c:v>
                </c:pt>
                <c:pt idx="154">
                  <c:v>-8.237290181075E-3</c:v>
                </c:pt>
                <c:pt idx="155">
                  <c:v>-8.3582975853690004E-3</c:v>
                </c:pt>
                <c:pt idx="156">
                  <c:v>-8.4797779095800007E-3</c:v>
                </c:pt>
                <c:pt idx="157">
                  <c:v>-8.6015693423139999E-3</c:v>
                </c:pt>
                <c:pt idx="158">
                  <c:v>-8.7234919889600006E-3</c:v>
                </c:pt>
                <c:pt idx="159">
                  <c:v>-8.8453463155320003E-3</c:v>
                </c:pt>
                <c:pt idx="160">
                  <c:v>-8.966911479274E-3</c:v>
                </c:pt>
                <c:pt idx="161">
                  <c:v>-9.0879435409239994E-3</c:v>
                </c:pt>
                <c:pt idx="162">
                  <c:v>-9.208173553955E-3</c:v>
                </c:pt>
                <c:pt idx="163">
                  <c:v>-9.3273055268119996E-3</c:v>
                </c:pt>
                <c:pt idx="164">
                  <c:v>-9.4450142549879993E-3</c:v>
                </c:pt>
                <c:pt idx="165">
                  <c:v>-9.5609430210500009E-3</c:v>
                </c:pt>
                <c:pt idx="166">
                  <c:v>-9.6747011621819996E-3</c:v>
                </c:pt>
                <c:pt idx="167">
                  <c:v>-9.7858615068319998E-3</c:v>
                </c:pt>
                <c:pt idx="168">
                  <c:v>-9.8939576844580008E-3</c:v>
                </c:pt>
                <c:pt idx="169">
                  <c:v>-9.9984813154349993E-3</c:v>
                </c:pt>
                <c:pt idx="170">
                  <c:v>-1.00988790919E-2</c:v>
                </c:pt>
                <c:pt idx="171">
                  <c:v>-1.019454976482E-2</c:v>
                </c:pt>
                <c:pt idx="172">
                  <c:v>-1.028484105808E-2</c:v>
                </c:pt>
                <c:pt idx="173">
                  <c:v>-1.036904653677E-2</c:v>
                </c:pt>
                <c:pt idx="174">
                  <c:v>-1.044640246474E-2</c:v>
                </c:pt>
                <c:pt idx="175">
                  <c:v>-1.051608469548E-2</c:v>
                </c:pt>
                <c:pt idx="176">
                  <c:v>-1.057720565095E-2</c:v>
                </c:pt>
                <c:pt idx="177">
                  <c:v>-1.062881145539E-2</c:v>
                </c:pt>
                <c:pt idx="178">
                  <c:v>-1.0669879305300001E-2</c:v>
                </c:pt>
                <c:pt idx="179">
                  <c:v>-1.0699315172670001E-2</c:v>
                </c:pt>
                <c:pt idx="180">
                  <c:v>-1.071595195706E-2</c:v>
                </c:pt>
                <c:pt idx="181">
                  <c:v>-1.0718548222040001E-2</c:v>
                </c:pt>
                <c:pt idx="182">
                  <c:v>-1.070578767411E-2</c:v>
                </c:pt>
                <c:pt idx="183">
                  <c:v>-1.0676279566380001E-2</c:v>
                </c:pt>
                <c:pt idx="184">
                  <c:v>-1.062856023504E-2</c:v>
                </c:pt>
                <c:pt idx="185">
                  <c:v>-1.056109600361E-2</c:v>
                </c:pt>
                <c:pt idx="186">
                  <c:v>-1.047228771734E-2</c:v>
                </c:pt>
                <c:pt idx="187">
                  <c:v>-1.036047719634E-2</c:v>
                </c:pt>
                <c:pt idx="188">
                  <c:v>-1.0223955920220001E-2</c:v>
                </c:pt>
                <c:pt idx="189">
                  <c:v>-1.0060976277160001E-2</c:v>
                </c:pt>
                <c:pt idx="190">
                  <c:v>-9.8697657231980006E-3</c:v>
                </c:pt>
                <c:pt idx="191">
                  <c:v>-9.6485442009280002E-3</c:v>
                </c:pt>
                <c:pt idx="192">
                  <c:v>-9.3955451566419997E-3</c:v>
                </c:pt>
                <c:pt idx="193">
                  <c:v>-9.109040466338E-3</c:v>
                </c:pt>
                <c:pt idx="194">
                  <c:v>-8.7873695298740003E-3</c:v>
                </c:pt>
                <c:pt idx="195">
                  <c:v>-8.4289727126909998E-3</c:v>
                </c:pt>
                <c:pt idx="196">
                  <c:v>-8.0324292007599996E-3</c:v>
                </c:pt>
                <c:pt idx="197">
                  <c:v>-7.5964991813349996E-3</c:v>
                </c:pt>
                <c:pt idx="198">
                  <c:v>-7.1201700651829999E-3</c:v>
                </c:pt>
                <c:pt idx="199">
                  <c:v>-6.6027062225969997E-3</c:v>
                </c:pt>
                <c:pt idx="200">
                  <c:v>-6.0437014154959999E-3</c:v>
                </c:pt>
                <c:pt idx="201">
                  <c:v>-5.4431327753429997E-3</c:v>
                </c:pt>
                <c:pt idx="202">
                  <c:v>-4.8014148105589996E-3</c:v>
                </c:pt>
                <c:pt idx="203">
                  <c:v>-4.1194515435920001E-3</c:v>
                </c:pt>
                <c:pt idx="204">
                  <c:v>-3.3986845002810001E-3</c:v>
                </c:pt>
                <c:pt idx="205">
                  <c:v>-2.6411339347520001E-3</c:v>
                </c:pt>
                <c:pt idx="206">
                  <c:v>-1.8494304117169999E-3</c:v>
                </c:pt>
                <c:pt idx="207">
                  <c:v>-1.026833731294E-3</c:v>
                </c:pt>
                <c:pt idx="208">
                  <c:v>-1.7723621906280001E-4</c:v>
                </c:pt>
                <c:pt idx="209">
                  <c:v>6.9485233613999998E-4</c:v>
                </c:pt>
                <c:pt idx="210">
                  <c:v>1.5843402933140001E-3</c:v>
                </c:pt>
                <c:pt idx="211">
                  <c:v>2.4856117124859999E-3</c:v>
                </c:pt>
                <c:pt idx="212">
                  <c:v>3.3926061622959998E-3</c:v>
                </c:pt>
                <c:pt idx="213">
                  <c:v>4.298919775166E-3</c:v>
                </c:pt>
                <c:pt idx="214">
                  <c:v>5.1979250647960001E-3</c:v>
                </c:pt>
                <c:pt idx="215">
                  <c:v>6.0829055007540003E-3</c:v>
                </c:pt>
                <c:pt idx="216">
                  <c:v>6.9471994236109998E-3</c:v>
                </c:pt>
                <c:pt idx="217">
                  <c:v>7.7843467487619996E-3</c:v>
                </c:pt>
                <c:pt idx="218">
                  <c:v>8.5882312109780007E-3</c:v>
                </c:pt>
                <c:pt idx="219">
                  <c:v>9.3532107776509998E-3</c:v>
                </c:pt>
                <c:pt idx="220">
                  <c:v>1.007422938317E-2</c:v>
                </c:pt>
                <c:pt idx="221">
                  <c:v>1.0746904310099999E-2</c:v>
                </c:pt>
                <c:pt idx="222">
                  <c:v>1.1367585278509999E-2</c:v>
                </c:pt>
                <c:pt idx="223">
                  <c:v>1.193338343632E-2</c:v>
                </c:pt>
                <c:pt idx="224">
                  <c:v>1.2442170741909999E-2</c:v>
                </c:pt>
                <c:pt idx="225">
                  <c:v>1.289255243929E-2</c:v>
                </c:pt>
                <c:pt idx="226">
                  <c:v>1.3283817198629999E-2</c:v>
                </c:pt>
                <c:pt idx="227">
                  <c:v>1.361587083131E-2</c:v>
                </c:pt>
                <c:pt idx="228">
                  <c:v>1.388916016705E-2</c:v>
                </c:pt>
                <c:pt idx="229">
                  <c:v>1.410459366882E-2</c:v>
                </c:pt>
                <c:pt idx="230">
                  <c:v>1.4263464719779999E-2</c:v>
                </c:pt>
                <c:pt idx="231">
                  <c:v>1.436738237942E-2</c:v>
                </c:pt>
                <c:pt idx="232">
                  <c:v>1.44182129571E-2</c:v>
                </c:pt>
                <c:pt idx="233">
                  <c:v>1.4418034192999999E-2</c:v>
                </c:pt>
                <c:pt idx="234">
                  <c:v>1.436910236E-2</c:v>
                </c:pt>
                <c:pt idx="235">
                  <c:v>1.4273831359819999E-2</c:v>
                </c:pt>
                <c:pt idx="236">
                  <c:v>1.41347819871E-2</c:v>
                </c:pt>
                <c:pt idx="237">
                  <c:v>1.3954659018310001E-2</c:v>
                </c:pt>
                <c:pt idx="238">
                  <c:v>1.37363136355E-2</c:v>
                </c:pt>
                <c:pt idx="239">
                  <c:v>1.348274885479E-2</c:v>
                </c:pt>
                <c:pt idx="240">
                  <c:v>1.3197125998610001E-2</c:v>
                </c:pt>
                <c:pt idx="241">
                  <c:v>1.288277071782E-2</c:v>
                </c:pt>
                <c:pt idx="242">
                  <c:v>1.2543177522629999E-2</c:v>
                </c:pt>
                <c:pt idx="243">
                  <c:v>1.218201212996E-2</c:v>
                </c:pt>
                <c:pt idx="244">
                  <c:v>1.180311112062E-2</c:v>
                </c:pt>
                <c:pt idx="245">
                  <c:v>1.1410478403299999E-2</c:v>
                </c:pt>
                <c:pt idx="246">
                  <c:v>1.100827782664E-2</c:v>
                </c:pt>
                <c:pt idx="247">
                  <c:v>1.0600821021979999E-2</c:v>
                </c:pt>
                <c:pt idx="248">
                  <c:v>1.019254928241E-2</c:v>
                </c:pt>
                <c:pt idx="249">
                  <c:v>9.7880080807739994E-3</c:v>
                </c:pt>
                <c:pt idx="250">
                  <c:v>9.3918127907290008E-3</c:v>
                </c:pt>
                <c:pt idx="251">
                  <c:v>9.0086043703249997E-3</c:v>
                </c:pt>
                <c:pt idx="252">
                  <c:v>8.6429942332229993E-3</c:v>
                </c:pt>
                <c:pt idx="253">
                  <c:v>8.2994982648260003E-3</c:v>
                </c:pt>
                <c:pt idx="254">
                  <c:v>7.9824608893979999E-3</c:v>
                </c:pt>
                <c:pt idx="255">
                  <c:v>7.6959711697280001E-3</c:v>
                </c:pt>
                <c:pt idx="256">
                  <c:v>7.4437740018029998E-3</c:v>
                </c:pt>
                <c:pt idx="257">
                  <c:v>7.2291804156649998E-3</c:v>
                </c:pt>
                <c:pt idx="258">
                  <c:v>7.0549816781859996E-3</c:v>
                </c:pt>
                <c:pt idx="259">
                  <c:v>6.9233722045489998E-3</c:v>
                </c:pt>
                <c:pt idx="260">
                  <c:v>6.8358861565700002E-3</c:v>
                </c:pt>
                <c:pt idx="261">
                  <c:v>6.7933520244309997E-3</c:v>
                </c:pt>
                <c:pt idx="262">
                  <c:v>6.795868497379E-3</c:v>
                </c:pt>
                <c:pt idx="263">
                  <c:v>6.8428036237530004E-3</c:v>
                </c:pt>
                <c:pt idx="264">
                  <c:v>6.9328177731269999E-3</c:v>
                </c:pt>
                <c:pt idx="265">
                  <c:v>7.0639093945570001E-3</c:v>
                </c:pt>
                <c:pt idx="266">
                  <c:v>7.2334811627130001E-3</c:v>
                </c:pt>
                <c:pt idx="267">
                  <c:v>7.4384229442260004E-3</c:v>
                </c:pt>
                <c:pt idx="268">
                  <c:v>7.6752071909220003E-3</c:v>
                </c:pt>
                <c:pt idx="269">
                  <c:v>7.9399919204539999E-3</c:v>
                </c:pt>
                <c:pt idx="270">
                  <c:v>8.2287263817580007E-3</c:v>
                </c:pt>
                <c:pt idx="271">
                  <c:v>8.5372547849829998E-3</c:v>
                </c:pt>
                <c:pt idx="272">
                  <c:v>8.8614140386730003E-3</c:v>
                </c:pt>
                <c:pt idx="273">
                  <c:v>9.1971221969410002E-3</c:v>
                </c:pt>
                <c:pt idx="274">
                  <c:v>9.5404551888199993E-3</c:v>
                </c:pt>
                <c:pt idx="275">
                  <c:v>9.8877102967659999E-3</c:v>
                </c:pt>
                <c:pt idx="276">
                  <c:v>1.023545570181E-2</c:v>
                </c:pt>
                <c:pt idx="277">
                  <c:v>1.058056616427E-2</c:v>
                </c:pt>
                <c:pt idx="278">
                  <c:v>1.0920245528499999E-2</c:v>
                </c:pt>
                <c:pt idx="279">
                  <c:v>1.1252037209480001E-2</c:v>
                </c:pt>
                <c:pt idx="280">
                  <c:v>1.1573824138590001E-2</c:v>
                </c:pt>
                <c:pt idx="281">
                  <c:v>1.188381982568E-2</c:v>
                </c:pt>
                <c:pt idx="282">
                  <c:v>1.218055225368E-2</c:v>
                </c:pt>
                <c:pt idx="283">
                  <c:v>1.2462842283540001E-2</c:v>
                </c:pt>
                <c:pt idx="284">
                  <c:v>1.272977813653E-2</c:v>
                </c:pt>
                <c:pt idx="285">
                  <c:v>1.2980687360090001E-2</c:v>
                </c:pt>
                <c:pt idx="286">
                  <c:v>1.3215107494969999E-2</c:v>
                </c:pt>
                <c:pt idx="287">
                  <c:v>1.343275646135E-2</c:v>
                </c:pt>
                <c:pt idx="288">
                  <c:v>1.3633503484529999E-2</c:v>
                </c:pt>
                <c:pt idx="289">
                  <c:v>1.381734119562E-2</c:v>
                </c:pt>
                <c:pt idx="290">
                  <c:v>1.3984359376670001E-2</c:v>
                </c:pt>
                <c:pt idx="291">
                  <c:v>1.413472067594E-2</c:v>
                </c:pt>
                <c:pt idx="292">
                  <c:v>1.426863849904E-2</c:v>
                </c:pt>
                <c:pt idx="293">
                  <c:v>1.4386357185699999E-2</c:v>
                </c:pt>
                <c:pt idx="294">
                  <c:v>1.448813450745E-2</c:v>
                </c:pt>
                <c:pt idx="295">
                  <c:v>1.457422646835E-2</c:v>
                </c:pt>
                <c:pt idx="296">
                  <c:v>1.464487435377E-2</c:v>
                </c:pt>
                <c:pt idx="297">
                  <c:v>1.4700293951740001E-2</c:v>
                </c:pt>
                <c:pt idx="298">
                  <c:v>1.4740666862360001E-2</c:v>
                </c:pt>
                <c:pt idx="299">
                  <c:v>1.476613381183E-2</c:v>
                </c:pt>
                <c:pt idx="300">
                  <c:v>1.477678989724E-2</c:v>
                </c:pt>
                <c:pt idx="301">
                  <c:v>1.4772681702639999E-2</c:v>
                </c:pt>
                <c:pt idx="302">
                  <c:v>1.475380624626E-2</c:v>
                </c:pt>
                <c:pt idx="303">
                  <c:v>1.47201117397E-2</c:v>
                </c:pt>
                <c:pt idx="304">
                  <c:v>1.467150016232E-2</c:v>
                </c:pt>
                <c:pt idx="305">
                  <c:v>1.460783167494E-2</c:v>
                </c:pt>
                <c:pt idx="306">
                  <c:v>1.452893091688E-2</c:v>
                </c:pt>
                <c:pt idx="307">
                  <c:v>1.4434595245150001E-2</c:v>
                </c:pt>
                <c:pt idx="308">
                  <c:v>1.4324604984949999E-2</c:v>
                </c:pt>
                <c:pt idx="309">
                  <c:v>1.419873576325E-2</c:v>
                </c:pt>
                <c:pt idx="310">
                  <c:v>1.405677299014E-2</c:v>
                </c:pt>
                <c:pt idx="311">
                  <c:v>1.389852853453E-2</c:v>
                </c:pt>
                <c:pt idx="312">
                  <c:v>1.372385960832E-2</c:v>
                </c:pt>
                <c:pt idx="313">
                  <c:v>1.353268982397E-2</c:v>
                </c:pt>
                <c:pt idx="314">
                  <c:v>1.3325032323339999E-2</c:v>
                </c:pt>
                <c:pt idx="315">
                  <c:v>1.310101478703E-2</c:v>
                </c:pt>
                <c:pt idx="316">
                  <c:v>1.286090602347E-2</c:v>
                </c:pt>
                <c:pt idx="317">
                  <c:v>1.260514370453E-2</c:v>
                </c:pt>
                <c:pt idx="318">
                  <c:v>1.233436266058E-2</c:v>
                </c:pt>
                <c:pt idx="319">
                  <c:v>1.2049422976850001E-2</c:v>
                </c:pt>
                <c:pt idx="320">
                  <c:v>1.1751436948900001E-2</c:v>
                </c:pt>
                <c:pt idx="321">
                  <c:v>1.144179376844E-2</c:v>
                </c:pt>
                <c:pt idx="322">
                  <c:v>1.1122180632349999E-2</c:v>
                </c:pt>
                <c:pt idx="323">
                  <c:v>1.079459881461E-2</c:v>
                </c:pt>
                <c:pt idx="324">
                  <c:v>1.0461373131059999E-2</c:v>
                </c:pt>
                <c:pt idx="325">
                  <c:v>1.012515318279E-2</c:v>
                </c:pt>
                <c:pt idx="326">
                  <c:v>9.7889048082729999E-3</c:v>
                </c:pt>
                <c:pt idx="327">
                  <c:v>9.4558903287220008E-3</c:v>
                </c:pt>
                <c:pt idx="328">
                  <c:v>9.1296364543410006E-3</c:v>
                </c:pt>
                <c:pt idx="329">
                  <c:v>8.8138891422560005E-3</c:v>
                </c:pt>
                <c:pt idx="330">
                  <c:v>8.5125552605519999E-3</c:v>
                </c:pt>
                <c:pt idx="331">
                  <c:v>8.2296316037270001E-3</c:v>
                </c:pt>
                <c:pt idx="332">
                  <c:v>7.9691225928679998E-3</c:v>
                </c:pt>
                <c:pt idx="333">
                  <c:v>7.7349488310989997E-3</c:v>
                </c:pt>
                <c:pt idx="334">
                  <c:v>7.5308495071520001E-3</c:v>
                </c:pt>
                <c:pt idx="335">
                  <c:v>7.3602823693919997E-3</c:v>
                </c:pt>
                <c:pt idx="336">
                  <c:v>7.2263255471490002E-3</c:v>
                </c:pt>
                <c:pt idx="337">
                  <c:v>7.1315857953220003E-3</c:v>
                </c:pt>
                <c:pt idx="338">
                  <c:v>7.078117718143E-3</c:v>
                </c:pt>
                <c:pt idx="339">
                  <c:v>7.0673581500689999E-3</c:v>
                </c:pt>
                <c:pt idx="340">
                  <c:v>7.1000791344390003E-3</c:v>
                </c:pt>
                <c:pt idx="341">
                  <c:v>7.1763618832329998E-3</c:v>
                </c:pt>
                <c:pt idx="342">
                  <c:v>7.2955928068569997E-3</c:v>
                </c:pt>
                <c:pt idx="343">
                  <c:v>7.4564812880009998E-3</c:v>
                </c:pt>
                <c:pt idx="344">
                  <c:v>7.6570974782480001E-3</c:v>
                </c:pt>
                <c:pt idx="345">
                  <c:v>7.8949271640169991E-3</c:v>
                </c:pt>
                <c:pt idx="346">
                  <c:v>8.1669398064060008E-3</c:v>
                </c:pt>
                <c:pt idx="347">
                  <c:v>8.469665300343E-3</c:v>
                </c:pt>
                <c:pt idx="348">
                  <c:v>8.7992748654799995E-3</c:v>
                </c:pt>
                <c:pt idx="349">
                  <c:v>9.1516617634699992E-3</c:v>
                </c:pt>
                <c:pt idx="350">
                  <c:v>9.5225181707540001E-3</c:v>
                </c:pt>
                <c:pt idx="351">
                  <c:v>9.9074054187440006E-3</c:v>
                </c:pt>
                <c:pt idx="352">
                  <c:v>1.030181581672E-2</c:v>
                </c:pt>
                <c:pt idx="353">
                  <c:v>1.070122526519E-2</c:v>
                </c:pt>
                <c:pt idx="354">
                  <c:v>1.1101136732240001E-2</c:v>
                </c:pt>
                <c:pt idx="355">
                  <c:v>1.1497115316250001E-2</c:v>
                </c:pt>
                <c:pt idx="356">
                  <c:v>1.188481601171E-2</c:v>
                </c:pt>
                <c:pt idx="357">
                  <c:v>1.2260005427059999E-2</c:v>
                </c:pt>
                <c:pt idx="358">
                  <c:v>1.261857861766E-2</c:v>
                </c:pt>
                <c:pt idx="359">
                  <c:v>1.295657196189E-2</c:v>
                </c:pt>
                <c:pt idx="360">
                  <c:v>1.3270172716940001E-2</c:v>
                </c:pt>
                <c:pt idx="361">
                  <c:v>1.355572563518E-2</c:v>
                </c:pt>
                <c:pt idx="362">
                  <c:v>1.380973688469E-2</c:v>
                </c:pt>
                <c:pt idx="363">
                  <c:v>1.4028875551540001E-2</c:v>
                </c:pt>
                <c:pt idx="364">
                  <c:v>1.4209973225670001E-2</c:v>
                </c:pt>
                <c:pt idx="365">
                  <c:v>1.4350022562480001E-2</c:v>
                </c:pt>
                <c:pt idx="366">
                  <c:v>1.444617620542E-2</c:v>
                </c:pt>
                <c:pt idx="367">
                  <c:v>1.449574795641E-2</c:v>
                </c:pt>
                <c:pt idx="368">
                  <c:v>1.4496218479430001E-2</c:v>
                </c:pt>
                <c:pt idx="369">
                  <c:v>1.4445248003619999E-2</c:v>
                </c:pt>
                <c:pt idx="370">
                  <c:v>1.4340698362340001E-2</c:v>
                </c:pt>
                <c:pt idx="371">
                  <c:v>1.418066620284E-2</c:v>
                </c:pt>
                <c:pt idx="372">
                  <c:v>1.3963528316069999E-2</c:v>
                </c:pt>
                <c:pt idx="373">
                  <c:v>1.368799881498E-2</c:v>
                </c:pt>
                <c:pt idx="374">
                  <c:v>1.335319643529E-2</c:v>
                </c:pt>
                <c:pt idx="375">
                  <c:v>1.295871870058E-2</c:v>
                </c:pt>
                <c:pt idx="376">
                  <c:v>1.2504718272419999E-2</c:v>
                </c:pt>
                <c:pt idx="377">
                  <c:v>1.199197569451E-2</c:v>
                </c:pt>
                <c:pt idx="378">
                  <c:v>1.142196211841E-2</c:v>
                </c:pt>
                <c:pt idx="379">
                  <c:v>1.079688559687E-2</c:v>
                </c:pt>
                <c:pt idx="380">
                  <c:v>1.011971520725E-2</c:v>
                </c:pt>
                <c:pt idx="381">
                  <c:v>9.3941785892680003E-3</c:v>
                </c:pt>
                <c:pt idx="382">
                  <c:v>8.6247303262990006E-3</c:v>
                </c:pt>
                <c:pt idx="383">
                  <c:v>7.8164907718640004E-3</c:v>
                </c:pt>
                <c:pt idx="384">
                  <c:v>6.9751571789440003E-3</c:v>
                </c:pt>
                <c:pt idx="385">
                  <c:v>6.1068910777239997E-3</c:v>
                </c:pt>
                <c:pt idx="386">
                  <c:v>5.2181875432830002E-3</c:v>
                </c:pt>
                <c:pt idx="387">
                  <c:v>4.3157331351719999E-3</c:v>
                </c:pt>
                <c:pt idx="388">
                  <c:v>3.406259792282E-3</c:v>
                </c:pt>
                <c:pt idx="389">
                  <c:v>2.4964018297129998E-3</c:v>
                </c:pt>
                <c:pt idx="390">
                  <c:v>1.5925624858120001E-3</c:v>
                </c:pt>
                <c:pt idx="391">
                  <c:v>7.0079533825569997E-4</c:v>
                </c:pt>
                <c:pt idx="392">
                  <c:v>-1.732954909192E-4</c:v>
                </c:pt>
                <c:pt idx="393">
                  <c:v>-1.0246339252040001E-3</c:v>
                </c:pt>
                <c:pt idx="394">
                  <c:v>-1.84872836305E-3</c:v>
                </c:pt>
                <c:pt idx="395">
                  <c:v>-2.6417062932239999E-3</c:v>
                </c:pt>
                <c:pt idx="396">
                  <c:v>-3.4003285078770002E-3</c:v>
                </c:pt>
                <c:pt idx="397">
                  <c:v>-4.1219851155920003E-3</c:v>
                </c:pt>
                <c:pt idx="398">
                  <c:v>-4.8046760676420004E-3</c:v>
                </c:pt>
                <c:pt idx="399">
                  <c:v>-5.4469791634789997E-3</c:v>
                </c:pt>
                <c:pt idx="400">
                  <c:v>-6.0480085347250001E-3</c:v>
                </c:pt>
                <c:pt idx="401">
                  <c:v>-6.6073664680560001E-3</c:v>
                </c:pt>
                <c:pt idx="402">
                  <c:v>-7.125091165537E-3</c:v>
                </c:pt>
                <c:pt idx="403">
                  <c:v>-7.6016027023589998E-3</c:v>
                </c:pt>
                <c:pt idx="404">
                  <c:v>-8.0376490659459995E-3</c:v>
                </c:pt>
                <c:pt idx="405">
                  <c:v>-8.434253778873E-3</c:v>
                </c:pt>
                <c:pt idx="406">
                  <c:v>-8.7926662441670002E-3</c:v>
                </c:pt>
                <c:pt idx="407">
                  <c:v>-9.1143156210709998E-3</c:v>
                </c:pt>
                <c:pt idx="408">
                  <c:v>-9.4007687513959996E-3</c:v>
                </c:pt>
                <c:pt idx="409">
                  <c:v>-9.6536924149250008E-3</c:v>
                </c:pt>
                <c:pt idx="410">
                  <c:v>-9.874819996989E-3</c:v>
                </c:pt>
                <c:pt idx="411">
                  <c:v>-1.006592249948E-2</c:v>
                </c:pt>
                <c:pt idx="412">
                  <c:v>-1.0228783713810001E-2</c:v>
                </c:pt>
                <c:pt idx="413">
                  <c:v>-1.036517929535E-2</c:v>
                </c:pt>
                <c:pt idx="414">
                  <c:v>-1.04768594282E-2</c:v>
                </c:pt>
                <c:pt idx="415">
                  <c:v>-1.056553474112E-2</c:v>
                </c:pt>
                <c:pt idx="416">
                  <c:v>-1.0632865125549999E-2</c:v>
                </c:pt>
                <c:pt idx="417">
                  <c:v>-1.068045111035E-2</c:v>
                </c:pt>
                <c:pt idx="418">
                  <c:v>-1.0709827460650001E-2</c:v>
                </c:pt>
                <c:pt idx="419">
                  <c:v>-1.072245868892E-2</c:v>
                </c:pt>
                <c:pt idx="420">
                  <c:v>-1.0719736190000001E-2</c:v>
                </c:pt>
                <c:pt idx="421">
                  <c:v>-1.070297673847E-2</c:v>
                </c:pt>
                <c:pt idx="422">
                  <c:v>-1.067342211402E-2</c:v>
                </c:pt>
                <c:pt idx="423">
                  <c:v>-1.0632239647339999E-2</c:v>
                </c:pt>
                <c:pt idx="424">
                  <c:v>-1.05805235046E-2</c:v>
                </c:pt>
                <c:pt idx="425">
                  <c:v>-1.051929655322E-2</c:v>
                </c:pt>
                <c:pt idx="426">
                  <c:v>-1.044951267353E-2</c:v>
                </c:pt>
                <c:pt idx="427">
                  <c:v>-1.037205940135E-2</c:v>
                </c:pt>
                <c:pt idx="428">
                  <c:v>-1.028776080459E-2</c:v>
                </c:pt>
                <c:pt idx="429">
                  <c:v>-1.0197380513079999E-2</c:v>
                </c:pt>
                <c:pt idx="430">
                  <c:v>-1.010162483488E-2</c:v>
                </c:pt>
                <c:pt idx="431">
                  <c:v>-1.000114590455E-2</c:v>
                </c:pt>
                <c:pt idx="432">
                  <c:v>-9.8965448196339997E-3</c:v>
                </c:pt>
                <c:pt idx="433">
                  <c:v>-9.7883747305100004E-3</c:v>
                </c:pt>
                <c:pt idx="434">
                  <c:v>-9.6771438563720003E-3</c:v>
                </c:pt>
                <c:pt idx="435">
                  <c:v>-9.5633184068839999E-3</c:v>
                </c:pt>
                <c:pt idx="436">
                  <c:v>-9.4473253942170005E-3</c:v>
                </c:pt>
                <c:pt idx="437">
                  <c:v>-9.3295553247960007E-3</c:v>
                </c:pt>
                <c:pt idx="438">
                  <c:v>-9.2103647637990001E-3</c:v>
                </c:pt>
                <c:pt idx="439">
                  <c:v>-9.0900787684530006E-3</c:v>
                </c:pt>
                <c:pt idx="440">
                  <c:v>-8.9689931886100006E-3</c:v>
                </c:pt>
                <c:pt idx="441">
                  <c:v>-8.8473768350659995E-3</c:v>
                </c:pt>
                <c:pt idx="442">
                  <c:v>-8.7254735175709992E-3</c:v>
                </c:pt>
                <c:pt idx="443">
                  <c:v>-8.6035039556969992E-3</c:v>
                </c:pt>
                <c:pt idx="444">
                  <c:v>-8.4816675665920008E-3</c:v>
                </c:pt>
                <c:pt idx="445">
                  <c:v>-8.3601441343049993E-3</c:v>
                </c:pt>
                <c:pt idx="446">
                  <c:v>-8.2390953658170001E-3</c:v>
                </c:pt>
                <c:pt idx="447">
                  <c:v>-8.1186663391999998E-3</c:v>
                </c:pt>
                <c:pt idx="448">
                  <c:v>-7.9989868494730002E-3</c:v>
                </c:pt>
                <c:pt idx="449">
                  <c:v>-7.8801726577959995E-3</c:v>
                </c:pt>
                <c:pt idx="450">
                  <c:v>-7.7623266495909999E-3</c:v>
                </c:pt>
                <c:pt idx="451">
                  <c:v>-7.6455399071050003E-3</c:v>
                </c:pt>
                <c:pt idx="452">
                  <c:v>-7.5298927017849997E-3</c:v>
                </c:pt>
                <c:pt idx="453">
                  <c:v>-7.4154554116280004E-3</c:v>
                </c:pt>
                <c:pt idx="454">
                  <c:v>-7.302289368518E-3</c:v>
                </c:pt>
                <c:pt idx="455">
                  <c:v>-7.1904476402879997E-3</c:v>
                </c:pt>
                <c:pt idx="456">
                  <c:v>-7.079975752037E-3</c:v>
                </c:pt>
                <c:pt idx="457">
                  <c:v>-6.9709123509949997E-3</c:v>
                </c:pt>
                <c:pt idx="458">
                  <c:v>-6.8632898189739996E-3</c:v>
                </c:pt>
                <c:pt idx="459">
                  <c:v>-6.757134836219E-3</c:v>
                </c:pt>
                <c:pt idx="460">
                  <c:v>-6.652468900232E-3</c:v>
                </c:pt>
                <c:pt idx="461">
                  <c:v>-6.5493088029130002E-3</c:v>
                </c:pt>
                <c:pt idx="462">
                  <c:v>-6.447667069153E-3</c:v>
                </c:pt>
                <c:pt idx="463">
                  <c:v>-6.347552359801E-3</c:v>
                </c:pt>
                <c:pt idx="464">
                  <c:v>-6.2489698417060001E-3</c:v>
                </c:pt>
                <c:pt idx="465">
                  <c:v>-6.1519215273930002E-3</c:v>
                </c:pt>
                <c:pt idx="466">
                  <c:v>-6.0564065866950002E-3</c:v>
                </c:pt>
                <c:pt idx="467">
                  <c:v>-5.9624216325390002E-3</c:v>
                </c:pt>
                <c:pt idx="468">
                  <c:v>-5.8699609829029999E-3</c:v>
                </c:pt>
                <c:pt idx="469">
                  <c:v>-5.7790169008140003E-3</c:v>
                </c:pt>
                <c:pt idx="470">
                  <c:v>-5.6895798141189998E-3</c:v>
                </c:pt>
                <c:pt idx="471">
                  <c:v>-5.6016385166460002E-3</c:v>
                </c:pt>
                <c:pt idx="472">
                  <c:v>-5.5151803522129998E-3</c:v>
                </c:pt>
                <c:pt idx="473">
                  <c:v>-5.4301913828699996E-3</c:v>
                </c:pt>
                <c:pt idx="474">
                  <c:v>-5.3466565426360003E-3</c:v>
                </c:pt>
                <c:pt idx="475">
                  <c:v>-5.2645597778879999E-3</c:v>
                </c:pt>
                <c:pt idx="476">
                  <c:v>-5.1838841754850004E-3</c:v>
                </c:pt>
                <c:pt idx="477">
                  <c:v>-5.1046120796180003E-3</c:v>
                </c:pt>
                <c:pt idx="478">
                  <c:v>-5.0267251982950003E-3</c:v>
                </c:pt>
                <c:pt idx="479">
                  <c:v>-4.9502047003030002E-3</c:v>
                </c:pt>
                <c:pt idx="480">
                  <c:v>-4.8750313034359996E-3</c:v>
                </c:pt>
                <c:pt idx="481">
                  <c:v>-4.8011853546820003E-3</c:v>
                </c:pt>
                <c:pt idx="482">
                  <c:v>-4.728646903041E-3</c:v>
                </c:pt>
                <c:pt idx="483">
                  <c:v>-4.6573957655829997E-3</c:v>
                </c:pt>
                <c:pt idx="484">
                  <c:v>-4.5874115872879999E-3</c:v>
                </c:pt>
                <c:pt idx="485">
                  <c:v>-4.5186738951959998E-3</c:v>
                </c:pt>
                <c:pt idx="486">
                  <c:v>-4.4511621473319997E-3</c:v>
                </c:pt>
                <c:pt idx="487">
                  <c:v>-4.384855776836E-3</c:v>
                </c:pt>
                <c:pt idx="488">
                  <c:v>-4.319734231715E-3</c:v>
                </c:pt>
                <c:pt idx="489">
                  <c:v>-4.2557770105590004E-3</c:v>
                </c:pt>
                <c:pt idx="490">
                  <c:v>-4.1929636945800004E-3</c:v>
                </c:pt>
                <c:pt idx="491">
                  <c:v>-4.1312739762779998E-3</c:v>
                </c:pt>
                <c:pt idx="492">
                  <c:v>-4.0706876850110001E-3</c:v>
                </c:pt>
                <c:pt idx="493">
                  <c:v>-4.0111848097540001E-3</c:v>
                </c:pt>
                <c:pt idx="494">
                  <c:v>-3.9527455192549998E-3</c:v>
                </c:pt>
                <c:pt idx="495">
                  <c:v>-3.8953501798469998E-3</c:v>
                </c:pt>
                <c:pt idx="496">
                  <c:v>-3.8389793710939999E-3</c:v>
                </c:pt>
                <c:pt idx="497">
                  <c:v>-3.7836138994630001E-3</c:v>
                </c:pt>
                <c:pt idx="498">
                  <c:v>-3.7292348102099999E-3</c:v>
                </c:pt>
                <c:pt idx="499">
                  <c:v>-3.6758233976139998E-3</c:v>
                </c:pt>
                <c:pt idx="500">
                  <c:v>-3.6233612137249998E-3</c:v>
                </c:pt>
                <c:pt idx="501">
                  <c:v>-3.5718300757490002E-3</c:v>
                </c:pt>
                <c:pt idx="502">
                  <c:v>-3.5212120721960002E-3</c:v>
                </c:pt>
                <c:pt idx="503">
                  <c:v>-3.4714895679020001E-3</c:v>
                </c:pt>
                <c:pt idx="504">
                  <c:v>-3.422645208029E-3</c:v>
                </c:pt>
                <c:pt idx="505">
                  <c:v>-3.3746619211440002E-3</c:v>
                </c:pt>
                <c:pt idx="506">
                  <c:v>-3.327522921451E-3</c:v>
                </c:pt>
                <c:pt idx="507">
                  <c:v>-3.2812117102660001E-3</c:v>
                </c:pt>
                <c:pt idx="508">
                  <c:v>-3.2357120768129999E-3</c:v>
                </c:pt>
                <c:pt idx="509">
                  <c:v>-3.1910080983919998E-3</c:v>
                </c:pt>
                <c:pt idx="510">
                  <c:v>-3.1470841399960001E-3</c:v>
                </c:pt>
                <c:pt idx="511">
                  <c:v>-3.1039248534229999E-3</c:v>
                </c:pt>
                <c:pt idx="512">
                  <c:v>-3.0615151759459999E-3</c:v>
                </c:pt>
                <c:pt idx="513">
                  <c:v>-3.0198403285790001E-3</c:v>
                </c:pt>
                <c:pt idx="514">
                  <c:v>-2.978885813982E-3</c:v>
                </c:pt>
                <c:pt idx="515">
                  <c:v>-2.938637414056E-3</c:v>
                </c:pt>
                <c:pt idx="516">
                  <c:v>-2.8990811872490001E-3</c:v>
                </c:pt>
                <c:pt idx="517">
                  <c:v>-2.8602034656220001E-3</c:v>
                </c:pt>
                <c:pt idx="518">
                  <c:v>-2.821990851688E-3</c:v>
                </c:pt>
                <c:pt idx="519">
                  <c:v>-2.7844302150729998E-3</c:v>
                </c:pt>
                <c:pt idx="520">
                  <c:v>-2.7475086890030001E-3</c:v>
                </c:pt>
                <c:pt idx="521">
                  <c:v>-2.7112136666529998E-3</c:v>
                </c:pt>
                <c:pt idx="522">
                  <c:v>-2.6755327973819998E-3</c:v>
                </c:pt>
                <c:pt idx="523">
                  <c:v>-2.6404539828550001E-3</c:v>
                </c:pt>
                <c:pt idx="524">
                  <c:v>-2.6059653730949998E-3</c:v>
                </c:pt>
                <c:pt idx="525">
                  <c:v>-2.5720553624559999E-3</c:v>
                </c:pt>
                <c:pt idx="526">
                  <c:v>-2.5387125855550001E-3</c:v>
                </c:pt>
                <c:pt idx="527">
                  <c:v>-2.5059259131510001E-3</c:v>
                </c:pt>
                <c:pt idx="528">
                  <c:v>-2.473684448009E-3</c:v>
                </c:pt>
                <c:pt idx="529">
                  <c:v>-2.4419775207380002E-3</c:v>
                </c:pt>
                <c:pt idx="530">
                  <c:v>-2.4107946856230002E-3</c:v>
                </c:pt>
                <c:pt idx="531">
                  <c:v>-2.3801257164629999E-3</c:v>
                </c:pt>
                <c:pt idx="532">
                  <c:v>-2.349960602412E-3</c:v>
                </c:pt>
                <c:pt idx="533">
                  <c:v>-2.3202895438410001E-3</c:v>
                </c:pt>
                <c:pt idx="534">
                  <c:v>-2.2911029482179999E-3</c:v>
                </c:pt>
                <c:pt idx="535">
                  <c:v>-2.2623914260220001E-3</c:v>
                </c:pt>
                <c:pt idx="536">
                  <c:v>-2.2341457866829999E-3</c:v>
                </c:pt>
                <c:pt idx="537">
                  <c:v>-2.2063570345669998E-3</c:v>
                </c:pt>
                <c:pt idx="538">
                  <c:v>-2.1790163649979999E-3</c:v>
                </c:pt>
                <c:pt idx="539">
                  <c:v>-2.1521151603230001E-3</c:v>
                </c:pt>
                <c:pt idx="540">
                  <c:v>-2.125644986034E-3</c:v>
                </c:pt>
                <c:pt idx="541">
                  <c:v>-2.0995975869319999E-3</c:v>
                </c:pt>
                <c:pt idx="542">
                  <c:v>-2.0739648833450002E-3</c:v>
                </c:pt>
                <c:pt idx="543">
                  <c:v>-2.0487389674090002E-3</c:v>
                </c:pt>
                <c:pt idx="544">
                  <c:v>-2.023912099393E-3</c:v>
                </c:pt>
                <c:pt idx="545">
                  <c:v>-1.9994767040950002E-3</c:v>
                </c:pt>
                <c:pt idx="546">
                  <c:v>-1.975425367285E-3</c:v>
                </c:pt>
                <c:pt idx="547">
                  <c:v>-1.951750832219E-3</c:v>
                </c:pt>
                <c:pt idx="548">
                  <c:v>-1.928445996205E-3</c:v>
                </c:pt>
                <c:pt idx="549">
                  <c:v>-1.905503907238E-3</c:v>
                </c:pt>
                <c:pt idx="550">
                  <c:v>-1.8829177606869999E-3</c:v>
                </c:pt>
                <c:pt idx="551">
                  <c:v>-1.860680896053E-3</c:v>
                </c:pt>
                <c:pt idx="552">
                  <c:v>-1.838786793785E-3</c:v>
                </c:pt>
                <c:pt idx="553">
                  <c:v>-1.8172290721540001E-3</c:v>
                </c:pt>
                <c:pt idx="554">
                  <c:v>-1.796001484198E-3</c:v>
                </c:pt>
                <c:pt idx="555">
                  <c:v>-1.775097914716E-3</c:v>
                </c:pt>
                <c:pt idx="556">
                  <c:v>-1.7545123773330001E-3</c:v>
                </c:pt>
                <c:pt idx="557">
                  <c:v>-1.734239011621E-3</c:v>
                </c:pt>
                <c:pt idx="558">
                  <c:v>-1.714272080279E-3</c:v>
                </c:pt>
                <c:pt idx="559">
                  <c:v>-1.6946059663750001E-3</c:v>
                </c:pt>
                <c:pt idx="560">
                  <c:v>-1.6752351706429999E-3</c:v>
                </c:pt>
                <c:pt idx="561">
                  <c:v>-1.656154308841E-3</c:v>
                </c:pt>
                <c:pt idx="562">
                  <c:v>-1.637358109166E-3</c:v>
                </c:pt>
                <c:pt idx="563">
                  <c:v>-1.6188414097230001E-3</c:v>
                </c:pt>
                <c:pt idx="564">
                  <c:v>-1.60059915605E-3</c:v>
                </c:pt>
                <c:pt idx="565">
                  <c:v>-1.5826263986979999E-3</c:v>
                </c:pt>
                <c:pt idx="566">
                  <c:v>-1.5649182908690001E-3</c:v>
                </c:pt>
                <c:pt idx="567">
                  <c:v>-1.547470086097E-3</c:v>
                </c:pt>
                <c:pt idx="568">
                  <c:v>-1.5302771359930001E-3</c:v>
                </c:pt>
                <c:pt idx="569">
                  <c:v>-1.513334888029E-3</c:v>
                </c:pt>
                <c:pt idx="570">
                  <c:v>-1.4966388833849999E-3</c:v>
                </c:pt>
                <c:pt idx="571">
                  <c:v>-1.48018475483E-3</c:v>
                </c:pt>
                <c:pt idx="572">
                  <c:v>-1.4639682246689999E-3</c:v>
                </c:pt>
                <c:pt idx="573">
                  <c:v>-1.44798510272E-3</c:v>
                </c:pt>
                <c:pt idx="574">
                  <c:v>-1.4322312843500001E-3</c:v>
                </c:pt>
                <c:pt idx="575">
                  <c:v>-1.4167027485490001E-3</c:v>
                </c:pt>
                <c:pt idx="576">
                  <c:v>-1.4013955560570001E-3</c:v>
                </c:pt>
                <c:pt idx="577">
                  <c:v>-1.3863058475199999E-3</c:v>
                </c:pt>
                <c:pt idx="578">
                  <c:v>-1.3714298417070001E-3</c:v>
                </c:pt>
                <c:pt idx="579">
                  <c:v>-1.3567638337540001E-3</c:v>
                </c:pt>
                <c:pt idx="580">
                  <c:v>-1.342304193456E-3</c:v>
                </c:pt>
                <c:pt idx="581">
                  <c:v>-1.328047363598E-3</c:v>
                </c:pt>
                <c:pt idx="582">
                  <c:v>-1.313989858325E-3</c:v>
                </c:pt>
                <c:pt idx="583">
                  <c:v>-1.30012826155E-3</c:v>
                </c:pt>
                <c:pt idx="584">
                  <c:v>-1.2864592253970001E-3</c:v>
                </c:pt>
                <c:pt idx="585">
                  <c:v>-1.2729794686870001E-3</c:v>
                </c:pt>
                <c:pt idx="586">
                  <c:v>-1.259685775454E-3</c:v>
                </c:pt>
                <c:pt idx="587">
                  <c:v>-1.246574993496E-3</c:v>
                </c:pt>
                <c:pt idx="588">
                  <c:v>-1.233644032965E-3</c:v>
                </c:pt>
                <c:pt idx="589">
                  <c:v>-1.220889864985E-3</c:v>
                </c:pt>
                <c:pt idx="590">
                  <c:v>-1.208309520306E-3</c:v>
                </c:pt>
                <c:pt idx="591">
                  <c:v>-1.1959000879880001E-3</c:v>
                </c:pt>
                <c:pt idx="592">
                  <c:v>-1.1836587141170001E-3</c:v>
                </c:pt>
                <c:pt idx="593">
                  <c:v>-1.1715826005520001E-3</c:v>
                </c:pt>
                <c:pt idx="594">
                  <c:v>-1.159669003699E-3</c:v>
                </c:pt>
                <c:pt idx="595">
                  <c:v>-1.1479152333140001E-3</c:v>
                </c:pt>
                <c:pt idx="596">
                  <c:v>-1.136318651342E-3</c:v>
                </c:pt>
                <c:pt idx="597">
                  <c:v>-1.1248766707710001E-3</c:v>
                </c:pt>
                <c:pt idx="598">
                  <c:v>-1.113586754522E-3</c:v>
                </c:pt>
                <c:pt idx="599">
                  <c:v>-1.1024464143630001E-3</c:v>
                </c:pt>
                <c:pt idx="600">
                  <c:v>-1.091453209846E-3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85-4CFE-BFED-6BD061B53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5366384"/>
        <c:axId val="493403120"/>
      </c:scatterChart>
      <c:valAx>
        <c:axId val="1325366384"/>
        <c:scaling>
          <c:orientation val="minMax"/>
          <c:max val="300"/>
          <c:min val="-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Z [cm]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403120"/>
        <c:crosses val="autoZero"/>
        <c:crossBetween val="midCat"/>
      </c:valAx>
      <c:valAx>
        <c:axId val="49340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Field [T]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prstDash val="dash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366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917C-7AA5-44DE-966A-CE82B1F78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291DA-9E85-4D23-90F2-45C9B37B1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54377-8230-4F5C-9EE8-5CE6506A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8D158-CD36-4305-A3F1-00678970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8DF61-3C5F-4EDC-8F96-D90E49BF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624C-B5C0-409B-BB3B-B1904F1D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90129-B665-4558-8614-480478870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4FA3E-887F-4645-B354-7E5BAC69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CB65-93B0-454B-9A1D-5239C811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F745A-BC3B-47D0-83E7-0416E188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EE498-FEB4-47E9-9958-B779621EB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A991B-AEB8-4262-BBDE-1C20EEB07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E0667-5BFB-46C4-A5CC-806FC9EF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22748-B496-4544-9006-677C28C4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AAFB1-6766-4E40-8C77-CB12C30A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9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6927-6723-4573-A59D-2BB38458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2F0DB-486E-4F10-938B-1DFEC0CC3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C2C8B-A7DD-410B-AFB2-AD5C728E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4D576-D06C-485B-B410-9128780E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8112-9614-4016-B014-240EB94A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93BD-CD34-42B9-9352-1EA84DD4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951CB-6854-4B7C-A972-C55364AF5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73E3C-99FE-4422-B7CB-6462BC61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014C2-D866-4E33-9D2E-15626156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D0BAD-450E-46C3-9171-1CAB0177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5E45-5CC1-45F9-ABD3-6DAE6046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B265C-4A1B-4235-BF21-1AC09F834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4DD53-76CA-46D2-AB7F-84C662AB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5C9DC-FD83-4139-932A-99874CFF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CDF72-5B4D-4ADE-80F6-8511E2B4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DDF3D-501D-4362-A636-D0285096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C13B-16E1-4684-982D-1598E886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80978-BED9-48D7-BECD-1C4CE906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AEF1C-BF84-4507-A55D-C09F154BC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442C8-8976-4AA3-B42C-DC04EB216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A2F12-9723-4815-86D8-AA3B286E7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69858-C4CD-4171-856A-44F5D7AE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0F995-6444-4EEF-B655-904F6EE7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0A052-97E2-481E-9631-EED8A89B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EC39-C1D8-432A-B4C7-18BDC073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FF9CD-5FCA-4049-9B1E-5005A760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9C85E-14E9-4182-86A3-EAF23098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BE37C-F160-4696-B47E-43A467AD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5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8474C-3F1C-4410-AA94-CCEB6088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32375-69AF-44F8-ADEE-51B64D66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79223-2FF2-4B0B-AAD0-881F93C2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4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9649-28CA-42E0-8EBA-89076CFB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78EB-94DC-445B-8060-EFB1B6BB9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FD33B-79F7-494D-9A22-2931FE71E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007DF-E5DA-4268-B40F-F81100ED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B064A-FB76-4198-ABF6-BD107C41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5D7F5-4BED-433C-8405-4118CD0D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457F0-4E57-4576-AF6F-B39D87D1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479E93-930A-446A-ADEB-F97E47315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BF391-34C3-4855-895A-C2BF253C9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D592B-39A4-4847-A9E6-7946BB05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1344E-2918-4599-9BCB-0AC24896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D5FDB-8236-4AF4-98CF-CB957AD4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157D-3CFF-4664-8C19-6AE6FF0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97307-01D2-4E45-A2A7-700B31FB6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5BA4C-E84F-46AA-A2A2-711DE146C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E1FF-E7C3-4C0B-A999-24C158087CF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35D42-DCE3-4898-B291-2F6E1393D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38BF2-2E70-4801-9FB6-B33EBCBD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FCC4-B826-407F-A29C-0E72C4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7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191614-3E62-46EF-85D9-723EA8F3B2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884" y="1688339"/>
            <a:ext cx="11030232" cy="45583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DA25B5-ADE7-49C7-AD0F-47E1F086551D}"/>
              </a:ext>
            </a:extLst>
          </p:cNvPr>
          <p:cNvCxnSpPr>
            <a:cxnSpLocks/>
          </p:cNvCxnSpPr>
          <p:nvPr/>
        </p:nvCxnSpPr>
        <p:spPr>
          <a:xfrm flipH="1">
            <a:off x="6743700" y="1406829"/>
            <a:ext cx="2647950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ADD4E6-4497-451B-9063-D5FD314F9805}"/>
              </a:ext>
            </a:extLst>
          </p:cNvPr>
          <p:cNvCxnSpPr>
            <a:cxnSpLocks/>
          </p:cNvCxnSpPr>
          <p:nvPr/>
        </p:nvCxnSpPr>
        <p:spPr>
          <a:xfrm>
            <a:off x="3027109" y="1406829"/>
            <a:ext cx="2454198" cy="0"/>
          </a:xfrm>
          <a:prstGeom prst="line">
            <a:avLst/>
          </a:prstGeom>
          <a:ln w="22225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975FF0-ADD1-46EA-A8C5-FDF1C3A31027}"/>
              </a:ext>
            </a:extLst>
          </p:cNvPr>
          <p:cNvSpPr txBox="1"/>
          <p:nvPr/>
        </p:nvSpPr>
        <p:spPr>
          <a:xfrm>
            <a:off x="7743363" y="1092467"/>
            <a:ext cx="967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Electrons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6D458-0F5B-49F9-9EB3-3D937431DFEE}"/>
              </a:ext>
            </a:extLst>
          </p:cNvPr>
          <p:cNvSpPr txBox="1"/>
          <p:nvPr/>
        </p:nvSpPr>
        <p:spPr>
          <a:xfrm>
            <a:off x="4014927" y="1105932"/>
            <a:ext cx="900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Hadrons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DB4BF1-032F-4752-88B2-4B544E421073}"/>
              </a:ext>
            </a:extLst>
          </p:cNvPr>
          <p:cNvSpPr txBox="1">
            <a:spLocks/>
          </p:cNvSpPr>
          <p:nvPr/>
        </p:nvSpPr>
        <p:spPr>
          <a:xfrm>
            <a:off x="185098" y="11211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Interaction Region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E8934-0865-4C3A-9A6C-0116B022F0B4}"/>
              </a:ext>
            </a:extLst>
          </p:cNvPr>
          <p:cNvSpPr/>
          <p:nvPr/>
        </p:nvSpPr>
        <p:spPr>
          <a:xfrm>
            <a:off x="4128448" y="3844396"/>
            <a:ext cx="1304307" cy="16693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657A2E-A0F4-41B2-AD92-ED62AB66F9F5}"/>
              </a:ext>
            </a:extLst>
          </p:cNvPr>
          <p:cNvSpPr/>
          <p:nvPr/>
        </p:nvSpPr>
        <p:spPr>
          <a:xfrm>
            <a:off x="6624085" y="3285971"/>
            <a:ext cx="1722531" cy="2323305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AFD81-BBB1-4131-A79E-829EC607B6E1}"/>
              </a:ext>
            </a:extLst>
          </p:cNvPr>
          <p:cNvSpPr/>
          <p:nvPr/>
        </p:nvSpPr>
        <p:spPr>
          <a:xfrm>
            <a:off x="1557749" y="2046029"/>
            <a:ext cx="2022204" cy="1167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7469F2-9022-47EF-AA68-287A3D0BE13C}"/>
              </a:ext>
            </a:extLst>
          </p:cNvPr>
          <p:cNvSpPr/>
          <p:nvPr/>
        </p:nvSpPr>
        <p:spPr>
          <a:xfrm>
            <a:off x="7971804" y="1763060"/>
            <a:ext cx="1815623" cy="1314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C1D5ED-5EC7-4F1B-8563-506A2BDE1A9D}"/>
              </a:ext>
            </a:extLst>
          </p:cNvPr>
          <p:cNvCxnSpPr>
            <a:cxnSpLocks/>
          </p:cNvCxnSpPr>
          <p:nvPr/>
        </p:nvCxnSpPr>
        <p:spPr>
          <a:xfrm flipV="1">
            <a:off x="4456323" y="4910098"/>
            <a:ext cx="218826" cy="46122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8416155-55C3-4018-9343-F8F31EDB241C}"/>
              </a:ext>
            </a:extLst>
          </p:cNvPr>
          <p:cNvSpPr txBox="1"/>
          <p:nvPr/>
        </p:nvSpPr>
        <p:spPr>
          <a:xfrm>
            <a:off x="4309157" y="5510021"/>
            <a:ext cx="942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Rear cryostat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586C953-85F1-4265-B919-1D3840C6D79A}"/>
              </a:ext>
            </a:extLst>
          </p:cNvPr>
          <p:cNvCxnSpPr>
            <a:cxnSpLocks/>
          </p:cNvCxnSpPr>
          <p:nvPr/>
        </p:nvCxnSpPr>
        <p:spPr>
          <a:xfrm flipH="1">
            <a:off x="6708302" y="3142173"/>
            <a:ext cx="317802" cy="134794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84AAED7-03F4-47F6-BFFD-67C8683F5094}"/>
              </a:ext>
            </a:extLst>
          </p:cNvPr>
          <p:cNvSpPr txBox="1"/>
          <p:nvPr/>
        </p:nvSpPr>
        <p:spPr>
          <a:xfrm>
            <a:off x="6721950" y="2760294"/>
            <a:ext cx="14494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Forward spectrometer</a:t>
            </a:r>
          </a:p>
          <a:p>
            <a:pPr algn="ctr"/>
            <a:r>
              <a:rPr lang="en-US" sz="1050" dirty="0"/>
              <a:t>(Thin wall exit window)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06C56A-4498-45B4-AA8C-E9D0FE0E59AF}"/>
              </a:ext>
            </a:extLst>
          </p:cNvPr>
          <p:cNvCxnSpPr>
            <a:cxnSpLocks/>
          </p:cNvCxnSpPr>
          <p:nvPr/>
        </p:nvCxnSpPr>
        <p:spPr>
          <a:xfrm>
            <a:off x="8491725" y="2507188"/>
            <a:ext cx="351551" cy="77756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FEAF33C-1C33-4759-B570-912043D39F6E}"/>
              </a:ext>
            </a:extLst>
          </p:cNvPr>
          <p:cNvSpPr txBox="1"/>
          <p:nvPr/>
        </p:nvSpPr>
        <p:spPr>
          <a:xfrm>
            <a:off x="7090398" y="2205314"/>
            <a:ext cx="16050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Off momentum detectors</a:t>
            </a:r>
          </a:p>
          <a:p>
            <a:pPr algn="ctr"/>
            <a:r>
              <a:rPr lang="en-US" sz="1050" dirty="0"/>
              <a:t>(Beryllium window)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B8AF05-DF90-490C-A793-D351B1C7490A}"/>
              </a:ext>
            </a:extLst>
          </p:cNvPr>
          <p:cNvSpPr txBox="1"/>
          <p:nvPr/>
        </p:nvSpPr>
        <p:spPr>
          <a:xfrm>
            <a:off x="8651102" y="1755643"/>
            <a:ext cx="12891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Roman pots</a:t>
            </a:r>
          </a:p>
          <a:p>
            <a:pPr algn="ctr"/>
            <a:r>
              <a:rPr lang="en-US" sz="1050" dirty="0"/>
              <a:t>(Complex chamber)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271583B-C258-4946-9B52-BB0AD4A787E8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9295669" y="2171142"/>
            <a:ext cx="199858" cy="95068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3277AB3-6439-424E-86DB-818906305985}"/>
              </a:ext>
            </a:extLst>
          </p:cNvPr>
          <p:cNvCxnSpPr>
            <a:cxnSpLocks/>
          </p:cNvCxnSpPr>
          <p:nvPr/>
        </p:nvCxnSpPr>
        <p:spPr>
          <a:xfrm flipH="1" flipV="1">
            <a:off x="6969138" y="5616659"/>
            <a:ext cx="194123" cy="37700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F6A0061-940E-435E-ADB5-B17718C9C13F}"/>
              </a:ext>
            </a:extLst>
          </p:cNvPr>
          <p:cNvSpPr txBox="1"/>
          <p:nvPr/>
        </p:nvSpPr>
        <p:spPr>
          <a:xfrm>
            <a:off x="6939958" y="5971597"/>
            <a:ext cx="1114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Forward cryostat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BB2502D-0AC8-4D25-8B95-40A8B19B3696}"/>
              </a:ext>
            </a:extLst>
          </p:cNvPr>
          <p:cNvCxnSpPr>
            <a:cxnSpLocks/>
          </p:cNvCxnSpPr>
          <p:nvPr/>
        </p:nvCxnSpPr>
        <p:spPr>
          <a:xfrm>
            <a:off x="2404573" y="2677224"/>
            <a:ext cx="530832" cy="116717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3CBB70F-B026-4B03-A4E6-8E23D0F50D73}"/>
              </a:ext>
            </a:extLst>
          </p:cNvPr>
          <p:cNvSpPr txBox="1"/>
          <p:nvPr/>
        </p:nvSpPr>
        <p:spPr>
          <a:xfrm>
            <a:off x="1245449" y="2262977"/>
            <a:ext cx="16050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Low Q</a:t>
            </a:r>
            <a:r>
              <a:rPr lang="en-US" sz="1050" baseline="30000" dirty="0"/>
              <a:t>2</a:t>
            </a:r>
            <a:r>
              <a:rPr lang="en-US" sz="1050" dirty="0"/>
              <a:t> taggers</a:t>
            </a:r>
          </a:p>
          <a:p>
            <a:pPr algn="ctr"/>
            <a:r>
              <a:rPr lang="en-US" sz="1050" dirty="0"/>
              <a:t>(Beryllium windows)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72C85AD-4727-4723-A4B8-BAB90A302D97}"/>
              </a:ext>
            </a:extLst>
          </p:cNvPr>
          <p:cNvCxnSpPr>
            <a:cxnSpLocks/>
          </p:cNvCxnSpPr>
          <p:nvPr/>
        </p:nvCxnSpPr>
        <p:spPr>
          <a:xfrm flipH="1">
            <a:off x="2139197" y="2666755"/>
            <a:ext cx="265377" cy="94634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8B8625F-6A0A-46E4-AE36-5610EB104659}"/>
              </a:ext>
            </a:extLst>
          </p:cNvPr>
          <p:cNvSpPr txBox="1"/>
          <p:nvPr/>
        </p:nvSpPr>
        <p:spPr>
          <a:xfrm>
            <a:off x="3193957" y="2959523"/>
            <a:ext cx="16050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SR absorber</a:t>
            </a:r>
          </a:p>
          <a:p>
            <a:pPr algn="ctr"/>
            <a:r>
              <a:rPr lang="en-US" sz="1050" dirty="0"/>
              <a:t>Luminosity monitor</a:t>
            </a:r>
          </a:p>
          <a:p>
            <a:pPr algn="ctr"/>
            <a:r>
              <a:rPr lang="en-US" sz="1050" dirty="0"/>
              <a:t>(Exit window TBD)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BE68EED-E3A9-465A-B390-88C01C853ADF}"/>
              </a:ext>
            </a:extLst>
          </p:cNvPr>
          <p:cNvCxnSpPr>
            <a:cxnSpLocks/>
          </p:cNvCxnSpPr>
          <p:nvPr/>
        </p:nvCxnSpPr>
        <p:spPr>
          <a:xfrm flipH="1">
            <a:off x="3567414" y="3518078"/>
            <a:ext cx="299585" cy="86541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89B1EE11-16CF-4E5D-8F80-E9B2FD774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719272"/>
              </p:ext>
            </p:extLst>
          </p:nvPr>
        </p:nvGraphicFramePr>
        <p:xfrm>
          <a:off x="784842" y="2679565"/>
          <a:ext cx="10016508" cy="412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FD943F7-882C-43BF-9ADF-8FC859D2F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" t="15383" r="90797" b="11542"/>
          <a:stretch/>
        </p:blipFill>
        <p:spPr>
          <a:xfrm rot="16200000">
            <a:off x="5317710" y="-2789704"/>
            <a:ext cx="1391306" cy="897872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BC05D0-86B2-478B-B6B9-CC05458C23F6}"/>
              </a:ext>
            </a:extLst>
          </p:cNvPr>
          <p:cNvCxnSpPr/>
          <p:nvPr/>
        </p:nvCxnSpPr>
        <p:spPr>
          <a:xfrm flipH="1">
            <a:off x="2635250" y="3808301"/>
            <a:ext cx="7493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1C97B0-30D4-4E45-A60A-EE3419C1C7F5}"/>
              </a:ext>
            </a:extLst>
          </p:cNvPr>
          <p:cNvSpPr txBox="1"/>
          <p:nvPr/>
        </p:nvSpPr>
        <p:spPr>
          <a:xfrm>
            <a:off x="3384550" y="3669801"/>
            <a:ext cx="70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1.5mrad</a:t>
            </a:r>
          </a:p>
          <a:p>
            <a:pPr algn="ctr"/>
            <a:r>
              <a:rPr lang="en-US" sz="1200" dirty="0"/>
              <a:t>5.3kW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221CC7-244B-4786-B302-1154D1E06677}"/>
              </a:ext>
            </a:extLst>
          </p:cNvPr>
          <p:cNvCxnSpPr>
            <a:cxnSpLocks/>
          </p:cNvCxnSpPr>
          <p:nvPr/>
        </p:nvCxnSpPr>
        <p:spPr>
          <a:xfrm>
            <a:off x="4091860" y="3808301"/>
            <a:ext cx="415343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748FC8-936B-4DE4-81AF-70372F43FC0A}"/>
              </a:ext>
            </a:extLst>
          </p:cNvPr>
          <p:cNvCxnSpPr>
            <a:cxnSpLocks/>
          </p:cNvCxnSpPr>
          <p:nvPr/>
        </p:nvCxnSpPr>
        <p:spPr>
          <a:xfrm flipH="1">
            <a:off x="1524000" y="3116151"/>
            <a:ext cx="272026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440238-5E85-44B9-A391-4A4B01D94632}"/>
              </a:ext>
            </a:extLst>
          </p:cNvPr>
          <p:cNvSpPr txBox="1"/>
          <p:nvPr/>
        </p:nvSpPr>
        <p:spPr>
          <a:xfrm>
            <a:off x="4225308" y="2901976"/>
            <a:ext cx="70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2.0mrad</a:t>
            </a:r>
          </a:p>
          <a:p>
            <a:pPr algn="ctr"/>
            <a:r>
              <a:rPr lang="en-US" sz="1200" dirty="0"/>
              <a:t>7.6kW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33AA9E-1600-4CAF-9D43-93139C2BAF28}"/>
              </a:ext>
            </a:extLst>
          </p:cNvPr>
          <p:cNvCxnSpPr>
            <a:cxnSpLocks/>
          </p:cNvCxnSpPr>
          <p:nvPr/>
        </p:nvCxnSpPr>
        <p:spPr>
          <a:xfrm>
            <a:off x="4879260" y="3116151"/>
            <a:ext cx="457253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BD38FE-F1ED-4132-973E-7D4DC42E9848}"/>
              </a:ext>
            </a:extLst>
          </p:cNvPr>
          <p:cNvCxnSpPr>
            <a:cxnSpLocks/>
          </p:cNvCxnSpPr>
          <p:nvPr/>
        </p:nvCxnSpPr>
        <p:spPr>
          <a:xfrm flipH="1" flipV="1">
            <a:off x="5435602" y="5046551"/>
            <a:ext cx="507998" cy="3492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FCA0677-8B75-4057-A133-F05A8C90D8A5}"/>
              </a:ext>
            </a:extLst>
          </p:cNvPr>
          <p:cNvSpPr txBox="1"/>
          <p:nvPr/>
        </p:nvSpPr>
        <p:spPr>
          <a:xfrm>
            <a:off x="5435602" y="5351351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Electron beam axis through IP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43826D-EFB0-4232-8081-0F90C895CAC2}"/>
              </a:ext>
            </a:extLst>
          </p:cNvPr>
          <p:cNvCxnSpPr>
            <a:cxnSpLocks/>
          </p:cNvCxnSpPr>
          <p:nvPr/>
        </p:nvCxnSpPr>
        <p:spPr>
          <a:xfrm flipH="1">
            <a:off x="2927350" y="5066201"/>
            <a:ext cx="412750" cy="8757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E4A576-9070-456A-9B65-716B6BDEF61B}"/>
              </a:ext>
            </a:extLst>
          </p:cNvPr>
          <p:cNvSpPr txBox="1"/>
          <p:nvPr/>
        </p:nvSpPr>
        <p:spPr>
          <a:xfrm>
            <a:off x="2724152" y="4617236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Radiation from forward magnets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90D2D9-1406-4B37-A7B3-F9A165C61D76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6362962" y="4177441"/>
            <a:ext cx="118450" cy="436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FB6DB07-F699-4202-A1D8-3EBA2FDB4FCF}"/>
              </a:ext>
            </a:extLst>
          </p:cNvPr>
          <p:cNvSpPr txBox="1"/>
          <p:nvPr/>
        </p:nvSpPr>
        <p:spPr>
          <a:xfrm>
            <a:off x="5766064" y="4613662"/>
            <a:ext cx="14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B2A radiation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CAEE60-874A-48F5-B466-BBAC1B213365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9967552" y="3233580"/>
            <a:ext cx="118450" cy="436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AE2F1DC-882D-4E68-A635-8A898264C4F7}"/>
              </a:ext>
            </a:extLst>
          </p:cNvPr>
          <p:cNvSpPr txBox="1"/>
          <p:nvPr/>
        </p:nvSpPr>
        <p:spPr>
          <a:xfrm>
            <a:off x="9370654" y="3669801"/>
            <a:ext cx="14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B2B radiation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C6D059-CDAC-413E-B67A-C4C9F91A0FAD}"/>
              </a:ext>
            </a:extLst>
          </p:cNvPr>
          <p:cNvCxnSpPr>
            <a:cxnSpLocks/>
          </p:cNvCxnSpPr>
          <p:nvPr/>
        </p:nvCxnSpPr>
        <p:spPr>
          <a:xfrm flipH="1">
            <a:off x="8245290" y="4482504"/>
            <a:ext cx="3365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FDE0ABB-A219-4E8D-9C0A-D3AA0E751459}"/>
              </a:ext>
            </a:extLst>
          </p:cNvPr>
          <p:cNvSpPr txBox="1"/>
          <p:nvPr/>
        </p:nvSpPr>
        <p:spPr>
          <a:xfrm>
            <a:off x="8558032" y="4336663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2.3kW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CC1BD9-604E-468B-B6FC-A2FC5CFA14FC}"/>
              </a:ext>
            </a:extLst>
          </p:cNvPr>
          <p:cNvCxnSpPr>
            <a:cxnSpLocks/>
          </p:cNvCxnSpPr>
          <p:nvPr/>
        </p:nvCxnSpPr>
        <p:spPr>
          <a:xfrm>
            <a:off x="9106951" y="4482504"/>
            <a:ext cx="3448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34DF285F-52B7-4537-8063-8997185F9A46}"/>
              </a:ext>
            </a:extLst>
          </p:cNvPr>
          <p:cNvSpPr txBox="1">
            <a:spLocks/>
          </p:cNvSpPr>
          <p:nvPr/>
        </p:nvSpPr>
        <p:spPr>
          <a:xfrm>
            <a:off x="185098" y="11211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Power on Exit Window (18GeV)</a:t>
            </a:r>
          </a:p>
        </p:txBody>
      </p:sp>
    </p:spTree>
    <p:extLst>
      <p:ext uri="{BB962C8B-B14F-4D97-AF65-F5344CB8AC3E}">
        <p14:creationId xmlns:p14="http://schemas.microsoft.com/office/powerpoint/2010/main" val="331529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34DF285F-52B7-4537-8063-8997185F9A46}"/>
              </a:ext>
            </a:extLst>
          </p:cNvPr>
          <p:cNvSpPr txBox="1">
            <a:spLocks/>
          </p:cNvSpPr>
          <p:nvPr/>
        </p:nvSpPr>
        <p:spPr>
          <a:xfrm>
            <a:off x="185098" y="11211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Comparison (10GeV vs 18GeV)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A821615-B629-4FE2-95AF-41A6A9261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128627"/>
              </p:ext>
            </p:extLst>
          </p:nvPr>
        </p:nvGraphicFramePr>
        <p:xfrm>
          <a:off x="188902" y="1398493"/>
          <a:ext cx="6931466" cy="48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0ECB117-1CB6-4585-8C4C-CF8273AE2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4091"/>
              </p:ext>
            </p:extLst>
          </p:nvPr>
        </p:nvGraphicFramePr>
        <p:xfrm>
          <a:off x="7120368" y="2285315"/>
          <a:ext cx="4422942" cy="228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451">
                  <a:extLst>
                    <a:ext uri="{9D8B030D-6E8A-4147-A177-3AD203B41FA5}">
                      <a16:colId xmlns:a16="http://schemas.microsoft.com/office/drawing/2014/main" val="1119536624"/>
                    </a:ext>
                  </a:extLst>
                </a:gridCol>
                <a:gridCol w="1108393">
                  <a:extLst>
                    <a:ext uri="{9D8B030D-6E8A-4147-A177-3AD203B41FA5}">
                      <a16:colId xmlns:a16="http://schemas.microsoft.com/office/drawing/2014/main" val="336782411"/>
                    </a:ext>
                  </a:extLst>
                </a:gridCol>
                <a:gridCol w="1194098">
                  <a:extLst>
                    <a:ext uri="{9D8B030D-6E8A-4147-A177-3AD203B41FA5}">
                      <a16:colId xmlns:a16="http://schemas.microsoft.com/office/drawing/2014/main" val="3824831975"/>
                    </a:ext>
                  </a:extLst>
                </a:gridCol>
              </a:tblGrid>
              <a:tr h="4574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10GeV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18GeV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716244"/>
                  </a:ext>
                </a:extLst>
              </a:tr>
              <a:tr h="457474">
                <a:tc>
                  <a:txBody>
                    <a:bodyPr/>
                    <a:lstStyle/>
                    <a:p>
                      <a:r>
                        <a:rPr lang="en-US" dirty="0"/>
                        <a:t>Total Power [kW]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45498"/>
                  </a:ext>
                </a:extLst>
              </a:tr>
              <a:tr h="457474">
                <a:tc>
                  <a:txBody>
                    <a:bodyPr/>
                    <a:lstStyle/>
                    <a:p>
                      <a:r>
                        <a:rPr lang="en-US" dirty="0"/>
                        <a:t>Window Power [kW]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003893"/>
                  </a:ext>
                </a:extLst>
              </a:tr>
              <a:tr h="457474">
                <a:tc>
                  <a:txBody>
                    <a:bodyPr/>
                    <a:lstStyle/>
                    <a:p>
                      <a:r>
                        <a:rPr lang="en-US" dirty="0"/>
                        <a:t>Total Flux [</a:t>
                      </a:r>
                      <a:r>
                        <a:rPr lang="en-US" dirty="0" err="1"/>
                        <a:t>ph</a:t>
                      </a:r>
                      <a:r>
                        <a:rPr lang="en-US" dirty="0"/>
                        <a:t>/s]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6.32x10</a:t>
                      </a:r>
                      <a:r>
                        <a:rPr lang="en-US" baseline="30000" dirty="0"/>
                        <a:t>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1.12x10</a:t>
                      </a:r>
                      <a:r>
                        <a:rPr lang="en-US" baseline="300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16294"/>
                  </a:ext>
                </a:extLst>
              </a:tr>
              <a:tr h="457474">
                <a:tc>
                  <a:txBody>
                    <a:bodyPr/>
                    <a:lstStyle/>
                    <a:p>
                      <a:r>
                        <a:rPr lang="en-US" dirty="0"/>
                        <a:t>Window Flux [</a:t>
                      </a:r>
                      <a:r>
                        <a:rPr lang="en-US" dirty="0" err="1"/>
                        <a:t>ph</a:t>
                      </a:r>
                      <a:r>
                        <a:rPr lang="en-US" dirty="0"/>
                        <a:t>/s]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2.68x10</a:t>
                      </a:r>
                      <a:r>
                        <a:rPr lang="en-US" baseline="300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4.77x10</a:t>
                      </a:r>
                      <a:r>
                        <a:rPr lang="en-US" baseline="300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040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05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C2479E-EAB8-417D-878E-38E797758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21071" r="4627"/>
          <a:stretch/>
        </p:blipFill>
        <p:spPr>
          <a:xfrm>
            <a:off x="6188184" y="4061511"/>
            <a:ext cx="5017315" cy="254607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14F62A-3F34-4F76-8AD0-C43A430F1E6C}"/>
              </a:ext>
            </a:extLst>
          </p:cNvPr>
          <p:cNvSpPr txBox="1">
            <a:spLocks/>
          </p:cNvSpPr>
          <p:nvPr/>
        </p:nvSpPr>
        <p:spPr>
          <a:xfrm>
            <a:off x="185098" y="11211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Effect of B0 Field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4033D25-6BDD-4378-8858-F46D60D5A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515401"/>
              </p:ext>
            </p:extLst>
          </p:nvPr>
        </p:nvGraphicFramePr>
        <p:xfrm>
          <a:off x="4878741" y="212822"/>
          <a:ext cx="6697319" cy="368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7336C9C-C1DD-410D-B6C4-3191AB22AA27}"/>
              </a:ext>
            </a:extLst>
          </p:cNvPr>
          <p:cNvSpPr txBox="1"/>
          <p:nvPr/>
        </p:nvSpPr>
        <p:spPr>
          <a:xfrm rot="16200000">
            <a:off x="7828380" y="2035026"/>
            <a:ext cx="1287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Center of Q0eF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CC66B5-EE5F-43B5-B4E5-66F778E3CC79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810250" y="3031223"/>
            <a:ext cx="2888740" cy="2722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CC7F51-7804-47D2-8127-E25AAD71E614}"/>
              </a:ext>
            </a:extLst>
          </p:cNvPr>
          <p:cNvSpPr txBox="1"/>
          <p:nvPr/>
        </p:nvSpPr>
        <p:spPr>
          <a:xfrm>
            <a:off x="8698990" y="2904561"/>
            <a:ext cx="43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08978D-0D93-4711-823E-A30B1E6AC16B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9131409" y="3058450"/>
            <a:ext cx="2185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989C154-7DAA-47A6-8E50-910134C252EB}"/>
              </a:ext>
            </a:extLst>
          </p:cNvPr>
          <p:cNvSpPr txBox="1"/>
          <p:nvPr/>
        </p:nvSpPr>
        <p:spPr>
          <a:xfrm>
            <a:off x="634990" y="717605"/>
            <a:ext cx="2844048" cy="3804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Lattice date: 210405</a:t>
            </a:r>
          </a:p>
          <a:p>
            <a:pPr>
              <a:lnSpc>
                <a:spcPct val="150000"/>
              </a:lnSpc>
            </a:pPr>
            <a:r>
              <a:rPr lang="en-US" dirty="0"/>
              <a:t>0.5m shift included</a:t>
            </a:r>
          </a:p>
          <a:p>
            <a:pPr>
              <a:lnSpc>
                <a:spcPct val="150000"/>
              </a:lnSpc>
            </a:pPr>
            <a:r>
              <a:rPr lang="en-US" dirty="0"/>
              <a:t>10GeV, 2.5A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cs typeface="Arial" panose="020B0604020202020204" pitchFamily="34" charset="0"/>
              </a:rPr>
              <a:t>20/1.3nm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cs typeface="Arial" panose="020B0604020202020204" pitchFamily="34" charset="0"/>
              </a:rPr>
              <a:t>E/E = 5.8x10</a:t>
            </a:r>
            <a:r>
              <a:rPr lang="en-US" baseline="30000" dirty="0">
                <a:cs typeface="Arial" panose="020B0604020202020204" pitchFamily="34" charset="0"/>
              </a:rPr>
              <a:t>-4</a:t>
            </a:r>
            <a:endParaRPr lang="en-US" baseline="30000" dirty="0"/>
          </a:p>
          <a:p>
            <a:pPr>
              <a:lnSpc>
                <a:spcPct val="150000"/>
              </a:lnSpc>
            </a:pPr>
            <a:r>
              <a:rPr lang="en-US" dirty="0"/>
              <a:t>Tails included</a:t>
            </a:r>
          </a:p>
          <a:p>
            <a:pPr>
              <a:lnSpc>
                <a:spcPct val="150000"/>
              </a:lnSpc>
            </a:pPr>
            <a:r>
              <a:rPr lang="en-US" dirty="0"/>
              <a:t>All surfaces assumed copper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Central section beryllium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Exit window aluminum</a:t>
            </a:r>
          </a:p>
          <a:p>
            <a:pPr>
              <a:lnSpc>
                <a:spcPct val="150000"/>
              </a:lnSpc>
            </a:pPr>
            <a:r>
              <a:rPr lang="en-US" dirty="0"/>
              <a:t>Roughness ratio = 0.05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A96B120-37AD-4697-A093-87FCE0A17F11}"/>
              </a:ext>
            </a:extLst>
          </p:cNvPr>
          <p:cNvCxnSpPr/>
          <p:nvPr/>
        </p:nvCxnSpPr>
        <p:spPr>
          <a:xfrm flipV="1">
            <a:off x="8575165" y="5220715"/>
            <a:ext cx="0" cy="885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49F619E-03C4-4791-B190-7C05E9DBCFB0}"/>
              </a:ext>
            </a:extLst>
          </p:cNvPr>
          <p:cNvCxnSpPr>
            <a:cxnSpLocks/>
          </p:cNvCxnSpPr>
          <p:nvPr/>
        </p:nvCxnSpPr>
        <p:spPr>
          <a:xfrm flipH="1">
            <a:off x="8906028" y="5337007"/>
            <a:ext cx="43799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D342F7-3A28-4E66-8661-42780BE7FA43}"/>
              </a:ext>
            </a:extLst>
          </p:cNvPr>
          <p:cNvCxnSpPr>
            <a:cxnSpLocks/>
          </p:cNvCxnSpPr>
          <p:nvPr/>
        </p:nvCxnSpPr>
        <p:spPr>
          <a:xfrm flipH="1">
            <a:off x="8137168" y="5331098"/>
            <a:ext cx="43799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B33B0EC-65DB-4CC3-A1C0-EAD084BE2C99}"/>
              </a:ext>
            </a:extLst>
          </p:cNvPr>
          <p:cNvSpPr txBox="1"/>
          <p:nvPr/>
        </p:nvSpPr>
        <p:spPr>
          <a:xfrm>
            <a:off x="9344025" y="517720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55mm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72C72C8-A0BA-4874-8358-9AD22734CB3B}"/>
              </a:ext>
            </a:extLst>
          </p:cNvPr>
          <p:cNvCxnSpPr>
            <a:cxnSpLocks/>
          </p:cNvCxnSpPr>
          <p:nvPr/>
        </p:nvCxnSpPr>
        <p:spPr>
          <a:xfrm flipH="1">
            <a:off x="10223971" y="4484453"/>
            <a:ext cx="340267" cy="37937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66ED460-B241-47D1-B27A-EA698B9B7F27}"/>
              </a:ext>
            </a:extLst>
          </p:cNvPr>
          <p:cNvSpPr txBox="1"/>
          <p:nvPr/>
        </p:nvSpPr>
        <p:spPr>
          <a:xfrm>
            <a:off x="10374648" y="430782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EAEF860-E3A6-4069-89CC-A06A1C4D1D23}"/>
              </a:ext>
            </a:extLst>
          </p:cNvPr>
          <p:cNvCxnSpPr>
            <a:cxnSpLocks/>
          </p:cNvCxnSpPr>
          <p:nvPr/>
        </p:nvCxnSpPr>
        <p:spPr>
          <a:xfrm>
            <a:off x="7991495" y="5690683"/>
            <a:ext cx="452114" cy="28210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9BC165A-20F4-470F-BA34-689FA8129E42}"/>
              </a:ext>
            </a:extLst>
          </p:cNvPr>
          <p:cNvSpPr txBox="1"/>
          <p:nvPr/>
        </p:nvSpPr>
        <p:spPr>
          <a:xfrm>
            <a:off x="7424747" y="551946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Q0eF</a:t>
            </a:r>
          </a:p>
        </p:txBody>
      </p:sp>
    </p:spTree>
    <p:extLst>
      <p:ext uri="{BB962C8B-B14F-4D97-AF65-F5344CB8AC3E}">
        <p14:creationId xmlns:p14="http://schemas.microsoft.com/office/powerpoint/2010/main" val="411029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71FFE2-9A8F-44D7-86F1-812348F08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" t="4093" r="8392" b="2980"/>
          <a:stretch/>
        </p:blipFill>
        <p:spPr>
          <a:xfrm>
            <a:off x="3224150" y="1732400"/>
            <a:ext cx="8556172" cy="4764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BDB54-FB28-4507-AB9F-348336E38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" t="4093" r="8392" b="2980"/>
          <a:stretch/>
        </p:blipFill>
        <p:spPr>
          <a:xfrm>
            <a:off x="3224150" y="1732400"/>
            <a:ext cx="8556172" cy="4764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7830A-A2F8-437A-97CF-82E633A63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22" t="40109" r="28190" b="15537"/>
          <a:stretch/>
        </p:blipFill>
        <p:spPr>
          <a:xfrm>
            <a:off x="1696552" y="194890"/>
            <a:ext cx="3878194" cy="2606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E66E0-23CA-4C89-8DE7-B59F8B5C252E}"/>
              </a:ext>
            </a:extLst>
          </p:cNvPr>
          <p:cNvSpPr txBox="1"/>
          <p:nvPr/>
        </p:nvSpPr>
        <p:spPr>
          <a:xfrm>
            <a:off x="4107426" y="548146"/>
            <a:ext cx="1332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Spectrum (10GeV)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AD3BDC-30FE-4B4E-9120-23A44371E96A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5574747" y="1932041"/>
            <a:ext cx="895902" cy="6971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06996F-A8AA-4D4D-BED8-04AFF0C306E4}"/>
              </a:ext>
            </a:extLst>
          </p:cNvPr>
          <p:cNvSpPr txBox="1"/>
          <p:nvPr/>
        </p:nvSpPr>
        <p:spPr>
          <a:xfrm>
            <a:off x="7666205" y="369765"/>
            <a:ext cx="3140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/>
              <a:t>B0 Wiggle (55mm offset)</a:t>
            </a:r>
          </a:p>
          <a:p>
            <a:pPr algn="ctr"/>
            <a:r>
              <a:rPr lang="en-US" sz="1400" dirty="0"/>
              <a:t>Total Power: 113 W</a:t>
            </a:r>
          </a:p>
          <a:p>
            <a:pPr algn="ctr"/>
            <a:r>
              <a:rPr lang="en-US" sz="1400" dirty="0"/>
              <a:t>Total Flux: 2.53x10</a:t>
            </a:r>
            <a:r>
              <a:rPr lang="en-US" sz="1400" baseline="30000" dirty="0"/>
              <a:t>18</a:t>
            </a:r>
            <a:r>
              <a:rPr lang="en-US" sz="1400" dirty="0"/>
              <a:t> </a:t>
            </a:r>
            <a:r>
              <a:rPr lang="en-US" sz="1400" dirty="0" err="1"/>
              <a:t>ph</a:t>
            </a:r>
            <a:r>
              <a:rPr lang="en-US" sz="1400" dirty="0"/>
              <a:t>/sec</a:t>
            </a:r>
          </a:p>
          <a:p>
            <a:pPr algn="ctr"/>
            <a:r>
              <a:rPr lang="en-US" sz="1400" dirty="0"/>
              <a:t>Flux Be section: 1.26x10</a:t>
            </a:r>
            <a:r>
              <a:rPr lang="en-US" sz="1400" baseline="30000" dirty="0"/>
              <a:t>14</a:t>
            </a:r>
            <a:r>
              <a:rPr lang="en-US" sz="1400" dirty="0"/>
              <a:t> </a:t>
            </a:r>
            <a:r>
              <a:rPr lang="en-US" sz="1400" dirty="0" err="1"/>
              <a:t>ph</a:t>
            </a:r>
            <a:r>
              <a:rPr lang="en-US" sz="1400" dirty="0"/>
              <a:t>/sec (6mW)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904A7F-2449-44EF-91F1-6B69FAD37F40}"/>
              </a:ext>
            </a:extLst>
          </p:cNvPr>
          <p:cNvSpPr txBox="1"/>
          <p:nvPr/>
        </p:nvSpPr>
        <p:spPr>
          <a:xfrm>
            <a:off x="8646323" y="5417301"/>
            <a:ext cx="3133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/>
              <a:t>Forward Magnets (for reference)</a:t>
            </a:r>
          </a:p>
          <a:p>
            <a:pPr algn="ctr"/>
            <a:r>
              <a:rPr lang="en-US" sz="1400" dirty="0"/>
              <a:t>Total power: 1940 W</a:t>
            </a:r>
          </a:p>
          <a:p>
            <a:pPr algn="ctr"/>
            <a:r>
              <a:rPr lang="en-US" sz="1400" dirty="0"/>
              <a:t>Total Flux: 1.24x10</a:t>
            </a:r>
            <a:r>
              <a:rPr lang="en-US" sz="1400" baseline="30000" dirty="0"/>
              <a:t>19</a:t>
            </a:r>
            <a:r>
              <a:rPr lang="en-US" sz="1400" dirty="0"/>
              <a:t> </a:t>
            </a:r>
            <a:r>
              <a:rPr lang="en-US" sz="1400" dirty="0" err="1"/>
              <a:t>ph</a:t>
            </a:r>
            <a:r>
              <a:rPr lang="en-US" sz="1400" dirty="0"/>
              <a:t>/sec</a:t>
            </a:r>
          </a:p>
          <a:p>
            <a:pPr algn="ctr"/>
            <a:r>
              <a:rPr lang="en-US" sz="1400" dirty="0"/>
              <a:t>Flux Be section: 2.26x10</a:t>
            </a:r>
            <a:r>
              <a:rPr lang="en-US" sz="1400" baseline="30000" dirty="0"/>
              <a:t>16</a:t>
            </a:r>
            <a:r>
              <a:rPr lang="en-US" sz="1400" dirty="0"/>
              <a:t> </a:t>
            </a:r>
            <a:r>
              <a:rPr lang="en-US" sz="1400" dirty="0" err="1"/>
              <a:t>ph</a:t>
            </a:r>
            <a:r>
              <a:rPr lang="en-US" sz="1400" dirty="0"/>
              <a:t>/sec (2.1W)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4BA067-48CB-4245-A5B8-7FAC6484C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67" t="40588" r="35464" b="26664"/>
          <a:stretch/>
        </p:blipFill>
        <p:spPr>
          <a:xfrm>
            <a:off x="239282" y="3001164"/>
            <a:ext cx="3691255" cy="23057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4A8B56-A8B8-4490-98FB-DE2B82241C15}"/>
              </a:ext>
            </a:extLst>
          </p:cNvPr>
          <p:cNvSpPr txBox="1"/>
          <p:nvPr/>
        </p:nvSpPr>
        <p:spPr>
          <a:xfrm>
            <a:off x="2578423" y="3257878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Flux (10GeV)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33A5A7-5A0B-4FF0-8B60-4FBAB7F73E09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411678" y="4700371"/>
            <a:ext cx="13361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7FA1C94-E2FD-4707-B55A-C5572A73D49E}"/>
              </a:ext>
            </a:extLst>
          </p:cNvPr>
          <p:cNvSpPr txBox="1"/>
          <p:nvPr/>
        </p:nvSpPr>
        <p:spPr>
          <a:xfrm>
            <a:off x="1747828" y="4546482"/>
            <a:ext cx="84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154mm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0C2D7D-368F-4A4D-8B5F-5E7118F9FFC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591750" y="4700371"/>
            <a:ext cx="12996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A28515-EC35-4116-B508-EC8732F8A90D}"/>
              </a:ext>
            </a:extLst>
          </p:cNvPr>
          <p:cNvCxnSpPr>
            <a:cxnSpLocks/>
          </p:cNvCxnSpPr>
          <p:nvPr/>
        </p:nvCxnSpPr>
        <p:spPr>
          <a:xfrm>
            <a:off x="7343775" y="2155639"/>
            <a:ext cx="214098" cy="57742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6E2CAF2-EB5E-4B9D-8D1B-5E0C4E9F261F}"/>
              </a:ext>
            </a:extLst>
          </p:cNvPr>
          <p:cNvSpPr txBox="1"/>
          <p:nvPr/>
        </p:nvSpPr>
        <p:spPr>
          <a:xfrm>
            <a:off x="6470649" y="1847862"/>
            <a:ext cx="15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Entrance of B2AeR</a:t>
            </a:r>
          </a:p>
        </p:txBody>
      </p:sp>
    </p:spTree>
    <p:extLst>
      <p:ext uri="{BB962C8B-B14F-4D97-AF65-F5344CB8AC3E}">
        <p14:creationId xmlns:p14="http://schemas.microsoft.com/office/powerpoint/2010/main" val="17264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35E0B-6AE1-4143-90D3-E2F5D0EE3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4" t="17914" r="17332" b="4406"/>
          <a:stretch/>
        </p:blipFill>
        <p:spPr>
          <a:xfrm>
            <a:off x="881502" y="252484"/>
            <a:ext cx="10605126" cy="63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3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0D97C58-DF6E-4410-9D6E-3DE752AF7CA5}"/>
              </a:ext>
            </a:extLst>
          </p:cNvPr>
          <p:cNvSpPr txBox="1">
            <a:spLocks/>
          </p:cNvSpPr>
          <p:nvPr/>
        </p:nvSpPr>
        <p:spPr>
          <a:xfrm>
            <a:off x="185098" y="11211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Exit of Rear Cryostat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71E1E-3DD4-4073-A3F5-F4CA84926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1" t="28832" r="41191" b="22105"/>
          <a:stretch/>
        </p:blipFill>
        <p:spPr>
          <a:xfrm>
            <a:off x="659537" y="3846242"/>
            <a:ext cx="2988761" cy="28996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9F59102-6E1F-47D2-8A7A-C2B06C0CD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93" t="21514" r="26700" b="51808"/>
          <a:stretch/>
        </p:blipFill>
        <p:spPr>
          <a:xfrm>
            <a:off x="617832" y="692093"/>
            <a:ext cx="3156499" cy="2736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26FD0-F8CA-475B-8073-65E876D9C0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37" t="22132" r="10877" b="18786"/>
          <a:stretch/>
        </p:blipFill>
        <p:spPr>
          <a:xfrm>
            <a:off x="4130081" y="1754993"/>
            <a:ext cx="7883434" cy="4426935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C73153-5ADE-4661-94E3-3AE8DA906413}"/>
              </a:ext>
            </a:extLst>
          </p:cNvPr>
          <p:cNvCxnSpPr>
            <a:cxnSpLocks/>
          </p:cNvCxnSpPr>
          <p:nvPr/>
        </p:nvCxnSpPr>
        <p:spPr>
          <a:xfrm flipH="1">
            <a:off x="5197911" y="4055146"/>
            <a:ext cx="1341050" cy="796422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46ADDE-69F3-4652-96E3-9E344D2A3D65}"/>
              </a:ext>
            </a:extLst>
          </p:cNvPr>
          <p:cNvCxnSpPr>
            <a:cxnSpLocks/>
          </p:cNvCxnSpPr>
          <p:nvPr/>
        </p:nvCxnSpPr>
        <p:spPr>
          <a:xfrm flipV="1">
            <a:off x="7989027" y="4178567"/>
            <a:ext cx="1155692" cy="815941"/>
          </a:xfrm>
          <a:prstGeom prst="line">
            <a:avLst/>
          </a:prstGeom>
          <a:ln w="22225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EA2F1A0-E1F4-46E7-9674-366937EA92D6}"/>
              </a:ext>
            </a:extLst>
          </p:cNvPr>
          <p:cNvSpPr txBox="1"/>
          <p:nvPr/>
        </p:nvSpPr>
        <p:spPr>
          <a:xfrm rot="19787995">
            <a:off x="5272578" y="4119284"/>
            <a:ext cx="967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Electrons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F15C0C-E80A-4ADE-B541-2C1B39046838}"/>
              </a:ext>
            </a:extLst>
          </p:cNvPr>
          <p:cNvSpPr txBox="1"/>
          <p:nvPr/>
        </p:nvSpPr>
        <p:spPr>
          <a:xfrm rot="19470025">
            <a:off x="8275519" y="4518499"/>
            <a:ext cx="900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Hadrons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A13A9C2-055C-499F-BBAA-2D9A8DCF825A}"/>
              </a:ext>
            </a:extLst>
          </p:cNvPr>
          <p:cNvCxnSpPr>
            <a:cxnSpLocks/>
          </p:cNvCxnSpPr>
          <p:nvPr/>
        </p:nvCxnSpPr>
        <p:spPr>
          <a:xfrm>
            <a:off x="8472733" y="2292001"/>
            <a:ext cx="418289" cy="60699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09492AD-EF93-45D3-AAED-D1F87C0FE325}"/>
              </a:ext>
            </a:extLst>
          </p:cNvPr>
          <p:cNvSpPr txBox="1"/>
          <p:nvPr/>
        </p:nvSpPr>
        <p:spPr>
          <a:xfrm>
            <a:off x="7470127" y="1848162"/>
            <a:ext cx="183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B2AeR beam pipe</a:t>
            </a:r>
          </a:p>
          <a:p>
            <a:pPr algn="ctr"/>
            <a:r>
              <a:rPr lang="en-US" sz="1200" dirty="0"/>
              <a:t>R = 77mm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801DF6E-E865-4C6F-9C64-CCE7D5AF4A79}"/>
              </a:ext>
            </a:extLst>
          </p:cNvPr>
          <p:cNvCxnSpPr>
            <a:cxnSpLocks/>
          </p:cNvCxnSpPr>
          <p:nvPr/>
        </p:nvCxnSpPr>
        <p:spPr>
          <a:xfrm>
            <a:off x="6921818" y="3118557"/>
            <a:ext cx="418289" cy="60699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69249A3-A056-4C37-95A7-32A4C4BABFA2}"/>
              </a:ext>
            </a:extLst>
          </p:cNvPr>
          <p:cNvSpPr txBox="1"/>
          <p:nvPr/>
        </p:nvSpPr>
        <p:spPr>
          <a:xfrm>
            <a:off x="5859343" y="2646712"/>
            <a:ext cx="183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B2AeR beam pipe</a:t>
            </a:r>
          </a:p>
          <a:p>
            <a:pPr algn="ctr"/>
            <a:r>
              <a:rPr lang="en-US" sz="1200" dirty="0"/>
              <a:t>R = 98mm</a:t>
            </a:r>
          </a:p>
          <a:p>
            <a:pPr algn="ctr"/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86BC0D-6290-45BA-9393-9B4C457A1511}"/>
              </a:ext>
            </a:extLst>
          </p:cNvPr>
          <p:cNvSpPr txBox="1"/>
          <p:nvPr/>
        </p:nvSpPr>
        <p:spPr>
          <a:xfrm>
            <a:off x="914199" y="150125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D149CC-375A-49BB-8C9E-39E073405EEC}"/>
              </a:ext>
            </a:extLst>
          </p:cNvPr>
          <p:cNvSpPr txBox="1"/>
          <p:nvPr/>
        </p:nvSpPr>
        <p:spPr>
          <a:xfrm>
            <a:off x="914198" y="4111490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32242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D0D0BD-D4B2-44A1-A76C-4FA96D901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5" t="47697" r="19335" b="8704"/>
          <a:stretch/>
        </p:blipFill>
        <p:spPr>
          <a:xfrm>
            <a:off x="648267" y="1555845"/>
            <a:ext cx="10778667" cy="39851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51E8C5-58AD-4E68-A875-018E2760BA18}"/>
              </a:ext>
            </a:extLst>
          </p:cNvPr>
          <p:cNvCxnSpPr>
            <a:cxnSpLocks/>
          </p:cNvCxnSpPr>
          <p:nvPr/>
        </p:nvCxnSpPr>
        <p:spPr>
          <a:xfrm>
            <a:off x="7857236" y="2176926"/>
            <a:ext cx="290128" cy="76140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8F209B-3D9D-43F9-92F7-9DBE4BDAF592}"/>
              </a:ext>
            </a:extLst>
          </p:cNvPr>
          <p:cNvSpPr txBox="1"/>
          <p:nvPr/>
        </p:nvSpPr>
        <p:spPr>
          <a:xfrm>
            <a:off x="6937644" y="1899927"/>
            <a:ext cx="1839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13 sigma electron beam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D6038C-7640-4300-85FA-D28C14D12F1A}"/>
              </a:ext>
            </a:extLst>
          </p:cNvPr>
          <p:cNvCxnSpPr>
            <a:cxnSpLocks/>
          </p:cNvCxnSpPr>
          <p:nvPr/>
        </p:nvCxnSpPr>
        <p:spPr>
          <a:xfrm flipV="1">
            <a:off x="8666329" y="3240208"/>
            <a:ext cx="129654" cy="5948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EDC118-5853-47FD-ABDF-2462C3015D18}"/>
              </a:ext>
            </a:extLst>
          </p:cNvPr>
          <p:cNvSpPr txBox="1"/>
          <p:nvPr/>
        </p:nvSpPr>
        <p:spPr>
          <a:xfrm>
            <a:off x="7674973" y="3836413"/>
            <a:ext cx="1475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2mrad cone from IP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EEDA0D-833A-43E1-B838-59FE8F7AE2AE}"/>
              </a:ext>
            </a:extLst>
          </p:cNvPr>
          <p:cNvCxnSpPr>
            <a:cxnSpLocks/>
          </p:cNvCxnSpPr>
          <p:nvPr/>
        </p:nvCxnSpPr>
        <p:spPr>
          <a:xfrm flipV="1">
            <a:off x="7188845" y="3197623"/>
            <a:ext cx="129654" cy="77728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91EC96-27CD-4536-871C-D4FF9C980270}"/>
              </a:ext>
            </a:extLst>
          </p:cNvPr>
          <p:cNvSpPr txBox="1"/>
          <p:nvPr/>
        </p:nvSpPr>
        <p:spPr>
          <a:xfrm>
            <a:off x="6340666" y="3882579"/>
            <a:ext cx="130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Electron beam axis through IP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39CD87-804A-4841-BD0B-2FB9CF9B838B}"/>
              </a:ext>
            </a:extLst>
          </p:cNvPr>
          <p:cNvCxnSpPr>
            <a:cxnSpLocks/>
          </p:cNvCxnSpPr>
          <p:nvPr/>
        </p:nvCxnSpPr>
        <p:spPr>
          <a:xfrm flipH="1">
            <a:off x="3420330" y="2315425"/>
            <a:ext cx="311206" cy="55597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C915E12-E5FA-4297-8BED-703E57276183}"/>
              </a:ext>
            </a:extLst>
          </p:cNvPr>
          <p:cNvSpPr txBox="1"/>
          <p:nvPr/>
        </p:nvSpPr>
        <p:spPr>
          <a:xfrm>
            <a:off x="3026212" y="2038426"/>
            <a:ext cx="1839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18.5m from IP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D308CD-0C78-437B-8120-EE59A4E7A0C0}"/>
              </a:ext>
            </a:extLst>
          </p:cNvPr>
          <p:cNvCxnSpPr>
            <a:cxnSpLocks/>
          </p:cNvCxnSpPr>
          <p:nvPr/>
        </p:nvCxnSpPr>
        <p:spPr>
          <a:xfrm flipV="1">
            <a:off x="5220605" y="3310428"/>
            <a:ext cx="129654" cy="77728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3A392B1-FE40-4D41-A8F6-26310934AEAA}"/>
              </a:ext>
            </a:extLst>
          </p:cNvPr>
          <p:cNvSpPr txBox="1"/>
          <p:nvPr/>
        </p:nvSpPr>
        <p:spPr>
          <a:xfrm>
            <a:off x="4372426" y="4067245"/>
            <a:ext cx="1301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3.125m drift pipe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ED8C8BC-7309-4FDB-B32F-CD4EBFECD073}"/>
              </a:ext>
            </a:extLst>
          </p:cNvPr>
          <p:cNvCxnSpPr>
            <a:cxnSpLocks/>
          </p:cNvCxnSpPr>
          <p:nvPr/>
        </p:nvCxnSpPr>
        <p:spPr>
          <a:xfrm>
            <a:off x="9955376" y="2242719"/>
            <a:ext cx="290128" cy="76140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1D66355-2E72-4FC6-8F39-DD75ACB20178}"/>
              </a:ext>
            </a:extLst>
          </p:cNvPr>
          <p:cNvSpPr txBox="1"/>
          <p:nvPr/>
        </p:nvSpPr>
        <p:spPr>
          <a:xfrm>
            <a:off x="9103948" y="1715261"/>
            <a:ext cx="130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RF shielded bellows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0D97C58-DF6E-4410-9D6E-3DE752AF7CA5}"/>
              </a:ext>
            </a:extLst>
          </p:cNvPr>
          <p:cNvSpPr txBox="1">
            <a:spLocks/>
          </p:cNvSpPr>
          <p:nvPr/>
        </p:nvSpPr>
        <p:spPr>
          <a:xfrm>
            <a:off x="185098" y="11211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Exit of Rear Cryostat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05965F-0997-4341-ADF0-1EDD9C3D0587}"/>
              </a:ext>
            </a:extLst>
          </p:cNvPr>
          <p:cNvCxnSpPr>
            <a:cxnSpLocks/>
          </p:cNvCxnSpPr>
          <p:nvPr/>
        </p:nvCxnSpPr>
        <p:spPr>
          <a:xfrm>
            <a:off x="2682778" y="2509170"/>
            <a:ext cx="447424" cy="68845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0408C4-83EC-4EC6-A00E-EC0E1B362E84}"/>
              </a:ext>
            </a:extLst>
          </p:cNvPr>
          <p:cNvSpPr txBox="1"/>
          <p:nvPr/>
        </p:nvSpPr>
        <p:spPr>
          <a:xfrm>
            <a:off x="1565232" y="2275133"/>
            <a:ext cx="1839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18.644m from IP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1350A1-FB1B-4AD3-BF69-D63EBB08F796}"/>
              </a:ext>
            </a:extLst>
          </p:cNvPr>
          <p:cNvCxnSpPr>
            <a:cxnSpLocks/>
          </p:cNvCxnSpPr>
          <p:nvPr/>
        </p:nvCxnSpPr>
        <p:spPr>
          <a:xfrm flipV="1">
            <a:off x="2770495" y="3223339"/>
            <a:ext cx="497254" cy="84390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0B3DC08-132C-45B5-AE0A-08AEE3AABBFA}"/>
              </a:ext>
            </a:extLst>
          </p:cNvPr>
          <p:cNvSpPr txBox="1"/>
          <p:nvPr/>
        </p:nvSpPr>
        <p:spPr>
          <a:xfrm>
            <a:off x="1665818" y="4050921"/>
            <a:ext cx="1558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Exit window</a:t>
            </a:r>
          </a:p>
          <a:p>
            <a:pPr algn="ctr"/>
            <a:r>
              <a:rPr lang="en-US" sz="1200" dirty="0"/>
              <a:t>250 </a:t>
            </a:r>
            <a:r>
              <a:rPr lang="en-US" sz="1200" dirty="0" err="1"/>
              <a:t>mrad</a:t>
            </a:r>
            <a:endParaRPr lang="en-US" sz="1200" dirty="0"/>
          </a:p>
          <a:p>
            <a:pPr algn="ctr"/>
            <a:r>
              <a:rPr lang="en-US" sz="1200" dirty="0"/>
              <a:t>2.6mm thick</a:t>
            </a:r>
          </a:p>
          <a:p>
            <a:pPr algn="ctr"/>
            <a:r>
              <a:rPr lang="en-US" sz="1200" dirty="0"/>
              <a:t>(10mm of aluminum)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976702-BCE1-4CD3-9B15-8C909A8E62BB}"/>
              </a:ext>
            </a:extLst>
          </p:cNvPr>
          <p:cNvCxnSpPr>
            <a:cxnSpLocks/>
          </p:cNvCxnSpPr>
          <p:nvPr/>
        </p:nvCxnSpPr>
        <p:spPr>
          <a:xfrm flipV="1">
            <a:off x="1644543" y="3070367"/>
            <a:ext cx="299860" cy="57492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B51243D-C61B-4CD1-80BD-08A539609C8C}"/>
              </a:ext>
            </a:extLst>
          </p:cNvPr>
          <p:cNvSpPr txBox="1"/>
          <p:nvPr/>
        </p:nvSpPr>
        <p:spPr>
          <a:xfrm>
            <a:off x="534007" y="3616974"/>
            <a:ext cx="141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Continuation of electron beam pipe</a:t>
            </a:r>
          </a:p>
        </p:txBody>
      </p:sp>
    </p:spTree>
    <p:extLst>
      <p:ext uri="{BB962C8B-B14F-4D97-AF65-F5344CB8AC3E}">
        <p14:creationId xmlns:p14="http://schemas.microsoft.com/office/powerpoint/2010/main" val="306105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DD09FE6-8513-4777-9976-2D105AD18A22}"/>
              </a:ext>
            </a:extLst>
          </p:cNvPr>
          <p:cNvGrpSpPr>
            <a:grpSpLocks noChangeAspect="1"/>
          </p:cNvGrpSpPr>
          <p:nvPr/>
        </p:nvGrpSpPr>
        <p:grpSpPr>
          <a:xfrm>
            <a:off x="4013364" y="1117716"/>
            <a:ext cx="7436808" cy="5383938"/>
            <a:chOff x="4943728" y="3141226"/>
            <a:chExt cx="4007002" cy="2831651"/>
          </a:xfrm>
          <a:effectLst/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2F0E43-38C8-4B53-8240-1E63B963A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830" t="23561" r="23405" b="16430"/>
            <a:stretch/>
          </p:blipFill>
          <p:spPr>
            <a:xfrm>
              <a:off x="4943728" y="3141226"/>
              <a:ext cx="4007002" cy="2831651"/>
            </a:xfrm>
            <a:prstGeom prst="rect">
              <a:avLst/>
            </a:prstGeom>
            <a:ln>
              <a:noFill/>
            </a:ln>
            <a:effectLst/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12F5411-6D63-4908-91EC-BF8EFCA47485}"/>
                </a:ext>
              </a:extLst>
            </p:cNvPr>
            <p:cNvCxnSpPr>
              <a:cxnSpLocks/>
            </p:cNvCxnSpPr>
            <p:nvPr/>
          </p:nvCxnSpPr>
          <p:spPr>
            <a:xfrm>
              <a:off x="6077790" y="4185523"/>
              <a:ext cx="704696" cy="556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7569A5-E39D-4260-9163-86F34DC68F93}"/>
                </a:ext>
              </a:extLst>
            </p:cNvPr>
            <p:cNvSpPr txBox="1"/>
            <p:nvPr/>
          </p:nvSpPr>
          <p:spPr>
            <a:xfrm>
              <a:off x="5119431" y="4040465"/>
              <a:ext cx="153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Core (90%)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B2C326-5948-4F3E-9393-D08F4838C672}"/>
                </a:ext>
              </a:extLst>
            </p:cNvPr>
            <p:cNvCxnSpPr>
              <a:cxnSpLocks/>
            </p:cNvCxnSpPr>
            <p:nvPr/>
          </p:nvCxnSpPr>
          <p:spPr>
            <a:xfrm>
              <a:off x="5851292" y="5116756"/>
              <a:ext cx="386668" cy="413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5BEE15-758A-411E-9253-CB43BB187241}"/>
                </a:ext>
              </a:extLst>
            </p:cNvPr>
            <p:cNvSpPr txBox="1"/>
            <p:nvPr/>
          </p:nvSpPr>
          <p:spPr>
            <a:xfrm>
              <a:off x="4972197" y="4978257"/>
              <a:ext cx="1537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Tails (10%)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EA503F7-16CA-4A74-BB66-1E69D78872B9}"/>
              </a:ext>
            </a:extLst>
          </p:cNvPr>
          <p:cNvSpPr txBox="1"/>
          <p:nvPr/>
        </p:nvSpPr>
        <p:spPr>
          <a:xfrm>
            <a:off x="4417530" y="1272845"/>
            <a:ext cx="81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Q1eF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01AB3-8BBD-4342-9E42-D026AA0E000B}"/>
              </a:ext>
            </a:extLst>
          </p:cNvPr>
          <p:cNvSpPr txBox="1"/>
          <p:nvPr/>
        </p:nvSpPr>
        <p:spPr>
          <a:xfrm>
            <a:off x="634990" y="717605"/>
            <a:ext cx="2844048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Lattice date: 210405</a:t>
            </a:r>
          </a:p>
          <a:p>
            <a:pPr>
              <a:lnSpc>
                <a:spcPct val="150000"/>
              </a:lnSpc>
            </a:pPr>
            <a:r>
              <a:rPr lang="en-US" dirty="0"/>
              <a:t>0.5m shift included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cs typeface="Arial" panose="020B0604020202020204" pitchFamily="34" charset="0"/>
              </a:rPr>
              <a:t>20/1.3nm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cs typeface="Arial" panose="020B0604020202020204" pitchFamily="34" charset="0"/>
              </a:rPr>
              <a:t>E/E = 5.8 x 10</a:t>
            </a:r>
            <a:r>
              <a:rPr lang="en-US" baseline="30000" dirty="0">
                <a:cs typeface="Arial" panose="020B0604020202020204" pitchFamily="34" charset="0"/>
              </a:rPr>
              <a:t>-4</a:t>
            </a:r>
            <a:endParaRPr lang="en-US" baseline="30000" dirty="0"/>
          </a:p>
          <a:p>
            <a:pPr>
              <a:lnSpc>
                <a:spcPct val="150000"/>
              </a:lnSpc>
            </a:pPr>
            <a:r>
              <a:rPr lang="en-US" dirty="0"/>
              <a:t>Tails included</a:t>
            </a:r>
          </a:p>
          <a:p>
            <a:pPr>
              <a:lnSpc>
                <a:spcPct val="150000"/>
              </a:lnSpc>
            </a:pPr>
            <a:r>
              <a:rPr lang="en-US" dirty="0"/>
              <a:t>All surfaces assumed copper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Central section beryllium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Exit window aluminum</a:t>
            </a:r>
          </a:p>
          <a:p>
            <a:pPr>
              <a:lnSpc>
                <a:spcPct val="150000"/>
              </a:lnSpc>
            </a:pPr>
            <a:r>
              <a:rPr lang="en-US" dirty="0"/>
              <a:t>Roughness ratio = 0.05</a:t>
            </a:r>
          </a:p>
          <a:p>
            <a:pPr>
              <a:lnSpc>
                <a:spcPct val="150000"/>
              </a:lnSpc>
            </a:pPr>
            <a:r>
              <a:rPr lang="en-US" dirty="0"/>
              <a:t>Forward magnets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D1eF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Q1eF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Q0eF</a:t>
            </a:r>
          </a:p>
          <a:p>
            <a:pPr>
              <a:lnSpc>
                <a:spcPct val="150000"/>
              </a:lnSpc>
            </a:pPr>
            <a:r>
              <a:rPr lang="en-US" dirty="0"/>
              <a:t>Rear magnets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B2AeR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B2BeR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6FE23A-A577-419B-98CA-F9A02AB04151}"/>
              </a:ext>
            </a:extLst>
          </p:cNvPr>
          <p:cNvSpPr txBox="1">
            <a:spLocks/>
          </p:cNvSpPr>
          <p:nvPr/>
        </p:nvSpPr>
        <p:spPr>
          <a:xfrm>
            <a:off x="185098" y="11211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Simulation Information (10GeV, 2.5A)</a:t>
            </a:r>
          </a:p>
        </p:txBody>
      </p:sp>
    </p:spTree>
    <p:extLst>
      <p:ext uri="{BB962C8B-B14F-4D97-AF65-F5344CB8AC3E}">
        <p14:creationId xmlns:p14="http://schemas.microsoft.com/office/powerpoint/2010/main" val="367693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260B80-703F-4AF8-8DDA-4F466155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4" t="4717" r="15163" b="3044"/>
          <a:stretch/>
        </p:blipFill>
        <p:spPr>
          <a:xfrm>
            <a:off x="7918448" y="851809"/>
            <a:ext cx="3651664" cy="5537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2DC744-9940-489B-8257-EC20CE7F3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4" t="4718" r="15163" b="2935"/>
          <a:stretch/>
        </p:blipFill>
        <p:spPr>
          <a:xfrm>
            <a:off x="4221267" y="851808"/>
            <a:ext cx="3647381" cy="5537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73EE45-540E-48AA-9366-1A284EC6E0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74" t="4717" r="15163" b="3044"/>
          <a:stretch/>
        </p:blipFill>
        <p:spPr>
          <a:xfrm>
            <a:off x="163862" y="851808"/>
            <a:ext cx="3651665" cy="5537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2A65A5-F4FC-43E2-8E86-3F25360C90E9}"/>
              </a:ext>
            </a:extLst>
          </p:cNvPr>
          <p:cNvSpPr txBox="1"/>
          <p:nvPr/>
        </p:nvSpPr>
        <p:spPr>
          <a:xfrm>
            <a:off x="1568600" y="357009"/>
            <a:ext cx="1458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Forward magnets</a:t>
            </a:r>
          </a:p>
          <a:p>
            <a:pPr algn="ctr"/>
            <a:r>
              <a:rPr lang="en-US" sz="1400" dirty="0"/>
              <a:t>0.524 kW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F33DB-7A9F-4D94-A1A0-EA4800C2357A}"/>
              </a:ext>
            </a:extLst>
          </p:cNvPr>
          <p:cNvSpPr txBox="1"/>
          <p:nvPr/>
        </p:nvSpPr>
        <p:spPr>
          <a:xfrm>
            <a:off x="5482392" y="357009"/>
            <a:ext cx="1921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Forward magnets + B2A</a:t>
            </a:r>
          </a:p>
          <a:p>
            <a:pPr algn="ctr"/>
            <a:r>
              <a:rPr lang="en-US" sz="1400" dirty="0"/>
              <a:t>6.72 kW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D2CDDF-7FFF-4A39-AB26-9FC427BF5F3C}"/>
              </a:ext>
            </a:extLst>
          </p:cNvPr>
          <p:cNvSpPr txBox="1"/>
          <p:nvPr/>
        </p:nvSpPr>
        <p:spPr>
          <a:xfrm>
            <a:off x="8886882" y="357009"/>
            <a:ext cx="2378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Forward magnets + B2A + B2B</a:t>
            </a:r>
          </a:p>
          <a:p>
            <a:pPr algn="ctr"/>
            <a:r>
              <a:rPr lang="en-US" sz="1400" dirty="0"/>
              <a:t>10.20 kW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8CF563-4FBE-429B-B91F-DB326C2007BA}"/>
              </a:ext>
            </a:extLst>
          </p:cNvPr>
          <p:cNvCxnSpPr>
            <a:cxnSpLocks/>
          </p:cNvCxnSpPr>
          <p:nvPr/>
        </p:nvCxnSpPr>
        <p:spPr>
          <a:xfrm>
            <a:off x="5565789" y="2954763"/>
            <a:ext cx="557507" cy="43207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979556-429F-40DA-AE26-A191E7652426}"/>
              </a:ext>
            </a:extLst>
          </p:cNvPr>
          <p:cNvSpPr txBox="1"/>
          <p:nvPr/>
        </p:nvSpPr>
        <p:spPr>
          <a:xfrm>
            <a:off x="2302811" y="4069472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Q2eR backscatter</a:t>
            </a:r>
          </a:p>
          <a:p>
            <a:pPr algn="ctr"/>
            <a:r>
              <a:rPr lang="en-US" sz="1200" dirty="0"/>
              <a:t>9.08 x 10</a:t>
            </a:r>
            <a:r>
              <a:rPr lang="en-US" sz="1200" baseline="30000" dirty="0"/>
              <a:t>12</a:t>
            </a:r>
            <a:r>
              <a:rPr lang="en-US" sz="1200" dirty="0"/>
              <a:t>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8C99AD-86F2-42A1-A2A3-9067FB823D33}"/>
              </a:ext>
            </a:extLst>
          </p:cNvPr>
          <p:cNvCxnSpPr>
            <a:cxnSpLocks/>
          </p:cNvCxnSpPr>
          <p:nvPr/>
        </p:nvCxnSpPr>
        <p:spPr>
          <a:xfrm flipH="1" flipV="1">
            <a:off x="10215729" y="2721551"/>
            <a:ext cx="602397" cy="29537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5BDBFF-B7EB-41C0-BD0D-CB8892400DC5}"/>
              </a:ext>
            </a:extLst>
          </p:cNvPr>
          <p:cNvSpPr txBox="1"/>
          <p:nvPr/>
        </p:nvSpPr>
        <p:spPr>
          <a:xfrm>
            <a:off x="10335212" y="2954763"/>
            <a:ext cx="14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B2B field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1A8C0D-114B-40FE-A592-244FCF64737D}"/>
              </a:ext>
            </a:extLst>
          </p:cNvPr>
          <p:cNvCxnSpPr>
            <a:cxnSpLocks/>
          </p:cNvCxnSpPr>
          <p:nvPr/>
        </p:nvCxnSpPr>
        <p:spPr>
          <a:xfrm>
            <a:off x="2634018" y="851808"/>
            <a:ext cx="235545" cy="335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48CE89-F796-4481-B751-34335910183E}"/>
              </a:ext>
            </a:extLst>
          </p:cNvPr>
          <p:cNvCxnSpPr>
            <a:cxnSpLocks/>
          </p:cNvCxnSpPr>
          <p:nvPr/>
        </p:nvCxnSpPr>
        <p:spPr>
          <a:xfrm>
            <a:off x="6736939" y="851808"/>
            <a:ext cx="235545" cy="335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F9834C-D21E-4D3F-ACAB-3D825E5F094A}"/>
              </a:ext>
            </a:extLst>
          </p:cNvPr>
          <p:cNvCxnSpPr>
            <a:cxnSpLocks/>
          </p:cNvCxnSpPr>
          <p:nvPr/>
        </p:nvCxnSpPr>
        <p:spPr>
          <a:xfrm>
            <a:off x="10415151" y="851808"/>
            <a:ext cx="235545" cy="335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223E6D-F8FF-4A51-9BEA-ECC7C117EED6}"/>
              </a:ext>
            </a:extLst>
          </p:cNvPr>
          <p:cNvCxnSpPr>
            <a:cxnSpLocks/>
          </p:cNvCxnSpPr>
          <p:nvPr/>
        </p:nvCxnSpPr>
        <p:spPr>
          <a:xfrm>
            <a:off x="9224298" y="2954763"/>
            <a:ext cx="557507" cy="43207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065B41D-5547-4565-AE8D-15FD14A9B10C}"/>
              </a:ext>
            </a:extLst>
          </p:cNvPr>
          <p:cNvSpPr txBox="1"/>
          <p:nvPr/>
        </p:nvSpPr>
        <p:spPr>
          <a:xfrm>
            <a:off x="8260185" y="2721551"/>
            <a:ext cx="14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B2A field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ECFDC6D-A67F-46BC-B84E-DEB13C9DCE81}"/>
              </a:ext>
            </a:extLst>
          </p:cNvPr>
          <p:cNvCxnSpPr>
            <a:cxnSpLocks/>
          </p:cNvCxnSpPr>
          <p:nvPr/>
        </p:nvCxnSpPr>
        <p:spPr>
          <a:xfrm flipH="1" flipV="1">
            <a:off x="2039862" y="3983202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FED7830-B270-4FF3-B5AF-E8DDC2D163D2}"/>
              </a:ext>
            </a:extLst>
          </p:cNvPr>
          <p:cNvSpPr txBox="1"/>
          <p:nvPr/>
        </p:nvSpPr>
        <p:spPr>
          <a:xfrm>
            <a:off x="1670027" y="5271305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Q1eR backscatter</a:t>
            </a:r>
          </a:p>
          <a:p>
            <a:pPr algn="ctr"/>
            <a:r>
              <a:rPr lang="en-US" sz="1200" dirty="0"/>
              <a:t>1.34 x 10</a:t>
            </a:r>
            <a:r>
              <a:rPr lang="en-US" sz="1200" baseline="30000" dirty="0"/>
              <a:t>12</a:t>
            </a:r>
            <a:r>
              <a:rPr lang="en-US" sz="1200" dirty="0"/>
              <a:t>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89E995-229E-473A-8773-36462A8096F7}"/>
              </a:ext>
            </a:extLst>
          </p:cNvPr>
          <p:cNvCxnSpPr>
            <a:cxnSpLocks/>
          </p:cNvCxnSpPr>
          <p:nvPr/>
        </p:nvCxnSpPr>
        <p:spPr>
          <a:xfrm flipH="1" flipV="1">
            <a:off x="1407078" y="5185035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415F6D9-A4A9-47A0-B2F6-9BBFDF1AD0C3}"/>
              </a:ext>
            </a:extLst>
          </p:cNvPr>
          <p:cNvSpPr txBox="1"/>
          <p:nvPr/>
        </p:nvSpPr>
        <p:spPr>
          <a:xfrm>
            <a:off x="4605176" y="2721551"/>
            <a:ext cx="14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B2A field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3ADB20-0C54-4E8D-8120-5313143D3A8E}"/>
              </a:ext>
            </a:extLst>
          </p:cNvPr>
          <p:cNvSpPr txBox="1"/>
          <p:nvPr/>
        </p:nvSpPr>
        <p:spPr>
          <a:xfrm>
            <a:off x="1279983" y="6092462"/>
            <a:ext cx="151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Beryllium backscatter 0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9FE95A-CAE9-46A2-9904-B22D9DDDB041}"/>
              </a:ext>
            </a:extLst>
          </p:cNvPr>
          <p:cNvCxnSpPr>
            <a:cxnSpLocks/>
          </p:cNvCxnSpPr>
          <p:nvPr/>
        </p:nvCxnSpPr>
        <p:spPr>
          <a:xfrm flipH="1" flipV="1">
            <a:off x="955619" y="6006192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DB8811A-C4D7-4B64-BAF0-ABCB2CE6B92C}"/>
              </a:ext>
            </a:extLst>
          </p:cNvPr>
          <p:cNvSpPr txBox="1"/>
          <p:nvPr/>
        </p:nvSpPr>
        <p:spPr>
          <a:xfrm>
            <a:off x="5337095" y="6092462"/>
            <a:ext cx="151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Beryllium backscatter 0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2C7008A-C9F3-4938-815D-B7C326E87E6E}"/>
              </a:ext>
            </a:extLst>
          </p:cNvPr>
          <p:cNvCxnSpPr>
            <a:cxnSpLocks/>
          </p:cNvCxnSpPr>
          <p:nvPr/>
        </p:nvCxnSpPr>
        <p:spPr>
          <a:xfrm flipH="1" flipV="1">
            <a:off x="5012731" y="6006192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A6A1003-969E-4122-8EC9-30FAC54082E0}"/>
              </a:ext>
            </a:extLst>
          </p:cNvPr>
          <p:cNvSpPr txBox="1"/>
          <p:nvPr/>
        </p:nvSpPr>
        <p:spPr>
          <a:xfrm>
            <a:off x="9022900" y="6092462"/>
            <a:ext cx="151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Beryllium backscatter 0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442808A-2D0A-48DA-90F6-6962A42B1984}"/>
              </a:ext>
            </a:extLst>
          </p:cNvPr>
          <p:cNvCxnSpPr>
            <a:cxnSpLocks/>
          </p:cNvCxnSpPr>
          <p:nvPr/>
        </p:nvCxnSpPr>
        <p:spPr>
          <a:xfrm flipH="1" flipV="1">
            <a:off x="8698536" y="6006192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AB64DCA-DE88-463D-8557-A7653B938F64}"/>
              </a:ext>
            </a:extLst>
          </p:cNvPr>
          <p:cNvSpPr txBox="1"/>
          <p:nvPr/>
        </p:nvSpPr>
        <p:spPr>
          <a:xfrm>
            <a:off x="5703919" y="5271305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Q1eR backscatter</a:t>
            </a:r>
          </a:p>
          <a:p>
            <a:pPr algn="ctr"/>
            <a:r>
              <a:rPr lang="en-US" sz="1200" dirty="0"/>
              <a:t>3.94 x 10</a:t>
            </a:r>
            <a:r>
              <a:rPr lang="en-US" sz="1200" baseline="30000" dirty="0"/>
              <a:t>12</a:t>
            </a:r>
            <a:r>
              <a:rPr lang="en-US" sz="1200" dirty="0"/>
              <a:t>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4AC1AE-733A-4610-BA05-DF5FC27C1F07}"/>
              </a:ext>
            </a:extLst>
          </p:cNvPr>
          <p:cNvCxnSpPr>
            <a:cxnSpLocks/>
          </p:cNvCxnSpPr>
          <p:nvPr/>
        </p:nvCxnSpPr>
        <p:spPr>
          <a:xfrm flipH="1" flipV="1">
            <a:off x="5440970" y="5185035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A6AAED0-D88B-475D-A17C-4FACB4562DEE}"/>
              </a:ext>
            </a:extLst>
          </p:cNvPr>
          <p:cNvSpPr txBox="1"/>
          <p:nvPr/>
        </p:nvSpPr>
        <p:spPr>
          <a:xfrm>
            <a:off x="9389705" y="5271305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Q1eR backscatter</a:t>
            </a:r>
          </a:p>
          <a:p>
            <a:pPr algn="ctr"/>
            <a:r>
              <a:rPr lang="en-US" sz="1200" dirty="0"/>
              <a:t>3.98 x 10</a:t>
            </a:r>
            <a:r>
              <a:rPr lang="en-US" sz="1200" baseline="30000" dirty="0"/>
              <a:t>12</a:t>
            </a:r>
            <a:r>
              <a:rPr lang="en-US" sz="1200" dirty="0"/>
              <a:t>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B99AEA-021E-4EC5-99E3-FA2CDEC3D5C7}"/>
              </a:ext>
            </a:extLst>
          </p:cNvPr>
          <p:cNvCxnSpPr>
            <a:cxnSpLocks/>
          </p:cNvCxnSpPr>
          <p:nvPr/>
        </p:nvCxnSpPr>
        <p:spPr>
          <a:xfrm flipH="1" flipV="1">
            <a:off x="9126756" y="5185035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4A626FE-9B4D-4582-9811-F0CE0184ADA1}"/>
              </a:ext>
            </a:extLst>
          </p:cNvPr>
          <p:cNvSpPr txBox="1"/>
          <p:nvPr/>
        </p:nvSpPr>
        <p:spPr>
          <a:xfrm>
            <a:off x="6358949" y="4069472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Q2eR backscatter</a:t>
            </a:r>
          </a:p>
          <a:p>
            <a:pPr algn="ctr"/>
            <a:r>
              <a:rPr lang="en-US" sz="1200" dirty="0"/>
              <a:t>2.80 x 10</a:t>
            </a:r>
            <a:r>
              <a:rPr lang="en-US" sz="1200" baseline="30000" dirty="0"/>
              <a:t>13</a:t>
            </a:r>
            <a:r>
              <a:rPr lang="en-US" sz="1200" dirty="0"/>
              <a:t>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21EBB8B-C2D0-4BA5-86F9-45E7765BCBB1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983202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4871F85-39EA-472A-83A1-B2681A636511}"/>
              </a:ext>
            </a:extLst>
          </p:cNvPr>
          <p:cNvSpPr txBox="1"/>
          <p:nvPr/>
        </p:nvSpPr>
        <p:spPr>
          <a:xfrm>
            <a:off x="10094402" y="4069472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Q2eR backscatter</a:t>
            </a:r>
          </a:p>
          <a:p>
            <a:pPr algn="ctr"/>
            <a:r>
              <a:rPr lang="en-US" sz="1200" dirty="0"/>
              <a:t>2.70 x 10</a:t>
            </a:r>
            <a:r>
              <a:rPr lang="en-US" sz="1200" baseline="30000" dirty="0"/>
              <a:t>13</a:t>
            </a:r>
            <a:r>
              <a:rPr lang="en-US" sz="1200" dirty="0"/>
              <a:t>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8722D40-D6D9-4CA4-85D5-50BFE0C61549}"/>
              </a:ext>
            </a:extLst>
          </p:cNvPr>
          <p:cNvCxnSpPr>
            <a:cxnSpLocks/>
          </p:cNvCxnSpPr>
          <p:nvPr/>
        </p:nvCxnSpPr>
        <p:spPr>
          <a:xfrm flipH="1" flipV="1">
            <a:off x="9831453" y="3983202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7CCE02A-C50B-4C94-B141-31F140D63CD2}"/>
              </a:ext>
            </a:extLst>
          </p:cNvPr>
          <p:cNvSpPr txBox="1"/>
          <p:nvPr/>
        </p:nvSpPr>
        <p:spPr>
          <a:xfrm>
            <a:off x="669799" y="1305592"/>
            <a:ext cx="1735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Total power: 1.94 kW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624319-C505-4264-A047-5F29838B4E16}"/>
              </a:ext>
            </a:extLst>
          </p:cNvPr>
          <p:cNvSpPr txBox="1"/>
          <p:nvPr/>
        </p:nvSpPr>
        <p:spPr>
          <a:xfrm>
            <a:off x="4698212" y="1305592"/>
            <a:ext cx="1735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Total power: 8.13 kW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862595-82C1-4020-9ED7-DAC525E1F375}"/>
              </a:ext>
            </a:extLst>
          </p:cNvPr>
          <p:cNvSpPr txBox="1"/>
          <p:nvPr/>
        </p:nvSpPr>
        <p:spPr>
          <a:xfrm>
            <a:off x="8434890" y="1305592"/>
            <a:ext cx="1826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Total power: 25.60 kW</a:t>
            </a:r>
          </a:p>
        </p:txBody>
      </p:sp>
    </p:spTree>
    <p:extLst>
      <p:ext uri="{BB962C8B-B14F-4D97-AF65-F5344CB8AC3E}">
        <p14:creationId xmlns:p14="http://schemas.microsoft.com/office/powerpoint/2010/main" val="72350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78AA62-C6E7-4DC8-A46E-B4D808BC1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833250"/>
              </p:ext>
            </p:extLst>
          </p:nvPr>
        </p:nvGraphicFramePr>
        <p:xfrm>
          <a:off x="784842" y="2679566"/>
          <a:ext cx="10016507" cy="412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BC05D0-86B2-478B-B6B9-CC05458C23F6}"/>
              </a:ext>
            </a:extLst>
          </p:cNvPr>
          <p:cNvCxnSpPr/>
          <p:nvPr/>
        </p:nvCxnSpPr>
        <p:spPr>
          <a:xfrm flipH="1">
            <a:off x="2635250" y="3808301"/>
            <a:ext cx="7493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1C97B0-30D4-4E45-A60A-EE3419C1C7F5}"/>
              </a:ext>
            </a:extLst>
          </p:cNvPr>
          <p:cNvSpPr txBox="1"/>
          <p:nvPr/>
        </p:nvSpPr>
        <p:spPr>
          <a:xfrm>
            <a:off x="3384550" y="3669801"/>
            <a:ext cx="70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1.5mrad</a:t>
            </a:r>
          </a:p>
          <a:p>
            <a:pPr algn="ctr"/>
            <a:r>
              <a:rPr lang="en-US" sz="1200" dirty="0"/>
              <a:t>5.6kW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221CC7-244B-4786-B302-1154D1E06677}"/>
              </a:ext>
            </a:extLst>
          </p:cNvPr>
          <p:cNvCxnSpPr>
            <a:cxnSpLocks/>
          </p:cNvCxnSpPr>
          <p:nvPr/>
        </p:nvCxnSpPr>
        <p:spPr>
          <a:xfrm>
            <a:off x="4091860" y="3808301"/>
            <a:ext cx="40996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748FC8-936B-4DE4-81AF-70372F43FC0A}"/>
              </a:ext>
            </a:extLst>
          </p:cNvPr>
          <p:cNvCxnSpPr>
            <a:cxnSpLocks/>
          </p:cNvCxnSpPr>
          <p:nvPr/>
        </p:nvCxnSpPr>
        <p:spPr>
          <a:xfrm flipH="1">
            <a:off x="1524000" y="3116151"/>
            <a:ext cx="272026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440238-5E85-44B9-A391-4A4B01D94632}"/>
              </a:ext>
            </a:extLst>
          </p:cNvPr>
          <p:cNvSpPr txBox="1"/>
          <p:nvPr/>
        </p:nvSpPr>
        <p:spPr>
          <a:xfrm>
            <a:off x="4225308" y="2901976"/>
            <a:ext cx="70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2.0mrad</a:t>
            </a:r>
          </a:p>
          <a:p>
            <a:pPr algn="ctr"/>
            <a:r>
              <a:rPr lang="en-US" sz="1200" dirty="0"/>
              <a:t>8.0kW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33AA9E-1600-4CAF-9D43-93139C2BAF28}"/>
              </a:ext>
            </a:extLst>
          </p:cNvPr>
          <p:cNvCxnSpPr>
            <a:cxnSpLocks/>
          </p:cNvCxnSpPr>
          <p:nvPr/>
        </p:nvCxnSpPr>
        <p:spPr>
          <a:xfrm>
            <a:off x="4879260" y="3116151"/>
            <a:ext cx="45187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BD38FE-F1ED-4132-973E-7D4DC42E9848}"/>
              </a:ext>
            </a:extLst>
          </p:cNvPr>
          <p:cNvCxnSpPr>
            <a:cxnSpLocks/>
          </p:cNvCxnSpPr>
          <p:nvPr/>
        </p:nvCxnSpPr>
        <p:spPr>
          <a:xfrm flipH="1" flipV="1">
            <a:off x="5435602" y="5046551"/>
            <a:ext cx="507998" cy="3492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FCA0677-8B75-4057-A133-F05A8C90D8A5}"/>
              </a:ext>
            </a:extLst>
          </p:cNvPr>
          <p:cNvSpPr txBox="1"/>
          <p:nvPr/>
        </p:nvSpPr>
        <p:spPr>
          <a:xfrm>
            <a:off x="5435602" y="5351351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Electron beam axis through IP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43826D-EFB0-4232-8081-0F90C895CAC2}"/>
              </a:ext>
            </a:extLst>
          </p:cNvPr>
          <p:cNvCxnSpPr>
            <a:cxnSpLocks/>
          </p:cNvCxnSpPr>
          <p:nvPr/>
        </p:nvCxnSpPr>
        <p:spPr>
          <a:xfrm flipH="1">
            <a:off x="2927350" y="5066201"/>
            <a:ext cx="412750" cy="8757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E4A576-9070-456A-9B65-716B6BDEF61B}"/>
              </a:ext>
            </a:extLst>
          </p:cNvPr>
          <p:cNvSpPr txBox="1"/>
          <p:nvPr/>
        </p:nvSpPr>
        <p:spPr>
          <a:xfrm>
            <a:off x="2724152" y="4617236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Radiation from forward magnets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90D2D9-1406-4B37-A7B3-F9A165C61D76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6210300" y="4131466"/>
            <a:ext cx="118450" cy="436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FB6DB07-F699-4202-A1D8-3EBA2FDB4FCF}"/>
              </a:ext>
            </a:extLst>
          </p:cNvPr>
          <p:cNvSpPr txBox="1"/>
          <p:nvPr/>
        </p:nvSpPr>
        <p:spPr>
          <a:xfrm>
            <a:off x="5613402" y="4567687"/>
            <a:ext cx="14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B2A radiation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CAEE60-874A-48F5-B466-BBAC1B213365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9953878" y="3116151"/>
            <a:ext cx="118450" cy="436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AE2F1DC-882D-4E68-A635-8A898264C4F7}"/>
              </a:ext>
            </a:extLst>
          </p:cNvPr>
          <p:cNvSpPr txBox="1"/>
          <p:nvPr/>
        </p:nvSpPr>
        <p:spPr>
          <a:xfrm>
            <a:off x="9356980" y="3552372"/>
            <a:ext cx="14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B2B radiation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C6D059-CDAC-413E-B67A-C4C9F91A0FAD}"/>
              </a:ext>
            </a:extLst>
          </p:cNvPr>
          <p:cNvCxnSpPr>
            <a:cxnSpLocks/>
          </p:cNvCxnSpPr>
          <p:nvPr/>
        </p:nvCxnSpPr>
        <p:spPr>
          <a:xfrm flipH="1">
            <a:off x="8191500" y="4482504"/>
            <a:ext cx="3365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FDE0ABB-A219-4E8D-9C0A-D3AA0E751459}"/>
              </a:ext>
            </a:extLst>
          </p:cNvPr>
          <p:cNvSpPr txBox="1"/>
          <p:nvPr/>
        </p:nvSpPr>
        <p:spPr>
          <a:xfrm>
            <a:off x="8504242" y="4336663"/>
            <a:ext cx="587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2.5kW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CC1BD9-604E-468B-B6FC-A2FC5CFA14FC}"/>
              </a:ext>
            </a:extLst>
          </p:cNvPr>
          <p:cNvCxnSpPr>
            <a:cxnSpLocks/>
          </p:cNvCxnSpPr>
          <p:nvPr/>
        </p:nvCxnSpPr>
        <p:spPr>
          <a:xfrm>
            <a:off x="9053161" y="4482504"/>
            <a:ext cx="3448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ADEFBD4C-B894-4D7F-ABAD-5EFB7D2EA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6" t="15383" r="90362" b="11483"/>
          <a:stretch/>
        </p:blipFill>
        <p:spPr>
          <a:xfrm rot="16200000">
            <a:off x="5315323" y="-2792089"/>
            <a:ext cx="1396077" cy="8978722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34DF285F-52B7-4537-8063-8997185F9A46}"/>
              </a:ext>
            </a:extLst>
          </p:cNvPr>
          <p:cNvSpPr txBox="1">
            <a:spLocks/>
          </p:cNvSpPr>
          <p:nvPr/>
        </p:nvSpPr>
        <p:spPr>
          <a:xfrm>
            <a:off x="185098" y="11211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Power on Exit Window (10GeV)</a:t>
            </a:r>
          </a:p>
        </p:txBody>
      </p:sp>
    </p:spTree>
    <p:extLst>
      <p:ext uri="{BB962C8B-B14F-4D97-AF65-F5344CB8AC3E}">
        <p14:creationId xmlns:p14="http://schemas.microsoft.com/office/powerpoint/2010/main" val="418493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260D88E-BDCD-4529-B88A-D5D523BB7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485383"/>
              </p:ext>
            </p:extLst>
          </p:nvPr>
        </p:nvGraphicFramePr>
        <p:xfrm>
          <a:off x="351387" y="1030405"/>
          <a:ext cx="6010012" cy="509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A995B99-BE4C-4890-B19D-4EE0582A4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65" t="8603" r="8434" b="61989"/>
          <a:stretch/>
        </p:blipFill>
        <p:spPr>
          <a:xfrm>
            <a:off x="6981825" y="3894499"/>
            <a:ext cx="4744488" cy="269611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8DAEC1-77AA-4BC4-8DCC-E183849036B7}"/>
              </a:ext>
            </a:extLst>
          </p:cNvPr>
          <p:cNvCxnSpPr>
            <a:cxnSpLocks/>
          </p:cNvCxnSpPr>
          <p:nvPr/>
        </p:nvCxnSpPr>
        <p:spPr>
          <a:xfrm flipH="1">
            <a:off x="3755910" y="1938558"/>
            <a:ext cx="4559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79BB1FC-CEC1-4855-AB67-C11B8868D6AE}"/>
              </a:ext>
            </a:extLst>
          </p:cNvPr>
          <p:cNvSpPr txBox="1"/>
          <p:nvPr/>
        </p:nvSpPr>
        <p:spPr>
          <a:xfrm>
            <a:off x="4146955" y="1707725"/>
            <a:ext cx="11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3mm (80µrad)</a:t>
            </a:r>
          </a:p>
          <a:p>
            <a:pPr algn="ctr"/>
            <a:r>
              <a:rPr lang="en-US" sz="1200" dirty="0"/>
              <a:t>7.0kW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19580B-A2BF-4EFE-AC07-C590DB4B7BBA}"/>
              </a:ext>
            </a:extLst>
          </p:cNvPr>
          <p:cNvCxnSpPr>
            <a:cxnSpLocks/>
          </p:cNvCxnSpPr>
          <p:nvPr/>
        </p:nvCxnSpPr>
        <p:spPr>
          <a:xfrm>
            <a:off x="3042496" y="1938558"/>
            <a:ext cx="4708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D603FB-403D-49B5-B362-5025A7877678}"/>
              </a:ext>
            </a:extLst>
          </p:cNvPr>
          <p:cNvSpPr txBox="1"/>
          <p:nvPr/>
        </p:nvSpPr>
        <p:spPr>
          <a:xfrm>
            <a:off x="3973042" y="3248168"/>
            <a:ext cx="165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2mrad collection angle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821615-B629-4FE2-95AF-41A6A9261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248392"/>
              </p:ext>
            </p:extLst>
          </p:nvPr>
        </p:nvGraphicFramePr>
        <p:xfrm>
          <a:off x="6346010" y="422858"/>
          <a:ext cx="5626915" cy="347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830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AD7BD-F83C-4796-AE5A-486AC8BBF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9" t="11347" r="24653" b="5596"/>
          <a:stretch/>
        </p:blipFill>
        <p:spPr>
          <a:xfrm>
            <a:off x="7217922" y="1553794"/>
            <a:ext cx="4860575" cy="46228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D2CDDF-7FFF-4A39-AB26-9FC427BF5F3C}"/>
              </a:ext>
            </a:extLst>
          </p:cNvPr>
          <p:cNvSpPr txBox="1"/>
          <p:nvPr/>
        </p:nvSpPr>
        <p:spPr>
          <a:xfrm>
            <a:off x="9465921" y="1066821"/>
            <a:ext cx="2378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Forward magnets + B2A + B2B</a:t>
            </a:r>
          </a:p>
          <a:p>
            <a:pPr algn="ctr"/>
            <a:r>
              <a:rPr lang="en-US" sz="1400" dirty="0"/>
              <a:t>9.91 kW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8C99AD-86F2-42A1-A2A3-9067FB823D33}"/>
              </a:ext>
            </a:extLst>
          </p:cNvPr>
          <p:cNvCxnSpPr>
            <a:cxnSpLocks/>
          </p:cNvCxnSpPr>
          <p:nvPr/>
        </p:nvCxnSpPr>
        <p:spPr>
          <a:xfrm flipH="1" flipV="1">
            <a:off x="10265060" y="3224382"/>
            <a:ext cx="573839" cy="49067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5BDBFF-B7EB-41C0-BD0D-CB8892400DC5}"/>
              </a:ext>
            </a:extLst>
          </p:cNvPr>
          <p:cNvSpPr txBox="1"/>
          <p:nvPr/>
        </p:nvSpPr>
        <p:spPr>
          <a:xfrm>
            <a:off x="10355984" y="3652895"/>
            <a:ext cx="14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B2B field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F9834C-D21E-4D3F-ACAB-3D825E5F094A}"/>
              </a:ext>
            </a:extLst>
          </p:cNvPr>
          <p:cNvCxnSpPr>
            <a:cxnSpLocks/>
          </p:cNvCxnSpPr>
          <p:nvPr/>
        </p:nvCxnSpPr>
        <p:spPr>
          <a:xfrm>
            <a:off x="10994190" y="1561620"/>
            <a:ext cx="235545" cy="335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223E6D-F8FF-4A51-9BEA-ECC7C117EED6}"/>
              </a:ext>
            </a:extLst>
          </p:cNvPr>
          <p:cNvCxnSpPr>
            <a:cxnSpLocks/>
          </p:cNvCxnSpPr>
          <p:nvPr/>
        </p:nvCxnSpPr>
        <p:spPr>
          <a:xfrm>
            <a:off x="9137891" y="3235370"/>
            <a:ext cx="557507" cy="43207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065B41D-5547-4565-AE8D-15FD14A9B10C}"/>
              </a:ext>
            </a:extLst>
          </p:cNvPr>
          <p:cNvSpPr txBox="1"/>
          <p:nvPr/>
        </p:nvSpPr>
        <p:spPr>
          <a:xfrm>
            <a:off x="8173778" y="3002158"/>
            <a:ext cx="14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B2A field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A6A1003-969E-4122-8EC9-30FAC54082E0}"/>
              </a:ext>
            </a:extLst>
          </p:cNvPr>
          <p:cNvSpPr txBox="1"/>
          <p:nvPr/>
        </p:nvSpPr>
        <p:spPr>
          <a:xfrm>
            <a:off x="8552833" y="5910113"/>
            <a:ext cx="151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Beryllium backscatter 0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442808A-2D0A-48DA-90F6-6962A42B1984}"/>
              </a:ext>
            </a:extLst>
          </p:cNvPr>
          <p:cNvCxnSpPr>
            <a:cxnSpLocks/>
          </p:cNvCxnSpPr>
          <p:nvPr/>
        </p:nvCxnSpPr>
        <p:spPr>
          <a:xfrm flipH="1" flipV="1">
            <a:off x="8228469" y="5823843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A6AAED0-D88B-475D-A17C-4FACB4562DEE}"/>
              </a:ext>
            </a:extLst>
          </p:cNvPr>
          <p:cNvSpPr txBox="1"/>
          <p:nvPr/>
        </p:nvSpPr>
        <p:spPr>
          <a:xfrm>
            <a:off x="9091163" y="5285829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Q1eR backscatter</a:t>
            </a:r>
          </a:p>
          <a:p>
            <a:pPr algn="ctr"/>
            <a:r>
              <a:rPr lang="en-US" sz="1200" dirty="0"/>
              <a:t>3.40 x 10</a:t>
            </a:r>
            <a:r>
              <a:rPr lang="en-US" sz="1200" baseline="30000" dirty="0"/>
              <a:t>11</a:t>
            </a:r>
            <a:r>
              <a:rPr lang="en-US" sz="1200" dirty="0"/>
              <a:t>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B99AEA-021E-4EC5-99E3-FA2CDEC3D5C7}"/>
              </a:ext>
            </a:extLst>
          </p:cNvPr>
          <p:cNvCxnSpPr>
            <a:cxnSpLocks/>
          </p:cNvCxnSpPr>
          <p:nvPr/>
        </p:nvCxnSpPr>
        <p:spPr>
          <a:xfrm flipH="1" flipV="1">
            <a:off x="8828214" y="5199559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4871F85-39EA-472A-83A1-B2681A636511}"/>
              </a:ext>
            </a:extLst>
          </p:cNvPr>
          <p:cNvSpPr txBox="1"/>
          <p:nvPr/>
        </p:nvSpPr>
        <p:spPr>
          <a:xfrm>
            <a:off x="9970454" y="4386328"/>
            <a:ext cx="1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Q2eR backscatter</a:t>
            </a:r>
          </a:p>
          <a:p>
            <a:pPr algn="ctr"/>
            <a:r>
              <a:rPr lang="en-US" sz="1200" dirty="0"/>
              <a:t>2.61 x 10</a:t>
            </a:r>
            <a:r>
              <a:rPr lang="en-US" sz="1200" baseline="30000" dirty="0"/>
              <a:t>12</a:t>
            </a:r>
            <a:r>
              <a:rPr lang="en-US" sz="1200" dirty="0"/>
              <a:t> </a:t>
            </a:r>
            <a:r>
              <a:rPr lang="en-US" sz="1200" dirty="0" err="1"/>
              <a:t>ph</a:t>
            </a:r>
            <a:r>
              <a:rPr lang="en-US" sz="1200" dirty="0"/>
              <a:t>/s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8722D40-D6D9-4CA4-85D5-50BFE0C61549}"/>
              </a:ext>
            </a:extLst>
          </p:cNvPr>
          <p:cNvCxnSpPr>
            <a:cxnSpLocks/>
          </p:cNvCxnSpPr>
          <p:nvPr/>
        </p:nvCxnSpPr>
        <p:spPr>
          <a:xfrm flipH="1" flipV="1">
            <a:off x="9707505" y="4300058"/>
            <a:ext cx="396264" cy="213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F862595-82C1-4020-9ED7-DAC525E1F375}"/>
              </a:ext>
            </a:extLst>
          </p:cNvPr>
          <p:cNvSpPr txBox="1"/>
          <p:nvPr/>
        </p:nvSpPr>
        <p:spPr>
          <a:xfrm>
            <a:off x="8398474" y="1809572"/>
            <a:ext cx="1826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Total power: 24.70 kW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0D3F97-80C8-4E6E-ACC8-C97937A1BFCC}"/>
              </a:ext>
            </a:extLst>
          </p:cNvPr>
          <p:cNvSpPr txBox="1"/>
          <p:nvPr/>
        </p:nvSpPr>
        <p:spPr>
          <a:xfrm>
            <a:off x="634990" y="717605"/>
            <a:ext cx="2844048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Lattice date: 210405</a:t>
            </a:r>
          </a:p>
          <a:p>
            <a:pPr>
              <a:lnSpc>
                <a:spcPct val="150000"/>
              </a:lnSpc>
            </a:pPr>
            <a:r>
              <a:rPr lang="en-US" dirty="0"/>
              <a:t>0.5m shift included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cs typeface="Arial" panose="020B0604020202020204" pitchFamily="34" charset="0"/>
              </a:rPr>
              <a:t>24/2.0nm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cs typeface="Arial" panose="020B0604020202020204" pitchFamily="34" charset="0"/>
              </a:rPr>
              <a:t>E/E = 10.9 x 10</a:t>
            </a:r>
            <a:r>
              <a:rPr lang="en-US" baseline="30000" dirty="0">
                <a:cs typeface="Arial" panose="020B0604020202020204" pitchFamily="34" charset="0"/>
              </a:rPr>
              <a:t>-4</a:t>
            </a:r>
            <a:endParaRPr lang="en-US" baseline="30000" dirty="0"/>
          </a:p>
          <a:p>
            <a:pPr>
              <a:lnSpc>
                <a:spcPct val="150000"/>
              </a:lnSpc>
            </a:pPr>
            <a:r>
              <a:rPr lang="en-US" dirty="0"/>
              <a:t>Tails included</a:t>
            </a:r>
          </a:p>
          <a:p>
            <a:pPr>
              <a:lnSpc>
                <a:spcPct val="150000"/>
              </a:lnSpc>
            </a:pPr>
            <a:r>
              <a:rPr lang="en-US" dirty="0"/>
              <a:t>All surfaces assumed copper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Central section beryllium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Exit window aluminum</a:t>
            </a:r>
          </a:p>
          <a:p>
            <a:pPr>
              <a:lnSpc>
                <a:spcPct val="150000"/>
              </a:lnSpc>
            </a:pPr>
            <a:r>
              <a:rPr lang="en-US" dirty="0"/>
              <a:t>Roughness ratio = 0.05</a:t>
            </a:r>
          </a:p>
          <a:p>
            <a:pPr>
              <a:lnSpc>
                <a:spcPct val="150000"/>
              </a:lnSpc>
            </a:pPr>
            <a:r>
              <a:rPr lang="en-US" dirty="0"/>
              <a:t>Forward magnets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D1eF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Q1eF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Q0eF</a:t>
            </a:r>
          </a:p>
          <a:p>
            <a:pPr>
              <a:lnSpc>
                <a:spcPct val="150000"/>
              </a:lnSpc>
            </a:pPr>
            <a:r>
              <a:rPr lang="en-US" dirty="0"/>
              <a:t>Rear magnets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B2AeR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B2BeR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57097F5-F901-4EE4-9557-A23F721713E7}"/>
              </a:ext>
            </a:extLst>
          </p:cNvPr>
          <p:cNvSpPr txBox="1">
            <a:spLocks/>
          </p:cNvSpPr>
          <p:nvPr/>
        </p:nvSpPr>
        <p:spPr>
          <a:xfrm>
            <a:off x="185098" y="112114"/>
            <a:ext cx="7886700" cy="107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latin typeface="+mn-lt"/>
              </a:rPr>
              <a:t>Simulation Information (18GeV, 227mA)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5A821615-B629-4FE2-95AF-41A6A9261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496645"/>
              </p:ext>
            </p:extLst>
          </p:nvPr>
        </p:nvGraphicFramePr>
        <p:xfrm>
          <a:off x="3728300" y="1495500"/>
          <a:ext cx="4712530" cy="335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897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672</Words>
  <Application>Microsoft Office PowerPoint</Application>
  <PresentationFormat>Widescreen</PresentationFormat>
  <Paragraphs>193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Hetzel, Charles</dc:creator>
  <cp:lastModifiedBy>Hetzel, Charles</cp:lastModifiedBy>
  <cp:revision>38</cp:revision>
  <dcterms:created xsi:type="dcterms:W3CDTF">2021-05-25T17:26:15Z</dcterms:created>
  <dcterms:modified xsi:type="dcterms:W3CDTF">2021-05-28T18:28:43Z</dcterms:modified>
</cp:coreProperties>
</file>