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94669" autoAdjust="0"/>
  </p:normalViewPr>
  <p:slideViewPr>
    <p:cSldViewPr snapToGrid="0">
      <p:cViewPr varScale="1">
        <p:scale>
          <a:sx n="81" d="100"/>
          <a:sy n="81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171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DF879-B82D-48BE-AE1A-1A68A9C7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4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82B34-7F04-4D96-8B81-FCC66FDF4D04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49CAC-6F27-4C45-86AC-415F29B5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5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49CAC-6F27-4C45-86AC-415F29B5A5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0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8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1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0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9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3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9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6/3/2015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3A8C235-58B6-4E97-9C69-C10148704C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7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3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C235-58B6-4E97-9C69-C1014870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6/3/2015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3A8C235-58B6-4E97-9C69-C10148704C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7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 advTm="10000">
        <p:sndAc>
          <p:stSnd>
            <p:snd r:embed="rId13" name="chimes.wav"/>
          </p:stSnd>
        </p:sndAc>
      </p:transition>
    </mc:Choice>
    <mc:Fallback xmlns="">
      <p:transition advClick="0" advTm="10000">
        <p:sndAc>
          <p:stSnd>
            <p:snd r:embed="rId1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hyperlink" Target="https://collab.external.bnl.gov/sites/sPHENIX-Magnet/Shared%20Documents/2015-5-22%20PCSS%20Review.docx" TargetMode="External"/><Relationship Id="rId4" Type="http://schemas.openxmlformats.org/officeDocument/2006/relationships/hyperlink" Target="https://collab.external.bnl.gov/sites/sPHENIX-Magnet/Shared%20Documents/Magnet%20Test%20Schedule%20Rev%205-29-2015-Rev%202.mp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6/3/2015</a:t>
            </a:r>
            <a:endParaRPr lang="en-US"/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BF32F23C-9CE0-4285-82B9-7854893FA4F8}" type="slidenum">
              <a:rPr lang="en-US" altLang="en-US" sz="1125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en-US" sz="1125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76363"/>
            <a:ext cx="8989621" cy="6267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75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pPr>
              <a:defRPr/>
            </a:pPr>
            <a:endParaRPr lang="en-US" sz="23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Blip>
                <a:blip r:embed="rId3"/>
              </a:buBlip>
              <a:defRPr/>
            </a:pPr>
            <a:r>
              <a:rPr lang="en-US" sz="23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23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Magnet Schedule</a:t>
            </a:r>
            <a:endParaRPr lang="en-US" sz="23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3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Blip>
                <a:blip r:embed="rId3"/>
              </a:buBlip>
              <a:defRPr/>
            </a:pPr>
            <a:r>
              <a:rPr lang="en-US" sz="23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to finish the PCSS review </a:t>
            </a:r>
            <a:r>
              <a:rPr lang="en-US" sz="23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action </a:t>
            </a:r>
            <a:r>
              <a:rPr lang="en-US" sz="23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items</a:t>
            </a:r>
            <a:r>
              <a:rPr lang="en-US" sz="23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(mainly </a:t>
            </a:r>
            <a:r>
              <a:rPr lang="en-US" sz="23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calculations, the most difficult one being arc-flash …)</a:t>
            </a:r>
          </a:p>
          <a:p>
            <a:pPr marL="257175" indent="-257175">
              <a:buBlip>
                <a:blip r:embed="rId3"/>
              </a:buBlip>
              <a:defRPr/>
            </a:pPr>
            <a:endParaRPr lang="en-US" sz="23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23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Connections</a:t>
            </a:r>
            <a:endParaRPr lang="en-US" altLang="zh-TW" sz="24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Tx/>
              <a:buBlip>
                <a:blip r:embed="rId6"/>
              </a:buBlip>
              <a:defRPr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Temperatures etc. go to </a:t>
            </a:r>
            <a:r>
              <a:rPr lang="en-US" altLang="zh-TW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Cryo’s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monitoring</a:t>
            </a:r>
          </a:p>
          <a:p>
            <a:pPr marL="742950" lvl="1" indent="-285750">
              <a:buFontTx/>
              <a:buBlip>
                <a:blip r:embed="rId6"/>
              </a:buBlip>
              <a:defRPr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Diff. voltages,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 gauges etc. all go to </a:t>
            </a:r>
            <a:r>
              <a:rPr lang="en-US" altLang="zh-TW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Piyush’s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system</a:t>
            </a:r>
          </a:p>
          <a:p>
            <a:pPr marL="742950" lvl="1" indent="-285750">
              <a:buFontTx/>
              <a:buBlip>
                <a:blip r:embed="rId6"/>
              </a:buBlip>
              <a:defRPr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Giannotti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 “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connection czar” to make sure the connections are right</a:t>
            </a:r>
          </a:p>
          <a:p>
            <a:pPr marL="742950" lvl="1" indent="-285750">
              <a:buFontTx/>
              <a:buBlip>
                <a:blip r:embed="rId6"/>
              </a:buBlip>
              <a:defRPr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may be connections like “vacuum” that can be shared</a:t>
            </a:r>
            <a:endParaRPr lang="en-US" sz="23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lvl="1" indent="-257175">
              <a:buBlip>
                <a:blip r:embed="rId3"/>
              </a:buBlip>
              <a:defRPr/>
            </a:pPr>
            <a:endParaRPr lang="en-US" sz="23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Blip>
                <a:blip r:embed="rId3"/>
              </a:buBlip>
              <a:defRPr/>
            </a:pPr>
            <a:r>
              <a:rPr lang="en-US" sz="23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Connectors (fixing/replacing)</a:t>
            </a:r>
          </a:p>
          <a:p>
            <a:pPr marL="257175" indent="-257175">
              <a:buBlip>
                <a:blip r:embed="rId7"/>
              </a:buBlip>
              <a:defRPr/>
            </a:pPr>
            <a:endParaRPr lang="en-US" sz="15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Blip>
                <a:blip r:embed="rId7"/>
              </a:buBlip>
              <a:defRPr/>
            </a:pPr>
            <a:endParaRPr lang="en-US" sz="1725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725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118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7051A00D5AF47A732213FD862E4EF" ma:contentTypeVersion="0" ma:contentTypeDescription="Create a new document." ma:contentTypeScope="" ma:versionID="d1d3565193c5aa67aa5e6eb3295425a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515A21-33DC-4FD8-909F-B2EE8FD25F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75EC06-F674-4861-B7A6-AD55F1CF500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3F4BCD3-E4FC-43DD-BF34-0C74897853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</TotalTime>
  <Words>79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includes pointers to P. Giannotti's and M. Anerella's materials</dc:title>
  <dc:creator>Yip, Kin</dc:creator>
  <cp:lastModifiedBy>Yip, Kin</cp:lastModifiedBy>
  <cp:revision>40</cp:revision>
  <dcterms:created xsi:type="dcterms:W3CDTF">2015-03-24T19:35:19Z</dcterms:created>
  <dcterms:modified xsi:type="dcterms:W3CDTF">2015-06-03T15:48:03Z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0x01010055D7051A00D5AF47A732213FD862E4EF</vt:lpwstr>
  </property>
</Properties>
</file>