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6868D929-8EC5-4C10-83B0-2925A4493929}"/>
    <pc:docChg chg="delSld">
      <pc:chgData name="Jeff" userId="367c8676d18b2324" providerId="LiveId" clId="{6868D929-8EC5-4C10-83B0-2925A4493929}" dt="2021-06-10T04:09:39.799" v="8" actId="47"/>
      <pc:docMkLst>
        <pc:docMk/>
      </pc:docMkLst>
      <pc:sldChg chg="del">
        <pc:chgData name="Jeff" userId="367c8676d18b2324" providerId="LiveId" clId="{6868D929-8EC5-4C10-83B0-2925A4493929}" dt="2021-06-10T04:09:38.831" v="6" actId="47"/>
        <pc:sldMkLst>
          <pc:docMk/>
          <pc:sldMk cId="511577278" sldId="256"/>
        </pc:sldMkLst>
      </pc:sldChg>
      <pc:sldChg chg="del">
        <pc:chgData name="Jeff" userId="367c8676d18b2324" providerId="LiveId" clId="{6868D929-8EC5-4C10-83B0-2925A4493929}" dt="2021-06-10T04:09:39.277" v="7" actId="47"/>
        <pc:sldMkLst>
          <pc:docMk/>
          <pc:sldMk cId="799564132" sldId="257"/>
        </pc:sldMkLst>
      </pc:sldChg>
      <pc:sldChg chg="del">
        <pc:chgData name="Jeff" userId="367c8676d18b2324" providerId="LiveId" clId="{6868D929-8EC5-4C10-83B0-2925A4493929}" dt="2021-06-10T04:09:39.799" v="8" actId="47"/>
        <pc:sldMkLst>
          <pc:docMk/>
          <pc:sldMk cId="3961802398" sldId="258"/>
        </pc:sldMkLst>
      </pc:sldChg>
      <pc:sldChg chg="del">
        <pc:chgData name="Jeff" userId="367c8676d18b2324" providerId="LiveId" clId="{6868D929-8EC5-4C10-83B0-2925A4493929}" dt="2021-06-10T04:09:31.654" v="0" actId="47"/>
        <pc:sldMkLst>
          <pc:docMk/>
          <pc:sldMk cId="3735012421" sldId="259"/>
        </pc:sldMkLst>
      </pc:sldChg>
      <pc:sldChg chg="del">
        <pc:chgData name="Jeff" userId="367c8676d18b2324" providerId="LiveId" clId="{6868D929-8EC5-4C10-83B0-2925A4493929}" dt="2021-06-10T04:09:33.017" v="1" actId="47"/>
        <pc:sldMkLst>
          <pc:docMk/>
          <pc:sldMk cId="1203377640" sldId="260"/>
        </pc:sldMkLst>
      </pc:sldChg>
      <pc:sldChg chg="del">
        <pc:chgData name="Jeff" userId="367c8676d18b2324" providerId="LiveId" clId="{6868D929-8EC5-4C10-83B0-2925A4493929}" dt="2021-06-10T04:09:33.674" v="2" actId="47"/>
        <pc:sldMkLst>
          <pc:docMk/>
          <pc:sldMk cId="3142140754" sldId="261"/>
        </pc:sldMkLst>
      </pc:sldChg>
      <pc:sldChg chg="del">
        <pc:chgData name="Jeff" userId="367c8676d18b2324" providerId="LiveId" clId="{6868D929-8EC5-4C10-83B0-2925A4493929}" dt="2021-06-10T04:09:34.293" v="3" actId="47"/>
        <pc:sldMkLst>
          <pc:docMk/>
          <pc:sldMk cId="4258605181" sldId="262"/>
        </pc:sldMkLst>
      </pc:sldChg>
      <pc:sldChg chg="del">
        <pc:chgData name="Jeff" userId="367c8676d18b2324" providerId="LiveId" clId="{6868D929-8EC5-4C10-83B0-2925A4493929}" dt="2021-06-10T04:09:34.655" v="4" actId="47"/>
        <pc:sldMkLst>
          <pc:docMk/>
          <pc:sldMk cId="3444653065" sldId="263"/>
        </pc:sldMkLst>
      </pc:sldChg>
      <pc:sldChg chg="del">
        <pc:chgData name="Jeff" userId="367c8676d18b2324" providerId="LiveId" clId="{6868D929-8EC5-4C10-83B0-2925A4493929}" dt="2021-06-10T04:09:35.346" v="5" actId="47"/>
        <pc:sldMkLst>
          <pc:docMk/>
          <pc:sldMk cId="2213216748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A478-F770-45C2-BE3E-F69FCD64C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3F583-2026-4FBE-B5E7-8766042EE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2F06C-127F-4E6B-8EBD-50CF41DF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DCAAF-1E82-46F6-888C-C7109589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1C5BE-43BB-41FF-B970-841D8526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505B-0223-42AF-A117-6285CB34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93E11-AF0E-4A96-9EB8-5DA793126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86F71-2309-47E3-95EF-93D21E7E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61B17-8603-40FC-9694-42B96217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05DA0-3C3E-4A77-9683-A36CC71C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357D-0095-4A8A-96B2-2507CEDCF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B97FD-135C-4406-97D6-570E6A8B6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B096A-8FC6-4667-A12F-DFA63BC2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D45E2-0F89-4336-BD2E-CB8FAA61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F7732-E47F-471D-912E-7F4AD5B8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0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6239-0E58-479F-A687-6881C355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6EDF-3C64-4FAB-A506-4673912D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D5545-048F-4A4B-9A5B-617AAD785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7A05C-34A4-47C7-8DA5-F63B4727E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3E2E4-09F8-409F-9C1D-98A020EB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6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5B6B1-64F1-4A77-82EF-38997C45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D89B9-2C90-49D5-8741-2118B1973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7DB3D-B549-4137-9BC1-81811BDB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7E5D0-0718-42EF-BD52-88ADC18E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814A8-F02D-4C83-94EA-DCA54695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0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55E0-81B3-4A6C-A12F-D984ADC9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F0D40-762F-4AC8-B998-D6FB5BA1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1651D-5BF4-48EB-8C29-46EE583C3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4EF56-7B99-4814-864A-056E0842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2D0E-A9EC-4B7D-A883-D168B98E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5916B-150F-4FA1-867F-C7905D06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32D1-D1D9-4575-B555-9B8A1C7E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AE11D-A11E-4D38-9DC7-BCB126068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27E2B-85DD-4D9D-923A-22968C766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D67B0-67A0-4F4C-8F0F-458B9A9BF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D548A-F485-4344-9586-87E26D78C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091C1-6C05-4B77-AA4B-53FBA91C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987F3-9B63-4138-9DC7-E97DC561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4A9E2F-63F0-491B-8009-9E41A006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6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7B19-7808-48F9-A77A-A276913D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F2BD9-75CD-4A2E-91C6-25859FB6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E5F9D-54B0-4252-9C4C-366E99FE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68389-21D6-4771-AAF0-3D4F549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0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4F434-0623-4612-A1A7-F5CB9171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CF27E9-51E6-4B05-BE19-54B7ECF3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9F7D3-1CB2-4A68-812C-291E7F34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20D9-63DC-4EFF-8A7E-CA9FFB7D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8168-BA35-4FFB-965A-D97FC8E0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F9498-44FB-42D7-937A-CB7483FC9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466BF-E7EE-45DF-A469-D3A3838F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03D2C-91E2-474E-96FF-ACBF8FC9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D002B-3915-46DD-9E02-408D27BD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2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A0EFB-DA5A-471E-A9DC-0BF826C09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2264E-7FD2-40A5-AF98-FC746258A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6136A-12E7-4DF5-BDA2-80C4712E4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6E2D2-3177-434A-9D0D-B402DC3DC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1AB12-A624-44C3-B3E6-3D58ABBE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8770C-A54F-4D22-98EB-710FE4FA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1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CBC8C-2759-44E0-88B7-326899057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8A393-1843-4D94-955C-F9345D7EE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59C51-EEC3-4F91-B6D9-2504B4DBE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EA13-08B4-4819-8CCB-07C4A843818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5D539-62FA-4641-859F-B04AAC69A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565AE-25EB-4004-B316-DD8FD170B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5B074-B2A0-4757-AF81-FD88A2F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3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B3CE-E642-4748-9BE9-43BAFA5E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and Medium term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66243-F288-429D-8362-4AADFDFEC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main goal is to have our part of a proposal by November.</a:t>
            </a:r>
          </a:p>
          <a:p>
            <a:r>
              <a:rPr lang="en-US" dirty="0"/>
              <a:t>Get good information on the detector parameters</a:t>
            </a:r>
          </a:p>
          <a:p>
            <a:pPr lvl="1"/>
            <a:r>
              <a:rPr lang="en-US" dirty="0"/>
              <a:t>Already started (before formation of this group) but the detector technology isn’t finalized</a:t>
            </a:r>
          </a:p>
          <a:p>
            <a:pPr lvl="1"/>
            <a:r>
              <a:rPr lang="en-US" dirty="0"/>
              <a:t>Need volunteers to act as liaisons to each of the detector groups and follow updates to the detector plans</a:t>
            </a:r>
          </a:p>
          <a:p>
            <a:pPr lvl="1"/>
            <a:r>
              <a:rPr lang="en-US" dirty="0"/>
              <a:t>We will compile and update a document </a:t>
            </a:r>
          </a:p>
          <a:p>
            <a:r>
              <a:rPr lang="en-US" dirty="0"/>
              <a:t>We need a good enough design at least at a block diagram level to identify components or define R&amp;D</a:t>
            </a:r>
          </a:p>
          <a:p>
            <a:pPr lvl="1"/>
            <a:r>
              <a:rPr lang="en-US" dirty="0"/>
              <a:t>Need to identify components of the system and specific groups of people to look into ideas.</a:t>
            </a:r>
          </a:p>
          <a:p>
            <a:r>
              <a:rPr lang="en-US" dirty="0"/>
              <a:t>There have already been questions asked of us regarding participation in cross collaboration development for ASICS and the like.  </a:t>
            </a:r>
          </a:p>
          <a:p>
            <a:pPr lvl="1"/>
            <a:r>
              <a:rPr lang="en-US" dirty="0"/>
              <a:t>Should we pursue this?  </a:t>
            </a:r>
          </a:p>
          <a:p>
            <a:pPr lvl="1"/>
            <a:r>
              <a:rPr lang="en-US" dirty="0"/>
              <a:t>What does it mean specifically for the proposal?</a:t>
            </a:r>
          </a:p>
          <a:p>
            <a:pPr lvl="1"/>
            <a:r>
              <a:rPr lang="en-US" dirty="0"/>
              <a:t>Presumably, we would come up with a recommendation then argue it to the Athena Management.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1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Short and Medium term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Athena DAQ Working Group Kickoff Meeting </dc:title>
  <dc:creator>Jeff</dc:creator>
  <cp:lastModifiedBy>Jeff</cp:lastModifiedBy>
  <cp:revision>11</cp:revision>
  <dcterms:created xsi:type="dcterms:W3CDTF">2021-06-10T02:16:27Z</dcterms:created>
  <dcterms:modified xsi:type="dcterms:W3CDTF">2021-06-10T04:09:57Z</dcterms:modified>
</cp:coreProperties>
</file>