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4140-5E8B-4FDA-A7B1-7A9554194B2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744-0AD7-4A8A-B01C-86DEEDFB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ECCE with </a:t>
            </a:r>
            <a:r>
              <a:rPr lang="en-US" dirty="0" err="1"/>
              <a:t>Hcal</a:t>
            </a:r>
            <a:r>
              <a:rPr lang="en-US" dirty="0"/>
              <a:t> mods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 Brindza</a:t>
            </a:r>
          </a:p>
          <a:p>
            <a:r>
              <a:rPr lang="en-US" dirty="0"/>
              <a:t>June 7, 2021</a:t>
            </a:r>
          </a:p>
        </p:txBody>
      </p:sp>
    </p:spTree>
    <p:extLst>
      <p:ext uri="{BB962C8B-B14F-4D97-AF65-F5344CB8AC3E}">
        <p14:creationId xmlns:p14="http://schemas.microsoft.com/office/powerpoint/2010/main" val="40445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conic piston regular iron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on axis with conic piston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in iron with piston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ray @ 8.4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Bperp</a:t>
            </a:r>
            <a:r>
              <a:rPr lang="en-US" dirty="0"/>
              <a:t> near conic piston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iron pulled out to 440/460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with iron at 440/460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Hcal</a:t>
            </a:r>
            <a:r>
              <a:rPr lang="en-US" dirty="0"/>
              <a:t> at 50 %, 10 %, no iron and iron outside have little effect on B(000)</a:t>
            </a:r>
          </a:p>
          <a:p>
            <a:r>
              <a:rPr lang="en-US" dirty="0"/>
              <a:t>Field does change shape near coil end.</a:t>
            </a:r>
          </a:p>
          <a:p>
            <a:r>
              <a:rPr lang="en-US" dirty="0" err="1"/>
              <a:t>Bperp</a:t>
            </a:r>
            <a:r>
              <a:rPr lang="en-US" dirty="0"/>
              <a:t> near axis sees slight improvement with less to no iron</a:t>
            </a:r>
          </a:p>
          <a:p>
            <a:r>
              <a:rPr lang="en-US" dirty="0"/>
              <a:t>First look at using the “piston” to get more </a:t>
            </a:r>
            <a:r>
              <a:rPr lang="en-US" dirty="0" err="1"/>
              <a:t>Bperp</a:t>
            </a:r>
            <a:r>
              <a:rPr lang="en-US" dirty="0"/>
              <a:t> near axis – this needs more work.</a:t>
            </a:r>
          </a:p>
        </p:txBody>
      </p:sp>
    </p:spTree>
    <p:extLst>
      <p:ext uri="{BB962C8B-B14F-4D97-AF65-F5344CB8AC3E}">
        <p14:creationId xmlns:p14="http://schemas.microsoft.com/office/powerpoint/2010/main" val="37377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effects of mods to </a:t>
            </a:r>
            <a:r>
              <a:rPr lang="en-US" dirty="0" err="1"/>
              <a:t>Hcal</a:t>
            </a:r>
            <a:r>
              <a:rPr lang="en-US" dirty="0"/>
              <a:t> 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50 % iron density in all iron</a:t>
            </a:r>
          </a:p>
          <a:p>
            <a:r>
              <a:rPr lang="en-US" dirty="0"/>
              <a:t>First mod use 10 % in </a:t>
            </a:r>
            <a:r>
              <a:rPr lang="en-US" dirty="0" err="1"/>
              <a:t>Hcal</a:t>
            </a:r>
            <a:endParaRPr lang="en-US" dirty="0"/>
          </a:p>
          <a:p>
            <a:r>
              <a:rPr lang="en-US" dirty="0"/>
              <a:t>Remove </a:t>
            </a:r>
            <a:r>
              <a:rPr lang="en-US" dirty="0" err="1"/>
              <a:t>Hcal</a:t>
            </a:r>
            <a:r>
              <a:rPr lang="en-US" dirty="0"/>
              <a:t> iron completely</a:t>
            </a:r>
          </a:p>
          <a:p>
            <a:r>
              <a:rPr lang="en-US" dirty="0"/>
              <a:t>Use iron after </a:t>
            </a:r>
            <a:r>
              <a:rPr lang="en-US" dirty="0" err="1"/>
              <a:t>Hcal</a:t>
            </a:r>
            <a:r>
              <a:rPr lang="en-US" dirty="0"/>
              <a:t> at 440-460 @ 100 % density</a:t>
            </a:r>
          </a:p>
          <a:p>
            <a:r>
              <a:rPr lang="en-US" dirty="0"/>
              <a:t>Some models have primitive piston inserted</a:t>
            </a:r>
          </a:p>
        </p:txBody>
      </p:sp>
    </p:spTree>
    <p:extLst>
      <p:ext uri="{BB962C8B-B14F-4D97-AF65-F5344CB8AC3E}">
        <p14:creationId xmlns:p14="http://schemas.microsoft.com/office/powerpoint/2010/main" val="3998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on axis ( gauss) 50 % iron density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4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on Z with </a:t>
            </a:r>
            <a:r>
              <a:rPr lang="en-US" dirty="0" err="1"/>
              <a:t>Hcal</a:t>
            </a:r>
            <a:r>
              <a:rPr lang="en-US" dirty="0"/>
              <a:t> density 10 %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in center of </a:t>
            </a:r>
            <a:r>
              <a:rPr lang="en-US" dirty="0" err="1"/>
              <a:t>Hcal</a:t>
            </a:r>
            <a:r>
              <a:rPr lang="en-US" dirty="0"/>
              <a:t> 10 %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perp near axis .95,2.1,3.8,5.7 deg.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no </a:t>
            </a:r>
            <a:r>
              <a:rPr lang="en-US" dirty="0" err="1"/>
              <a:t>Hcal</a:t>
            </a:r>
            <a:r>
              <a:rPr lang="en-US" dirty="0"/>
              <a:t> iron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om axis no </a:t>
            </a:r>
            <a:r>
              <a:rPr lang="en-US" dirty="0" err="1"/>
              <a:t>Hcal</a:t>
            </a:r>
            <a:r>
              <a:rPr lang="en-US" dirty="0"/>
              <a:t> iron B(000) 1.4 T ( same)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Bperp</a:t>
            </a:r>
            <a:r>
              <a:rPr lang="en-US" dirty="0"/>
              <a:t> near axis no iron in </a:t>
            </a:r>
            <a:r>
              <a:rPr lang="en-US" dirty="0" err="1"/>
              <a:t>Hcal</a:t>
            </a:r>
            <a:br>
              <a:rPr lang="en-US" dirty="0"/>
            </a:br>
            <a:r>
              <a:rPr lang="en-US" dirty="0"/>
              <a:t>slight improvement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212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ECCE with Hcal mods</vt:lpstr>
      <vt:lpstr>Study effects of mods to Hcal iron</vt:lpstr>
      <vt:lpstr>Bz on axis ( gauss) 50 % iron density</vt:lpstr>
      <vt:lpstr>Bz on Z with Hcal density 10 %</vt:lpstr>
      <vt:lpstr>B in center of Hcal 10 %</vt:lpstr>
      <vt:lpstr>B perp near axis .95,2.1,3.8,5.7 deg.</vt:lpstr>
      <vt:lpstr>Model with no Hcal iron</vt:lpstr>
      <vt:lpstr>Bz om axis no Hcal iron B(000) 1.4 T ( same)</vt:lpstr>
      <vt:lpstr>Bperp near axis no iron in Hcal slight improvement</vt:lpstr>
      <vt:lpstr>Model with conic piston regular iron</vt:lpstr>
      <vt:lpstr>Bz on axis with conic piston</vt:lpstr>
      <vt:lpstr>B in iron with piston</vt:lpstr>
      <vt:lpstr>Model with ray @ 8.4</vt:lpstr>
      <vt:lpstr>Bperp near conic piston</vt:lpstr>
      <vt:lpstr>Model with iron pulled out to 440/460</vt:lpstr>
      <vt:lpstr>Bz with iron at 440/460</vt:lpstr>
      <vt:lpstr>Comments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ECCE with Hcal mods</dc:title>
  <dc:creator>Paul Brindza</dc:creator>
  <cp:lastModifiedBy>paul brindza</cp:lastModifiedBy>
  <cp:revision>12</cp:revision>
  <dcterms:created xsi:type="dcterms:W3CDTF">2021-06-07T17:28:26Z</dcterms:created>
  <dcterms:modified xsi:type="dcterms:W3CDTF">2021-06-09T12:58:18Z</dcterms:modified>
</cp:coreProperties>
</file>