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7EF37-14EB-49BD-BDA9-DB1E2AB8404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641AF-53C7-4AEE-8234-F2E70358C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32C9-48A1-4B9E-94D7-0DE39565F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CBB57-6561-47FD-9578-FA6B1EC4A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71F7E-AB95-4F67-BBB8-5E2280BC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4971-EA5B-4ABC-940A-16D1D59EF977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235D7-758F-4583-90F0-7C8B9ECE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6C0B0-0050-48BE-861C-155A7459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7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675D4-4B0B-49CF-8773-D87E8554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6C81B-A09E-4CEC-8B1B-4B9FFD7A3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2F856-1026-4CD0-8CED-5E5892355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AEBF-0542-4585-84EF-762E04659173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8C947-8062-41C5-B65F-149790BC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6C956-FD5A-4288-9C38-841D874C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7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76B33-4881-46A2-9D28-320FAB675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905E5-424D-466F-9B85-6EE203C16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612A2-5380-405D-A375-1C54E4C1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7492-8498-4BEC-A9C5-3BCF908650EC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0F6AC-2287-4073-ABB7-09FD2481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EFE03-7591-4B92-AD1E-F515DE4F1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4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0407-9862-4E57-9485-4CDA705C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905-9CCA-407C-90BB-E5991852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D53CD-E7DF-4232-BA74-9C4482848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6072-D656-485D-A391-74BC91246E1B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3692C-21FB-45FE-8B9F-61DA356B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CA3CE-0884-4CB8-A0EB-23182802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8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459B4-64E6-4EA2-82CD-3617582E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9ADCF-97C6-4A37-ADB4-51445DCE4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A5D81-603D-42E8-AF89-DA89783F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D6E4-759D-462F-B6EA-AF07B574AC08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9D04A-BA77-4D70-AB63-45572318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1B28E-4713-4577-AEA8-992C1035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22A8-25A2-428F-9770-47ECD77C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7C67B-D7FF-4F7D-A6BF-EF6B62EB3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2475E-603C-4F97-8719-F175D55E6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71633-C946-4515-ACD6-E55F5449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CB-FD41-4669-904B-9CB143806B2D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DF749-CB24-408A-BCC4-C0C3FBA0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C9434-8190-4747-8857-F5CA44A1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2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9CA9-8D62-4090-948F-B87A6369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0E23E-E35C-46EC-BD89-A2D6E320F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E27A6-F96B-43DF-8A3C-3C83DD1C1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0DD81-A8B6-4163-B0D9-D5966FC251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2BE77-CDA4-4185-B32A-C0F75503F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C85871-3A4C-4D7B-9B20-85ADBFBF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77B-D455-438D-AA4A-34EE850D86F6}" type="datetime1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CCA33-E036-48A1-B67E-DC6AD219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0A800-18CB-44E0-BBA9-BF794966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5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0740-8A39-4593-8306-84B97198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AE8A9-0796-497C-939E-7F4C5B28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3B19-0C7C-4EAE-BDB4-EC089B73F035}" type="datetime1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8952F1-F436-4D81-A48F-9B3F0DBA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4F5E9-38F9-4F8A-A6CD-48969547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2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50B054-C573-4C15-B741-6E782408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FCDF-B78F-4A37-8FC0-6865BAA0C66C}" type="datetime1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4C8AB-E277-423D-BD20-6C39D4EF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BE60F-E8CD-42E5-B88E-E33D2BCF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6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8B9D-93FC-45FA-80FC-E54716D48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EC0A-D09F-4227-AB8F-F9942D350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701CC-59B3-4F7D-BB5D-CEFB6BEAA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126C5-3185-419C-B472-805C0A15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F982-82A6-4046-94DE-96764747AEA0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B918D-E96E-4EA8-BFF1-60E1F81E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040DC-2C2E-49B1-A283-6E89BC55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7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31D63-C401-4A1D-A84F-4F395DE9A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BD57CB-6940-4E41-A6AA-F6F5F2564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05EB0-5453-4023-8E66-3AD445238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C3278-9DC2-4F3B-B973-6D5715EA5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7566-98EA-4B97-9516-833066A35C09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9B1A2-E56E-47AA-BAD9-1DF36939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F9C6A-4CD5-40E6-9BF0-FE4AF69C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7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16999-918B-4750-8692-41E29074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C2F9A-FEF1-4EFB-A398-34F7CE3D7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B07C9-746D-4142-B8EA-9021AAFDE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3EB2-6914-46B3-A7D4-3B8330FB01CB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F917E-555C-4E0C-86E6-1168D7942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284CA-76DF-4058-938F-602DB2568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9B76-966C-41BC-B187-F0965B6D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0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category/36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2C28-CC68-4071-AF5B-803AEF74E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0557"/>
            <a:ext cx="9144000" cy="1249454"/>
          </a:xfrm>
        </p:spPr>
        <p:txBody>
          <a:bodyPr/>
          <a:lstStyle/>
          <a:p>
            <a:r>
              <a:rPr lang="en-US" dirty="0"/>
              <a:t>Jet/HF/EW/BSM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A01E1-698B-47A3-989B-973BF723F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91351"/>
            <a:ext cx="9856573" cy="1476462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/>
              <a:t>Weekly meetings:	Tuesday’s starting at 13:30 EDT</a:t>
            </a:r>
          </a:p>
          <a:p>
            <a:pPr algn="l"/>
            <a:r>
              <a:rPr lang="en-US" dirty="0" err="1"/>
              <a:t>Indico</a:t>
            </a:r>
            <a:r>
              <a:rPr lang="en-US" dirty="0"/>
              <a:t>:			</a:t>
            </a:r>
            <a:r>
              <a:rPr lang="en-US" dirty="0">
                <a:hlinkClick r:id="rId2"/>
              </a:rPr>
              <a:t>https://indico.bnl.gov/category/367</a:t>
            </a:r>
            <a:endParaRPr lang="en-US" dirty="0"/>
          </a:p>
          <a:p>
            <a:pPr algn="l"/>
            <a:r>
              <a:rPr lang="en-US" dirty="0"/>
              <a:t>Mailing list: 		https://</a:t>
            </a:r>
            <a:r>
              <a:rPr lang="en-US" dirty="0" err="1"/>
              <a:t>lists.bnl.gov</a:t>
            </a:r>
            <a:r>
              <a:rPr lang="en-US" dirty="0"/>
              <a:t>/mailman/</a:t>
            </a:r>
            <a:r>
              <a:rPr lang="en-US" dirty="0" err="1"/>
              <a:t>listinfo</a:t>
            </a:r>
            <a:r>
              <a:rPr lang="en-US" dirty="0"/>
              <a:t>/eic-ip6-phys-jet-hq-l</a:t>
            </a:r>
          </a:p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41A5F3-47D8-5441-9A42-9387298830EA}"/>
              </a:ext>
            </a:extLst>
          </p:cNvPr>
          <p:cNvSpPr/>
          <p:nvPr/>
        </p:nvSpPr>
        <p:spPr>
          <a:xfrm>
            <a:off x="366583" y="612088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ATHENA Conveners Meeting, June 4</a:t>
            </a:r>
            <a:r>
              <a:rPr lang="en-US" baseline="30000" dirty="0"/>
              <a:t>th</a:t>
            </a:r>
            <a:r>
              <a:rPr lang="en-US" dirty="0"/>
              <a:t>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B0BEC93-023B-D24E-BBF1-0EF7F3CDEACD}"/>
              </a:ext>
            </a:extLst>
          </p:cNvPr>
          <p:cNvSpPr txBox="1">
            <a:spLocks/>
          </p:cNvSpPr>
          <p:nvPr/>
        </p:nvSpPr>
        <p:spPr>
          <a:xfrm>
            <a:off x="1524000" y="391915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Miguel Arratia – </a:t>
            </a:r>
            <a:r>
              <a:rPr lang="en-US" dirty="0" err="1"/>
              <a:t>Miguel.Arratia@ucr.edu</a:t>
            </a:r>
            <a:endParaRPr lang="en-US" dirty="0"/>
          </a:p>
          <a:p>
            <a:pPr algn="l"/>
            <a:r>
              <a:rPr lang="en-US" dirty="0"/>
              <a:t>Brian Page – </a:t>
            </a:r>
            <a:r>
              <a:rPr lang="en-US" dirty="0" err="1"/>
              <a:t>bpage@bnl.gov</a:t>
            </a:r>
            <a:endParaRPr lang="en-US" dirty="0"/>
          </a:p>
          <a:p>
            <a:pPr algn="l"/>
            <a:r>
              <a:rPr lang="en-US" dirty="0"/>
              <a:t>Stephen </a:t>
            </a:r>
            <a:r>
              <a:rPr lang="en-US" dirty="0" err="1"/>
              <a:t>Sekula</a:t>
            </a:r>
            <a:r>
              <a:rPr lang="en-US" dirty="0"/>
              <a:t> – </a:t>
            </a:r>
            <a:r>
              <a:rPr lang="en-US" dirty="0" err="1"/>
              <a:t>ssekula@smu.edu</a:t>
            </a:r>
            <a:endParaRPr lang="en-US" dirty="0"/>
          </a:p>
          <a:p>
            <a:pPr algn="l"/>
            <a:r>
              <a:rPr lang="en-US" dirty="0"/>
              <a:t>Ernst Sichtermann – </a:t>
            </a:r>
            <a:r>
              <a:rPr lang="en-US" dirty="0" err="1"/>
              <a:t>EPSichtermann@lbl.gov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B1692-36FC-4F7C-8E08-3AFC81CD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48F6E-7D58-4355-8ECD-01801B24077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Golden Physics Channels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A8A21-3353-4CFD-B833-835C88DE7BCC}"/>
              </a:ext>
            </a:extLst>
          </p:cNvPr>
          <p:cNvSpPr txBox="1"/>
          <p:nvPr/>
        </p:nvSpPr>
        <p:spPr>
          <a:xfrm>
            <a:off x="364068" y="948271"/>
            <a:ext cx="546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Golden Channel = Important results that we need to demonstrate that we can measure well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We have identified several golden channels – obviously not all of these can make it into proposal plots, but we need to prove we can do them and describe any issues in the proposal text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None of these have been studied yet with full ATHENA simulation – some YR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081C4-4B9C-44E9-A92B-3EDFADB22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802" y="95903"/>
            <a:ext cx="6067603" cy="650809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935D-D6DD-4A91-8FD5-53E361BA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2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9FB6C2-5769-4237-B786-00673D9A717F}"/>
              </a:ext>
            </a:extLst>
          </p:cNvPr>
          <p:cNvSpPr/>
          <p:nvPr/>
        </p:nvSpPr>
        <p:spPr>
          <a:xfrm>
            <a:off x="6400798" y="2218267"/>
            <a:ext cx="245532" cy="4284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1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48F6E-7D58-4355-8ECD-01801B24077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Golden Physics Channels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A8A21-3353-4CFD-B833-835C88DE7BCC}"/>
              </a:ext>
            </a:extLst>
          </p:cNvPr>
          <p:cNvSpPr txBox="1"/>
          <p:nvPr/>
        </p:nvSpPr>
        <p:spPr>
          <a:xfrm>
            <a:off x="364068" y="948271"/>
            <a:ext cx="546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Golden Channel = Important results that we need to demonstrate that we can measure well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We have identified several golden channels – obviously not all of these can make it into proposal plots, but we need to prove we can do them and describe any issues in the proposal text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None of these have been studied yet with full ATHENA simulation – some YR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081C4-4B9C-44E9-A92B-3EDFADB22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802" y="95903"/>
            <a:ext cx="6067603" cy="650809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935D-D6DD-4A91-8FD5-53E361BA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3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9FB6C2-5769-4237-B786-00673D9A717F}"/>
              </a:ext>
            </a:extLst>
          </p:cNvPr>
          <p:cNvSpPr/>
          <p:nvPr/>
        </p:nvSpPr>
        <p:spPr>
          <a:xfrm>
            <a:off x="6400798" y="2218267"/>
            <a:ext cx="245532" cy="4284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E48FE1D-806C-4F34-BF30-D8BE8BE71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1" y="3640874"/>
            <a:ext cx="4043686" cy="3115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70322F-B066-44AC-83D8-F3738DF66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180" y="3640874"/>
            <a:ext cx="4043686" cy="316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84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48F6E-7D58-4355-8ECD-01801B24077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Golden Physics Channels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A8A21-3353-4CFD-B833-835C88DE7BCC}"/>
              </a:ext>
            </a:extLst>
          </p:cNvPr>
          <p:cNvSpPr txBox="1"/>
          <p:nvPr/>
        </p:nvSpPr>
        <p:spPr>
          <a:xfrm>
            <a:off x="364068" y="948271"/>
            <a:ext cx="546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Golden Channel = Important results that we need to demonstrate that we can measure well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We have identified several golden channels – obviously not all of these can make it into proposal plots, but we need to prove we can do them and describe any issues in the proposal text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None of these have been studied yet with full ATHENA simulation – some YR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081C4-4B9C-44E9-A92B-3EDFADB22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802" y="95903"/>
            <a:ext cx="6067603" cy="650809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935D-D6DD-4A91-8FD5-53E361BA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4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9FB6C2-5769-4237-B786-00673D9A717F}"/>
              </a:ext>
            </a:extLst>
          </p:cNvPr>
          <p:cNvSpPr/>
          <p:nvPr/>
        </p:nvSpPr>
        <p:spPr>
          <a:xfrm>
            <a:off x="6400798" y="2218267"/>
            <a:ext cx="245532" cy="4284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21832C-3DD9-42E6-BDE2-971006FD9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617" y="254003"/>
            <a:ext cx="8151612" cy="22521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E48FE1D-806C-4F34-BF30-D8BE8BE71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7" y="3691937"/>
            <a:ext cx="4043686" cy="3115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70322F-B066-44AC-83D8-F3738DF66D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8180" y="3640874"/>
            <a:ext cx="4043686" cy="316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48F6E-7D58-4355-8ECD-01801B24077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Golden Physics Channels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A8A21-3353-4CFD-B833-835C88DE7BCC}"/>
              </a:ext>
            </a:extLst>
          </p:cNvPr>
          <p:cNvSpPr txBox="1"/>
          <p:nvPr/>
        </p:nvSpPr>
        <p:spPr>
          <a:xfrm>
            <a:off x="364068" y="948271"/>
            <a:ext cx="546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Golden Channel = Important results that we need to demonstrate that we can measure well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We have identified several golden channels – obviously not all of these can make it into proposal plots, but we need to prove we can do them and describe any issues in the proposal text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None of these have been studied yet with full ATHENA simulation – some YR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081C4-4B9C-44E9-A92B-3EDFADB22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802" y="95903"/>
            <a:ext cx="6067603" cy="650809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935D-D6DD-4A91-8FD5-53E361BA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5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9FB6C2-5769-4237-B786-00673D9A717F}"/>
              </a:ext>
            </a:extLst>
          </p:cNvPr>
          <p:cNvSpPr/>
          <p:nvPr/>
        </p:nvSpPr>
        <p:spPr>
          <a:xfrm>
            <a:off x="6400798" y="2218267"/>
            <a:ext cx="245532" cy="4284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E48FE1D-806C-4F34-BF30-D8BE8BE71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7" y="3691937"/>
            <a:ext cx="4043686" cy="3115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70322F-B066-44AC-83D8-F3738DF66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180" y="3640874"/>
            <a:ext cx="4043686" cy="31619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9CC5DBF-8D12-4FE9-8BBD-AEE09AD9A7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6617" y="254003"/>
            <a:ext cx="8151612" cy="22521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BFA3-A0B6-4E94-9647-A50B5FCC23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1431" y="2173167"/>
            <a:ext cx="6146797" cy="461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6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48F6E-7D58-4355-8ECD-01801B24077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Golden Physics Channels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A8A21-3353-4CFD-B833-835C88DE7BCC}"/>
              </a:ext>
            </a:extLst>
          </p:cNvPr>
          <p:cNvSpPr txBox="1"/>
          <p:nvPr/>
        </p:nvSpPr>
        <p:spPr>
          <a:xfrm>
            <a:off x="364068" y="948271"/>
            <a:ext cx="546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Golden Channel = Important results that we need to demonstrate that we can measure well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We have identified several golden channels – obviously not all of these can make it into proposal plots, but we need to prove we can do them and describe any issues in the proposal text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None of these have been studied yet with full ATHENA simulation – some YR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081C4-4B9C-44E9-A92B-3EDFADB22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802" y="95903"/>
            <a:ext cx="6067603" cy="650809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935D-D6DD-4A91-8FD5-53E361BA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6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9FB6C2-5769-4237-B786-00673D9A717F}"/>
              </a:ext>
            </a:extLst>
          </p:cNvPr>
          <p:cNvSpPr/>
          <p:nvPr/>
        </p:nvSpPr>
        <p:spPr>
          <a:xfrm>
            <a:off x="6400798" y="2218267"/>
            <a:ext cx="245532" cy="4284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E48FE1D-806C-4F34-BF30-D8BE8BE71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7" y="3691937"/>
            <a:ext cx="4043686" cy="3115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70322F-B066-44AC-83D8-F3738DF66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180" y="3640874"/>
            <a:ext cx="4043686" cy="31619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B6DAD6-283A-4D60-808F-7262C35F4B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6617" y="254003"/>
            <a:ext cx="8151612" cy="22521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92482A4-1B61-47A5-8B01-7948C47EC4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742" y="50927"/>
            <a:ext cx="5611691" cy="42444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BFA3-A0B6-4E94-9647-A50B5FCC23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1431" y="2173167"/>
            <a:ext cx="6146797" cy="461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5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48F6E-7D58-4355-8ECD-01801B24077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Golden Physics Channels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A8A21-3353-4CFD-B833-835C88DE7BCC}"/>
              </a:ext>
            </a:extLst>
          </p:cNvPr>
          <p:cNvSpPr txBox="1"/>
          <p:nvPr/>
        </p:nvSpPr>
        <p:spPr>
          <a:xfrm>
            <a:off x="364068" y="948271"/>
            <a:ext cx="546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Golden Channel = Important results that we need to demonstrate that we can measure well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We have identified several golden channels – obviously not all of these can make it into proposal plots, but we need to prove we can do them and describe any issues in the proposal text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None of these have been studied yet with full ATHENA simulation – some YR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081C4-4B9C-44E9-A92B-3EDFADB22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802" y="95903"/>
            <a:ext cx="6067603" cy="650809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935D-D6DD-4A91-8FD5-53E361BA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7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9FB6C2-5769-4237-B786-00673D9A717F}"/>
              </a:ext>
            </a:extLst>
          </p:cNvPr>
          <p:cNvSpPr/>
          <p:nvPr/>
        </p:nvSpPr>
        <p:spPr>
          <a:xfrm>
            <a:off x="6400798" y="2218267"/>
            <a:ext cx="245532" cy="42841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E48FE1D-806C-4F34-BF30-D8BE8BE71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7" y="3691937"/>
            <a:ext cx="4043686" cy="3115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70322F-B066-44AC-83D8-F3738DF66D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180" y="3640874"/>
            <a:ext cx="4043686" cy="31619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6BAFA64-9D06-4270-A677-D9FC1A5DA5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6617" y="254003"/>
            <a:ext cx="8151612" cy="22521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BFA3-A0B6-4E94-9647-A50B5FCC23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1431" y="2173167"/>
            <a:ext cx="6146797" cy="46156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92482A4-1B61-47A5-8B01-7948C47EC4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742" y="50927"/>
            <a:ext cx="5611691" cy="424447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1F4D12C-B66F-461C-986A-720892BF0C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2639" y="1323081"/>
            <a:ext cx="5943599" cy="42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3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48F6E-7D58-4355-8ECD-01801B240777}"/>
              </a:ext>
            </a:extLst>
          </p:cNvPr>
          <p:cNvSpPr txBox="1"/>
          <p:nvPr/>
        </p:nvSpPr>
        <p:spPr>
          <a:xfrm>
            <a:off x="465666" y="254003"/>
            <a:ext cx="889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‘Low-Level Plots’ – What We Really Need to Show?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09D8E-08FE-4058-88E7-61A4AD85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9B76-966C-41BC-B187-F0965B6DA2BF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552CF7-34BB-4BD0-BA9A-83F9DAB846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684"/>
          <a:stretch/>
        </p:blipFill>
        <p:spPr>
          <a:xfrm>
            <a:off x="5990802" y="976439"/>
            <a:ext cx="6067603" cy="51618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03D7C4-29CB-4BE3-A6AD-C0C2B78029B5}"/>
              </a:ext>
            </a:extLst>
          </p:cNvPr>
          <p:cNvSpPr txBox="1"/>
          <p:nvPr/>
        </p:nvSpPr>
        <p:spPr>
          <a:xfrm>
            <a:off x="364068" y="948271"/>
            <a:ext cx="546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Plots showing performance of golden channels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970CD6-756D-41F9-B652-3222301FA00F}"/>
              </a:ext>
            </a:extLst>
          </p:cNvPr>
          <p:cNvSpPr/>
          <p:nvPr/>
        </p:nvSpPr>
        <p:spPr>
          <a:xfrm>
            <a:off x="5948467" y="1380065"/>
            <a:ext cx="4431665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531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Jet/HF/EW/BSM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Jet/HF/EW/BSM</dc:title>
  <dc:creator>Page, Brian</dc:creator>
  <cp:lastModifiedBy>Page, Brian</cp:lastModifiedBy>
  <cp:revision>11</cp:revision>
  <dcterms:created xsi:type="dcterms:W3CDTF">2021-06-22T14:53:16Z</dcterms:created>
  <dcterms:modified xsi:type="dcterms:W3CDTF">2021-06-23T07:50:20Z</dcterms:modified>
</cp:coreProperties>
</file>