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2" r:id="rId3"/>
    <p:sldId id="263" r:id="rId4"/>
    <p:sldId id="264" r:id="rId5"/>
    <p:sldId id="257" r:id="rId6"/>
    <p:sldId id="265" r:id="rId7"/>
    <p:sldId id="266" r:id="rId8"/>
    <p:sldId id="269" r:id="rId9"/>
    <p:sldId id="273" r:id="rId10"/>
    <p:sldId id="268" r:id="rId11"/>
    <p:sldId id="267" r:id="rId12"/>
    <p:sldId id="271" r:id="rId13"/>
    <p:sldId id="270" r:id="rId14"/>
    <p:sldId id="272" r:id="rId15"/>
    <p:sldId id="275" r:id="rId16"/>
    <p:sldId id="276" r:id="rId17"/>
    <p:sldId id="277" r:id="rId18"/>
    <p:sldId id="274" r:id="rId19"/>
    <p:sldId id="258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330EB4-ED0A-F449-BC25-65DA8BC3D30A}" v="83" dt="2021-06-18T14:38:58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1"/>
    <p:restoredTop sz="94391"/>
  </p:normalViewPr>
  <p:slideViewPr>
    <p:cSldViewPr snapToGrid="0" snapToObjects="1">
      <p:cViewPr varScale="1">
        <p:scale>
          <a:sx n="76" d="100"/>
          <a:sy n="76" d="100"/>
        </p:scale>
        <p:origin x="23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chun He" userId="79e617fa-709c-4621-877b-e05648614367" providerId="ADAL" clId="{F5330EB4-ED0A-F449-BC25-65DA8BC3D30A}"/>
    <pc:docChg chg="undo custSel addSld delSld modSld sldOrd modMainMaster modShowInfo">
      <pc:chgData name="Xiaochun He" userId="79e617fa-709c-4621-877b-e05648614367" providerId="ADAL" clId="{F5330EB4-ED0A-F449-BC25-65DA8BC3D30A}" dt="2021-06-18T16:55:32.158" v="2848" actId="2744"/>
      <pc:docMkLst>
        <pc:docMk/>
      </pc:docMkLst>
      <pc:sldChg chg="addSp delSp modSp mod">
        <pc:chgData name="Xiaochun He" userId="79e617fa-709c-4621-877b-e05648614367" providerId="ADAL" clId="{F5330EB4-ED0A-F449-BC25-65DA8BC3D30A}" dt="2021-06-18T16:51:27.975" v="2847" actId="20577"/>
        <pc:sldMkLst>
          <pc:docMk/>
          <pc:sldMk cId="3907964390" sldId="256"/>
        </pc:sldMkLst>
        <pc:spChg chg="mod">
          <ac:chgData name="Xiaochun He" userId="79e617fa-709c-4621-877b-e05648614367" providerId="ADAL" clId="{F5330EB4-ED0A-F449-BC25-65DA8BC3D30A}" dt="2021-06-18T14:13:10.105" v="1534" actId="1076"/>
          <ac:spMkLst>
            <pc:docMk/>
            <pc:sldMk cId="3907964390" sldId="256"/>
            <ac:spMk id="2" creationId="{7D1539CC-94BA-F94D-B082-8E294CC2812C}"/>
          </ac:spMkLst>
        </pc:spChg>
        <pc:spChg chg="mod">
          <ac:chgData name="Xiaochun He" userId="79e617fa-709c-4621-877b-e05648614367" providerId="ADAL" clId="{F5330EB4-ED0A-F449-BC25-65DA8BC3D30A}" dt="2021-06-18T14:12:52.301" v="1532" actId="1076"/>
          <ac:spMkLst>
            <pc:docMk/>
            <pc:sldMk cId="3907964390" sldId="256"/>
            <ac:spMk id="3" creationId="{EB636094-1522-4240-94D8-249BF236B4A4}"/>
          </ac:spMkLst>
        </pc:spChg>
        <pc:spChg chg="mod">
          <ac:chgData name="Xiaochun He" userId="79e617fa-709c-4621-877b-e05648614367" providerId="ADAL" clId="{F5330EB4-ED0A-F449-BC25-65DA8BC3D30A}" dt="2021-06-18T16:51:27.975" v="2847" actId="20577"/>
          <ac:spMkLst>
            <pc:docMk/>
            <pc:sldMk cId="3907964390" sldId="256"/>
            <ac:spMk id="7" creationId="{CFE95140-498A-7249-93B5-DC103700A565}"/>
          </ac:spMkLst>
        </pc:spChg>
        <pc:spChg chg="add del mod">
          <ac:chgData name="Xiaochun He" userId="79e617fa-709c-4621-877b-e05648614367" providerId="ADAL" clId="{F5330EB4-ED0A-F449-BC25-65DA8BC3D30A}" dt="2021-06-18T02:25:40.965" v="61" actId="478"/>
          <ac:spMkLst>
            <pc:docMk/>
            <pc:sldMk cId="3907964390" sldId="256"/>
            <ac:spMk id="8" creationId="{560CAA44-95B3-7545-96A2-8302AD7560E6}"/>
          </ac:spMkLst>
        </pc:spChg>
        <pc:picChg chg="add mod modCrop">
          <ac:chgData name="Xiaochun He" userId="79e617fa-709c-4621-877b-e05648614367" providerId="ADAL" clId="{F5330EB4-ED0A-F449-BC25-65DA8BC3D30A}" dt="2021-06-18T14:12:55.641" v="1533" actId="1076"/>
          <ac:picMkLst>
            <pc:docMk/>
            <pc:sldMk cId="3907964390" sldId="256"/>
            <ac:picMk id="10" creationId="{469B6F73-80D1-964E-A9DB-BACBA2F3B5A3}"/>
          </ac:picMkLst>
        </pc:picChg>
      </pc:sldChg>
      <pc:sldChg chg="addSp delSp modSp mod ord">
        <pc:chgData name="Xiaochun He" userId="79e617fa-709c-4621-877b-e05648614367" providerId="ADAL" clId="{F5330EB4-ED0A-F449-BC25-65DA8BC3D30A}" dt="2021-06-18T14:43:02.927" v="2801" actId="20577"/>
        <pc:sldMkLst>
          <pc:docMk/>
          <pc:sldMk cId="2290017399" sldId="257"/>
        </pc:sldMkLst>
        <pc:spChg chg="mod">
          <ac:chgData name="Xiaochun He" userId="79e617fa-709c-4621-877b-e05648614367" providerId="ADAL" clId="{F5330EB4-ED0A-F449-BC25-65DA8BC3D30A}" dt="2021-06-18T03:01:25.201" v="381" actId="1076"/>
          <ac:spMkLst>
            <pc:docMk/>
            <pc:sldMk cId="2290017399" sldId="257"/>
            <ac:spMk id="2" creationId="{0DBB3112-F58A-B049-996B-3B995DDECBA9}"/>
          </ac:spMkLst>
        </pc:spChg>
        <pc:spChg chg="mod">
          <ac:chgData name="Xiaochun He" userId="79e617fa-709c-4621-877b-e05648614367" providerId="ADAL" clId="{F5330EB4-ED0A-F449-BC25-65DA8BC3D30A}" dt="2021-06-18T14:43:02.927" v="2801" actId="20577"/>
          <ac:spMkLst>
            <pc:docMk/>
            <pc:sldMk cId="2290017399" sldId="257"/>
            <ac:spMk id="6" creationId="{B8CBB625-978D-5C4F-892E-79E429692CD1}"/>
          </ac:spMkLst>
        </pc:spChg>
        <pc:spChg chg="mod">
          <ac:chgData name="Xiaochun He" userId="79e617fa-709c-4621-877b-e05648614367" providerId="ADAL" clId="{F5330EB4-ED0A-F449-BC25-65DA8BC3D30A}" dt="2021-06-18T02:57:43.028" v="366" actId="20577"/>
          <ac:spMkLst>
            <pc:docMk/>
            <pc:sldMk cId="2290017399" sldId="257"/>
            <ac:spMk id="7" creationId="{21FB6ED6-1D2F-8D4D-9192-E9FCF1595FF7}"/>
          </ac:spMkLst>
        </pc:spChg>
        <pc:picChg chg="add del mod">
          <ac:chgData name="Xiaochun He" userId="79e617fa-709c-4621-877b-e05648614367" providerId="ADAL" clId="{F5330EB4-ED0A-F449-BC25-65DA8BC3D30A}" dt="2021-06-18T02:34:02.251" v="97" actId="21"/>
          <ac:picMkLst>
            <pc:docMk/>
            <pc:sldMk cId="2290017399" sldId="257"/>
            <ac:picMk id="9" creationId="{925C3F1F-117F-FC4E-A0F2-AF747C90DBA4}"/>
          </ac:picMkLst>
        </pc:picChg>
      </pc:sldChg>
      <pc:sldChg chg="addSp delSp modSp new del mod modClrScheme chgLayout">
        <pc:chgData name="Xiaochun He" userId="79e617fa-709c-4621-877b-e05648614367" providerId="ADAL" clId="{F5330EB4-ED0A-F449-BC25-65DA8BC3D30A}" dt="2021-06-18T02:42:39.202" v="116" actId="2696"/>
        <pc:sldMkLst>
          <pc:docMk/>
          <pc:sldMk cId="2259982084" sldId="260"/>
        </pc:sldMkLst>
        <pc:spChg chg="del">
          <ac:chgData name="Xiaochun He" userId="79e617fa-709c-4621-877b-e05648614367" providerId="ADAL" clId="{F5330EB4-ED0A-F449-BC25-65DA8BC3D30A}" dt="2021-06-18T02:34:42.354" v="100" actId="700"/>
          <ac:spMkLst>
            <pc:docMk/>
            <pc:sldMk cId="2259982084" sldId="260"/>
            <ac:spMk id="2" creationId="{72E60D74-3D7A-C240-B30B-AD004B2811DA}"/>
          </ac:spMkLst>
        </pc:spChg>
        <pc:spChg chg="del">
          <ac:chgData name="Xiaochun He" userId="79e617fa-709c-4621-877b-e05648614367" providerId="ADAL" clId="{F5330EB4-ED0A-F449-BC25-65DA8BC3D30A}" dt="2021-06-18T02:34:42.354" v="100" actId="700"/>
          <ac:spMkLst>
            <pc:docMk/>
            <pc:sldMk cId="2259982084" sldId="260"/>
            <ac:spMk id="3" creationId="{22509F9C-1830-054F-9CD0-9C303C73ECB1}"/>
          </ac:spMkLst>
        </pc:spChg>
        <pc:spChg chg="mod ord">
          <ac:chgData name="Xiaochun He" userId="79e617fa-709c-4621-877b-e05648614367" providerId="ADAL" clId="{F5330EB4-ED0A-F449-BC25-65DA8BC3D30A}" dt="2021-06-18T02:34:42.354" v="100" actId="700"/>
          <ac:spMkLst>
            <pc:docMk/>
            <pc:sldMk cId="2259982084" sldId="260"/>
            <ac:spMk id="4" creationId="{7ED77F4B-AF16-DB4B-BAFF-6D162F516E3A}"/>
          </ac:spMkLst>
        </pc:spChg>
        <pc:spChg chg="mod ord">
          <ac:chgData name="Xiaochun He" userId="79e617fa-709c-4621-877b-e05648614367" providerId="ADAL" clId="{F5330EB4-ED0A-F449-BC25-65DA8BC3D30A}" dt="2021-06-18T02:34:42.354" v="100" actId="700"/>
          <ac:spMkLst>
            <pc:docMk/>
            <pc:sldMk cId="2259982084" sldId="260"/>
            <ac:spMk id="5" creationId="{236CB707-908C-7F4E-8470-2D3FBDFA6487}"/>
          </ac:spMkLst>
        </pc:spChg>
        <pc:spChg chg="mod ord">
          <ac:chgData name="Xiaochun He" userId="79e617fa-709c-4621-877b-e05648614367" providerId="ADAL" clId="{F5330EB4-ED0A-F449-BC25-65DA8BC3D30A}" dt="2021-06-18T02:34:42.354" v="100" actId="700"/>
          <ac:spMkLst>
            <pc:docMk/>
            <pc:sldMk cId="2259982084" sldId="260"/>
            <ac:spMk id="6" creationId="{10EDD57F-A1BD-014B-89A0-555E83CD76C3}"/>
          </ac:spMkLst>
        </pc:spChg>
        <pc:picChg chg="add mod">
          <ac:chgData name="Xiaochun He" userId="79e617fa-709c-4621-877b-e05648614367" providerId="ADAL" clId="{F5330EB4-ED0A-F449-BC25-65DA8BC3D30A}" dt="2021-06-18T02:35:24.804" v="107" actId="13822"/>
          <ac:picMkLst>
            <pc:docMk/>
            <pc:sldMk cId="2259982084" sldId="260"/>
            <ac:picMk id="7" creationId="{15B9B892-ADE2-B442-A5AF-D2CB25FE7C5D}"/>
          </ac:picMkLst>
        </pc:picChg>
      </pc:sldChg>
      <pc:sldChg chg="addSp modSp new del mod">
        <pc:chgData name="Xiaochun He" userId="79e617fa-709c-4621-877b-e05648614367" providerId="ADAL" clId="{F5330EB4-ED0A-F449-BC25-65DA8BC3D30A}" dt="2021-06-18T02:45:05.439" v="124" actId="2696"/>
        <pc:sldMkLst>
          <pc:docMk/>
          <pc:sldMk cId="3653995641" sldId="261"/>
        </pc:sldMkLst>
        <pc:picChg chg="add mod">
          <ac:chgData name="Xiaochun He" userId="79e617fa-709c-4621-877b-e05648614367" providerId="ADAL" clId="{F5330EB4-ED0A-F449-BC25-65DA8BC3D30A}" dt="2021-06-18T02:37:19.902" v="115" actId="1440"/>
          <ac:picMkLst>
            <pc:docMk/>
            <pc:sldMk cId="3653995641" sldId="261"/>
            <ac:picMk id="6" creationId="{C4DA9A0E-85A3-1D4C-A748-4F2A58A4F374}"/>
          </ac:picMkLst>
        </pc:picChg>
      </pc:sldChg>
      <pc:sldChg chg="addSp modSp new mod">
        <pc:chgData name="Xiaochun He" userId="79e617fa-709c-4621-877b-e05648614367" providerId="ADAL" clId="{F5330EB4-ED0A-F449-BC25-65DA8BC3D30A}" dt="2021-06-18T02:44:41.178" v="123" actId="14100"/>
        <pc:sldMkLst>
          <pc:docMk/>
          <pc:sldMk cId="1162142871" sldId="262"/>
        </pc:sldMkLst>
        <pc:picChg chg="add mod">
          <ac:chgData name="Xiaochun He" userId="79e617fa-709c-4621-877b-e05648614367" providerId="ADAL" clId="{F5330EB4-ED0A-F449-BC25-65DA8BC3D30A}" dt="2021-06-18T02:44:41.178" v="123" actId="14100"/>
          <ac:picMkLst>
            <pc:docMk/>
            <pc:sldMk cId="1162142871" sldId="262"/>
            <ac:picMk id="6" creationId="{710B0466-1AC0-4E49-8551-8296C6A0A409}"/>
          </ac:picMkLst>
        </pc:picChg>
      </pc:sldChg>
      <pc:sldChg chg="addSp modSp new mod ord">
        <pc:chgData name="Xiaochun He" userId="79e617fa-709c-4621-877b-e05648614367" providerId="ADAL" clId="{F5330EB4-ED0A-F449-BC25-65DA8BC3D30A}" dt="2021-06-18T02:49:37.077" v="166" actId="20578"/>
        <pc:sldMkLst>
          <pc:docMk/>
          <pc:sldMk cId="2430647728" sldId="263"/>
        </pc:sldMkLst>
        <pc:spChg chg="add mod">
          <ac:chgData name="Xiaochun He" userId="79e617fa-709c-4621-877b-e05648614367" providerId="ADAL" clId="{F5330EB4-ED0A-F449-BC25-65DA8BC3D30A}" dt="2021-06-18T02:48:18.124" v="164" actId="113"/>
          <ac:spMkLst>
            <pc:docMk/>
            <pc:sldMk cId="2430647728" sldId="263"/>
            <ac:spMk id="6" creationId="{6E4B64D7-9278-424C-B9D7-482BA53EA765}"/>
          </ac:spMkLst>
        </pc:spChg>
        <pc:picChg chg="add mod modCrop">
          <ac:chgData name="Xiaochun He" userId="79e617fa-709c-4621-877b-e05648614367" providerId="ADAL" clId="{F5330EB4-ED0A-F449-BC25-65DA8BC3D30A}" dt="2021-06-18T02:46:27.811" v="132" actId="1440"/>
          <ac:picMkLst>
            <pc:docMk/>
            <pc:sldMk cId="2430647728" sldId="263"/>
            <ac:picMk id="5" creationId="{6D8CB039-CEBB-F442-B0A0-F6A8773FCA7E}"/>
          </ac:picMkLst>
        </pc:picChg>
      </pc:sldChg>
      <pc:sldChg chg="delSp modSp new mod">
        <pc:chgData name="Xiaochun He" userId="79e617fa-709c-4621-877b-e05648614367" providerId="ADAL" clId="{F5330EB4-ED0A-F449-BC25-65DA8BC3D30A}" dt="2021-06-18T02:56:14.136" v="361" actId="1076"/>
        <pc:sldMkLst>
          <pc:docMk/>
          <pc:sldMk cId="864702432" sldId="264"/>
        </pc:sldMkLst>
        <pc:spChg chg="mod">
          <ac:chgData name="Xiaochun He" userId="79e617fa-709c-4621-877b-e05648614367" providerId="ADAL" clId="{F5330EB4-ED0A-F449-BC25-65DA8BC3D30A}" dt="2021-06-18T02:56:14.136" v="361" actId="1076"/>
          <ac:spMkLst>
            <pc:docMk/>
            <pc:sldMk cId="864702432" sldId="264"/>
            <ac:spMk id="2" creationId="{3782E433-E638-3147-B8FB-F017618C2F62}"/>
          </ac:spMkLst>
        </pc:spChg>
        <pc:spChg chg="del">
          <ac:chgData name="Xiaochun He" userId="79e617fa-709c-4621-877b-e05648614367" providerId="ADAL" clId="{F5330EB4-ED0A-F449-BC25-65DA8BC3D30A}" dt="2021-06-18T02:56:09.679" v="360" actId="478"/>
          <ac:spMkLst>
            <pc:docMk/>
            <pc:sldMk cId="864702432" sldId="264"/>
            <ac:spMk id="3" creationId="{A12DA4B3-B893-E740-9D65-8CED7586CC3B}"/>
          </ac:spMkLst>
        </pc:spChg>
      </pc:sldChg>
      <pc:sldChg chg="addSp delSp modSp new mod">
        <pc:chgData name="Xiaochun He" userId="79e617fa-709c-4621-877b-e05648614367" providerId="ADAL" clId="{F5330EB4-ED0A-F449-BC25-65DA8BC3D30A}" dt="2021-06-18T03:33:08.580" v="491" actId="1038"/>
        <pc:sldMkLst>
          <pc:docMk/>
          <pc:sldMk cId="61600305" sldId="265"/>
        </pc:sldMkLst>
        <pc:spChg chg="mod">
          <ac:chgData name="Xiaochun He" userId="79e617fa-709c-4621-877b-e05648614367" providerId="ADAL" clId="{F5330EB4-ED0A-F449-BC25-65DA8BC3D30A}" dt="2021-06-18T03:15:43.179" v="429" actId="1076"/>
          <ac:spMkLst>
            <pc:docMk/>
            <pc:sldMk cId="61600305" sldId="265"/>
            <ac:spMk id="2" creationId="{98CC7933-10AA-6144-922A-E5EDFB86BFBF}"/>
          </ac:spMkLst>
        </pc:spChg>
        <pc:picChg chg="add mod">
          <ac:chgData name="Xiaochun He" userId="79e617fa-709c-4621-877b-e05648614367" providerId="ADAL" clId="{F5330EB4-ED0A-F449-BC25-65DA8BC3D30A}" dt="2021-06-18T03:32:59.168" v="485" actId="1076"/>
          <ac:picMkLst>
            <pc:docMk/>
            <pc:sldMk cId="61600305" sldId="265"/>
            <ac:picMk id="6" creationId="{25A210B8-E1EF-054F-82D9-571ED3B240D4}"/>
          </ac:picMkLst>
        </pc:picChg>
        <pc:picChg chg="add mod modCrop">
          <ac:chgData name="Xiaochun He" userId="79e617fa-709c-4621-877b-e05648614367" providerId="ADAL" clId="{F5330EB4-ED0A-F449-BC25-65DA8BC3D30A}" dt="2021-06-18T03:32:54.822" v="484" actId="1076"/>
          <ac:picMkLst>
            <pc:docMk/>
            <pc:sldMk cId="61600305" sldId="265"/>
            <ac:picMk id="8" creationId="{71C4D47B-85A1-FB43-943F-4472E48D9B31}"/>
          </ac:picMkLst>
        </pc:picChg>
        <pc:picChg chg="add del mod">
          <ac:chgData name="Xiaochun He" userId="79e617fa-709c-4621-877b-e05648614367" providerId="ADAL" clId="{F5330EB4-ED0A-F449-BC25-65DA8BC3D30A}" dt="2021-06-18T03:31:05.988" v="477" actId="21"/>
          <ac:picMkLst>
            <pc:docMk/>
            <pc:sldMk cId="61600305" sldId="265"/>
            <ac:picMk id="10" creationId="{CE1BAA9F-B404-554D-8570-026F44C3C0D0}"/>
          </ac:picMkLst>
        </pc:picChg>
        <pc:picChg chg="add mod">
          <ac:chgData name="Xiaochun He" userId="79e617fa-709c-4621-877b-e05648614367" providerId="ADAL" clId="{F5330EB4-ED0A-F449-BC25-65DA8BC3D30A}" dt="2021-06-18T03:33:08.580" v="491" actId="1038"/>
          <ac:picMkLst>
            <pc:docMk/>
            <pc:sldMk cId="61600305" sldId="265"/>
            <ac:picMk id="12" creationId="{348FA4FB-4F24-384F-972C-6F2BEA6B6417}"/>
          </ac:picMkLst>
        </pc:picChg>
      </pc:sldChg>
      <pc:sldChg chg="addSp delSp modSp new mod">
        <pc:chgData name="Xiaochun He" userId="79e617fa-709c-4621-877b-e05648614367" providerId="ADAL" clId="{F5330EB4-ED0A-F449-BC25-65DA8BC3D30A}" dt="2021-06-18T03:36:03.742" v="500" actId="1076"/>
        <pc:sldMkLst>
          <pc:docMk/>
          <pc:sldMk cId="2725066871" sldId="266"/>
        </pc:sldMkLst>
        <pc:spChg chg="del mod">
          <ac:chgData name="Xiaochun He" userId="79e617fa-709c-4621-877b-e05648614367" providerId="ADAL" clId="{F5330EB4-ED0A-F449-BC25-65DA8BC3D30A}" dt="2021-06-18T03:35:52.296" v="496" actId="478"/>
          <ac:spMkLst>
            <pc:docMk/>
            <pc:sldMk cId="2725066871" sldId="266"/>
            <ac:spMk id="2" creationId="{E289F178-2030-864E-AF6A-4C77AFF8B3C7}"/>
          </ac:spMkLst>
        </pc:spChg>
        <pc:spChg chg="add del mod">
          <ac:chgData name="Xiaochun He" userId="79e617fa-709c-4621-877b-e05648614367" providerId="ADAL" clId="{F5330EB4-ED0A-F449-BC25-65DA8BC3D30A}" dt="2021-06-18T03:35:54.723" v="497" actId="478"/>
          <ac:spMkLst>
            <pc:docMk/>
            <pc:sldMk cId="2725066871" sldId="266"/>
            <ac:spMk id="8" creationId="{4E08F1FF-DB82-2B40-BF79-970333EAADD7}"/>
          </ac:spMkLst>
        </pc:spChg>
        <pc:picChg chg="add mod">
          <ac:chgData name="Xiaochun He" userId="79e617fa-709c-4621-877b-e05648614367" providerId="ADAL" clId="{F5330EB4-ED0A-F449-BC25-65DA8BC3D30A}" dt="2021-06-18T03:36:03.742" v="500" actId="1076"/>
          <ac:picMkLst>
            <pc:docMk/>
            <pc:sldMk cId="2725066871" sldId="266"/>
            <ac:picMk id="6" creationId="{3FB87375-0310-2E46-8A74-EF92AEF853AA}"/>
          </ac:picMkLst>
        </pc:picChg>
      </pc:sldChg>
      <pc:sldChg chg="addSp delSp modSp add mod setBg">
        <pc:chgData name="Xiaochun He" userId="79e617fa-709c-4621-877b-e05648614367" providerId="ADAL" clId="{F5330EB4-ED0A-F449-BC25-65DA8BC3D30A}" dt="2021-06-18T13:39:07.120" v="1067" actId="20577"/>
        <pc:sldMkLst>
          <pc:docMk/>
          <pc:sldMk cId="3047359089" sldId="267"/>
        </pc:sldMkLst>
        <pc:spChg chg="mod ord">
          <ac:chgData name="Xiaochun He" userId="79e617fa-709c-4621-877b-e05648614367" providerId="ADAL" clId="{F5330EB4-ED0A-F449-BC25-65DA8BC3D30A}" dt="2021-06-18T13:39:07.120" v="1067" actId="20577"/>
          <ac:spMkLst>
            <pc:docMk/>
            <pc:sldMk cId="3047359089" sldId="267"/>
            <ac:spMk id="2" creationId="{E289F178-2030-864E-AF6A-4C77AFF8B3C7}"/>
          </ac:spMkLst>
        </pc:spChg>
        <pc:spChg chg="mod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3" creationId="{8383A571-23B3-4640-8B87-24DC688ADC62}"/>
          </ac:spMkLst>
        </pc:spChg>
        <pc:spChg chg="mod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4" creationId="{6861534B-529B-F848-BB8D-1710438717A3}"/>
          </ac:spMkLst>
        </pc:spChg>
        <pc:spChg chg="add del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10" creationId="{A8384FB5-9ADC-4DDC-881B-597D56F5B15D}"/>
          </ac:spMkLst>
        </pc:spChg>
        <pc:spChg chg="add del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12" creationId="{91E5A9A7-95C6-4F4F-B00E-C82E07FE62EF}"/>
          </ac:spMkLst>
        </pc:spChg>
        <pc:spChg chg="add del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14" creationId="{D07DD2DE-F619-49DD-B5E7-03A290FF4ED1}"/>
          </ac:spMkLst>
        </pc:spChg>
        <pc:spChg chg="add del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16" creationId="{85149191-5F60-4A28-AAFF-039F96B0F3EC}"/>
          </ac:spMkLst>
        </pc:spChg>
        <pc:spChg chg="add del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18" creationId="{F8260ED5-17F7-4158-B241-D51DD4CF1B7E}"/>
          </ac:spMkLst>
        </pc:spChg>
        <pc:spChg chg="add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23" creationId="{B4D3D850-2041-4B7C-AED9-54DA385B14F7}"/>
          </ac:spMkLst>
        </pc:spChg>
        <pc:spChg chg="add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25" creationId="{B497CCB5-5FC2-473C-AFCC-2430CEF1DF71}"/>
          </ac:spMkLst>
        </pc:spChg>
        <pc:spChg chg="add">
          <ac:chgData name="Xiaochun He" userId="79e617fa-709c-4621-877b-e05648614367" providerId="ADAL" clId="{F5330EB4-ED0A-F449-BC25-65DA8BC3D30A}" dt="2021-06-18T13:36:09.272" v="995" actId="26606"/>
          <ac:spMkLst>
            <pc:docMk/>
            <pc:sldMk cId="3047359089" sldId="267"/>
            <ac:spMk id="27" creationId="{599C8C75-BFDF-44E7-A028-EEB5EDD58817}"/>
          </ac:spMkLst>
        </pc:spChg>
        <pc:picChg chg="add mod ord">
          <ac:chgData name="Xiaochun He" userId="79e617fa-709c-4621-877b-e05648614367" providerId="ADAL" clId="{F5330EB4-ED0A-F449-BC25-65DA8BC3D30A}" dt="2021-06-18T13:36:09.272" v="995" actId="26606"/>
          <ac:picMkLst>
            <pc:docMk/>
            <pc:sldMk cId="3047359089" sldId="267"/>
            <ac:picMk id="5" creationId="{7531C7FD-A46D-734B-857B-032BBFD6B03A}"/>
          </ac:picMkLst>
        </pc:picChg>
        <pc:picChg chg="add mod ord">
          <ac:chgData name="Xiaochun He" userId="79e617fa-709c-4621-877b-e05648614367" providerId="ADAL" clId="{F5330EB4-ED0A-F449-BC25-65DA8BC3D30A}" dt="2021-06-18T13:36:09.272" v="995" actId="26606"/>
          <ac:picMkLst>
            <pc:docMk/>
            <pc:sldMk cId="3047359089" sldId="267"/>
            <ac:picMk id="7" creationId="{16605D78-ADE4-E34F-A196-D101614AFB7B}"/>
          </ac:picMkLst>
        </pc:picChg>
      </pc:sldChg>
      <pc:sldChg chg="addSp delSp modSp new mod setBg">
        <pc:chgData name="Xiaochun He" userId="79e617fa-709c-4621-877b-e05648614367" providerId="ADAL" clId="{F5330EB4-ED0A-F449-BC25-65DA8BC3D30A}" dt="2021-06-18T13:24:14.662" v="832" actId="14100"/>
        <pc:sldMkLst>
          <pc:docMk/>
          <pc:sldMk cId="1715864295" sldId="268"/>
        </pc:sldMkLst>
        <pc:spChg chg="del mod">
          <ac:chgData name="Xiaochun He" userId="79e617fa-709c-4621-877b-e05648614367" providerId="ADAL" clId="{F5330EB4-ED0A-F449-BC25-65DA8BC3D30A}" dt="2021-06-18T13:14:52.530" v="635" actId="478"/>
          <ac:spMkLst>
            <pc:docMk/>
            <pc:sldMk cId="1715864295" sldId="268"/>
            <ac:spMk id="2" creationId="{7D7A56C1-35FD-5848-8601-F9A940C1E6FA}"/>
          </ac:spMkLst>
        </pc:spChg>
        <pc:spChg chg="mod">
          <ac:chgData name="Xiaochun He" userId="79e617fa-709c-4621-877b-e05648614367" providerId="ADAL" clId="{F5330EB4-ED0A-F449-BC25-65DA8BC3D30A}" dt="2021-06-18T13:18:27.649" v="644" actId="26606"/>
          <ac:spMkLst>
            <pc:docMk/>
            <pc:sldMk cId="1715864295" sldId="268"/>
            <ac:spMk id="3" creationId="{E78494E4-22F0-6444-8C83-DDFAB1A0EFAF}"/>
          </ac:spMkLst>
        </pc:spChg>
        <pc:spChg chg="mod">
          <ac:chgData name="Xiaochun He" userId="79e617fa-709c-4621-877b-e05648614367" providerId="ADAL" clId="{F5330EB4-ED0A-F449-BC25-65DA8BC3D30A}" dt="2021-06-18T13:18:27.649" v="644" actId="26606"/>
          <ac:spMkLst>
            <pc:docMk/>
            <pc:sldMk cId="1715864295" sldId="268"/>
            <ac:spMk id="4" creationId="{0B6B2ED0-BB57-D243-99BC-DF39D8656BCA}"/>
          </ac:spMkLst>
        </pc:spChg>
        <pc:spChg chg="add del mod">
          <ac:chgData name="Xiaochun He" userId="79e617fa-709c-4621-877b-e05648614367" providerId="ADAL" clId="{F5330EB4-ED0A-F449-BC25-65DA8BC3D30A}" dt="2021-06-18T13:14:54.638" v="636" actId="478"/>
          <ac:spMkLst>
            <pc:docMk/>
            <pc:sldMk cId="1715864295" sldId="268"/>
            <ac:spMk id="8" creationId="{24CDD7DE-344A-724E-B95F-8C18C074D631}"/>
          </ac:spMkLst>
        </pc:spChg>
        <pc:spChg chg="add mod">
          <ac:chgData name="Xiaochun He" userId="79e617fa-709c-4621-877b-e05648614367" providerId="ADAL" clId="{F5330EB4-ED0A-F449-BC25-65DA8BC3D30A}" dt="2021-06-18T13:19:40.133" v="675" actId="113"/>
          <ac:spMkLst>
            <pc:docMk/>
            <pc:sldMk cId="1715864295" sldId="268"/>
            <ac:spMk id="11" creationId="{FBAE61F5-1C10-C44D-A961-B62A4C67AFF4}"/>
          </ac:spMkLst>
        </pc:spChg>
        <pc:spChg chg="add mod">
          <ac:chgData name="Xiaochun He" userId="79e617fa-709c-4621-877b-e05648614367" providerId="ADAL" clId="{F5330EB4-ED0A-F449-BC25-65DA8BC3D30A}" dt="2021-06-18T13:21:17.271" v="711" actId="20577"/>
          <ac:spMkLst>
            <pc:docMk/>
            <pc:sldMk cId="1715864295" sldId="268"/>
            <ac:spMk id="13" creationId="{0B3976D2-DA4A-6E46-B3DA-71DEF921447F}"/>
          </ac:spMkLst>
        </pc:spChg>
        <pc:spChg chg="add mod">
          <ac:chgData name="Xiaochun He" userId="79e617fa-709c-4621-877b-e05648614367" providerId="ADAL" clId="{F5330EB4-ED0A-F449-BC25-65DA8BC3D30A}" dt="2021-06-18T13:20:20.289" v="688" actId="20577"/>
          <ac:spMkLst>
            <pc:docMk/>
            <pc:sldMk cId="1715864295" sldId="268"/>
            <ac:spMk id="14" creationId="{910E4E4F-FD5E-CF42-A570-A027B2BF6BF4}"/>
          </ac:spMkLst>
        </pc:spChg>
        <pc:spChg chg="add">
          <ac:chgData name="Xiaochun He" userId="79e617fa-709c-4621-877b-e05648614367" providerId="ADAL" clId="{F5330EB4-ED0A-F449-BC25-65DA8BC3D30A}" dt="2021-06-18T13:18:27.649" v="644" actId="26606"/>
          <ac:spMkLst>
            <pc:docMk/>
            <pc:sldMk cId="1715864295" sldId="268"/>
            <ac:spMk id="15" creationId="{B670DBD5-770C-4383-9F54-5B86E86BD5BB}"/>
          </ac:spMkLst>
        </pc:spChg>
        <pc:spChg chg="add mod">
          <ac:chgData name="Xiaochun He" userId="79e617fa-709c-4621-877b-e05648614367" providerId="ADAL" clId="{F5330EB4-ED0A-F449-BC25-65DA8BC3D30A}" dt="2021-06-18T13:21:39.973" v="720" actId="20577"/>
          <ac:spMkLst>
            <pc:docMk/>
            <pc:sldMk cId="1715864295" sldId="268"/>
            <ac:spMk id="20" creationId="{677D46A2-3E5E-4044-9470-12D2AA368875}"/>
          </ac:spMkLst>
        </pc:spChg>
        <pc:spChg chg="add mod">
          <ac:chgData name="Xiaochun He" userId="79e617fa-709c-4621-877b-e05648614367" providerId="ADAL" clId="{F5330EB4-ED0A-F449-BC25-65DA8BC3D30A}" dt="2021-06-18T13:23:55.770" v="828" actId="1076"/>
          <ac:spMkLst>
            <pc:docMk/>
            <pc:sldMk cId="1715864295" sldId="268"/>
            <ac:spMk id="25" creationId="{2919C3E4-E70C-1845-854E-EBDDE90637EB}"/>
          </ac:spMkLst>
        </pc:spChg>
        <pc:picChg chg="add del mod">
          <ac:chgData name="Xiaochun He" userId="79e617fa-709c-4621-877b-e05648614367" providerId="ADAL" clId="{F5330EB4-ED0A-F449-BC25-65DA8BC3D30A}" dt="2021-06-18T13:17:56.804" v="640" actId="478"/>
          <ac:picMkLst>
            <pc:docMk/>
            <pc:sldMk cId="1715864295" sldId="268"/>
            <ac:picMk id="6" creationId="{1D87AD8C-8207-184C-B457-89B5C5854C4E}"/>
          </ac:picMkLst>
        </pc:picChg>
        <pc:picChg chg="add mod ord modCrop">
          <ac:chgData name="Xiaochun He" userId="79e617fa-709c-4621-877b-e05648614367" providerId="ADAL" clId="{F5330EB4-ED0A-F449-BC25-65DA8BC3D30A}" dt="2021-06-18T13:18:45.325" v="646" actId="732"/>
          <ac:picMkLst>
            <pc:docMk/>
            <pc:sldMk cId="1715864295" sldId="268"/>
            <ac:picMk id="10" creationId="{F3EF4EE5-0EF2-9F41-A92E-88B9B77C412D}"/>
          </ac:picMkLst>
        </pc:picChg>
        <pc:cxnChg chg="add mod">
          <ac:chgData name="Xiaochun He" userId="79e617fa-709c-4621-877b-e05648614367" providerId="ADAL" clId="{F5330EB4-ED0A-F449-BC25-65DA8BC3D30A}" dt="2021-06-18T13:20:45.169" v="691" actId="1582"/>
          <ac:cxnSpMkLst>
            <pc:docMk/>
            <pc:sldMk cId="1715864295" sldId="268"/>
            <ac:cxnSpMk id="16" creationId="{1A9863BB-7BDA-C743-A6E0-487942A4014F}"/>
          </ac:cxnSpMkLst>
        </pc:cxnChg>
        <pc:cxnChg chg="add mod">
          <ac:chgData name="Xiaochun He" userId="79e617fa-709c-4621-877b-e05648614367" providerId="ADAL" clId="{F5330EB4-ED0A-F449-BC25-65DA8BC3D30A}" dt="2021-06-18T13:21:17.271" v="711" actId="20577"/>
          <ac:cxnSpMkLst>
            <pc:docMk/>
            <pc:sldMk cId="1715864295" sldId="268"/>
            <ac:cxnSpMk id="17" creationId="{A5B033BC-9769-E240-BEFB-EFF78B8E4074}"/>
          </ac:cxnSpMkLst>
        </pc:cxnChg>
        <pc:cxnChg chg="add mod">
          <ac:chgData name="Xiaochun He" userId="79e617fa-709c-4621-877b-e05648614367" providerId="ADAL" clId="{F5330EB4-ED0A-F449-BC25-65DA8BC3D30A}" dt="2021-06-18T13:21:51.936" v="723" actId="14100"/>
          <ac:cxnSpMkLst>
            <pc:docMk/>
            <pc:sldMk cId="1715864295" sldId="268"/>
            <ac:cxnSpMk id="21" creationId="{506252F2-C7AE-7043-9FB2-56C98744F793}"/>
          </ac:cxnSpMkLst>
        </pc:cxnChg>
        <pc:cxnChg chg="add mod">
          <ac:chgData name="Xiaochun He" userId="79e617fa-709c-4621-877b-e05648614367" providerId="ADAL" clId="{F5330EB4-ED0A-F449-BC25-65DA8BC3D30A}" dt="2021-06-18T13:22:10.858" v="726" actId="14100"/>
          <ac:cxnSpMkLst>
            <pc:docMk/>
            <pc:sldMk cId="1715864295" sldId="268"/>
            <ac:cxnSpMk id="23" creationId="{D9EEC01F-F844-C54A-B01B-DB77BA54389E}"/>
          </ac:cxnSpMkLst>
        </pc:cxnChg>
        <pc:cxnChg chg="add mod">
          <ac:chgData name="Xiaochun He" userId="79e617fa-709c-4621-877b-e05648614367" providerId="ADAL" clId="{F5330EB4-ED0A-F449-BC25-65DA8BC3D30A}" dt="2021-06-18T13:24:14.662" v="832" actId="14100"/>
          <ac:cxnSpMkLst>
            <pc:docMk/>
            <pc:sldMk cId="1715864295" sldId="268"/>
            <ac:cxnSpMk id="26" creationId="{2ACD4F9C-87E2-A344-B5A3-6F4C424D2F64}"/>
          </ac:cxnSpMkLst>
        </pc:cxnChg>
      </pc:sldChg>
      <pc:sldChg chg="addSp delSp modSp new mod">
        <pc:chgData name="Xiaochun He" userId="79e617fa-709c-4621-877b-e05648614367" providerId="ADAL" clId="{F5330EB4-ED0A-F449-BC25-65DA8BC3D30A}" dt="2021-06-18T14:44:48.684" v="2846" actId="1076"/>
        <pc:sldMkLst>
          <pc:docMk/>
          <pc:sldMk cId="3139712923" sldId="269"/>
        </pc:sldMkLst>
        <pc:spChg chg="mod">
          <ac:chgData name="Xiaochun He" userId="79e617fa-709c-4621-877b-e05648614367" providerId="ADAL" clId="{F5330EB4-ED0A-F449-BC25-65DA8BC3D30A}" dt="2021-06-18T14:44:48.684" v="2846" actId="1076"/>
          <ac:spMkLst>
            <pc:docMk/>
            <pc:sldMk cId="3139712923" sldId="269"/>
            <ac:spMk id="2" creationId="{74473B6F-D3A4-CF4A-A7A5-4C231290890B}"/>
          </ac:spMkLst>
        </pc:spChg>
        <pc:spChg chg="add mod">
          <ac:chgData name="Xiaochun He" userId="79e617fa-709c-4621-877b-e05648614367" providerId="ADAL" clId="{F5330EB4-ED0A-F449-BC25-65DA8BC3D30A}" dt="2021-06-18T13:13:21.158" v="619" actId="1076"/>
          <ac:spMkLst>
            <pc:docMk/>
            <pc:sldMk cId="3139712923" sldId="269"/>
            <ac:spMk id="14" creationId="{FE7AC92B-1DA3-AF43-9005-CEAC0D4E8850}"/>
          </ac:spMkLst>
        </pc:spChg>
        <pc:spChg chg="add mod">
          <ac:chgData name="Xiaochun He" userId="79e617fa-709c-4621-877b-e05648614367" providerId="ADAL" clId="{F5330EB4-ED0A-F449-BC25-65DA8BC3D30A}" dt="2021-06-18T13:13:51.875" v="627" actId="1076"/>
          <ac:spMkLst>
            <pc:docMk/>
            <pc:sldMk cId="3139712923" sldId="269"/>
            <ac:spMk id="15" creationId="{6D56E0A9-03B8-2742-B0E2-EC61425C964A}"/>
          </ac:spMkLst>
        </pc:spChg>
        <pc:picChg chg="add mod">
          <ac:chgData name="Xiaochun He" userId="79e617fa-709c-4621-877b-e05648614367" providerId="ADAL" clId="{F5330EB4-ED0A-F449-BC25-65DA8BC3D30A}" dt="2021-06-18T13:11:43.831" v="588" actId="1076"/>
          <ac:picMkLst>
            <pc:docMk/>
            <pc:sldMk cId="3139712923" sldId="269"/>
            <ac:picMk id="6" creationId="{2935DA7E-C3E7-984E-BC06-4C0E99F65CCF}"/>
          </ac:picMkLst>
        </pc:picChg>
        <pc:picChg chg="add mod">
          <ac:chgData name="Xiaochun He" userId="79e617fa-709c-4621-877b-e05648614367" providerId="ADAL" clId="{F5330EB4-ED0A-F449-BC25-65DA8BC3D30A}" dt="2021-06-18T13:11:41.408" v="587" actId="1076"/>
          <ac:picMkLst>
            <pc:docMk/>
            <pc:sldMk cId="3139712923" sldId="269"/>
            <ac:picMk id="8" creationId="{FBBA71F6-E182-E64D-B728-89191062434F}"/>
          </ac:picMkLst>
        </pc:picChg>
        <pc:picChg chg="add del mod">
          <ac:chgData name="Xiaochun He" userId="79e617fa-709c-4621-877b-e05648614367" providerId="ADAL" clId="{F5330EB4-ED0A-F449-BC25-65DA8BC3D30A}" dt="2021-06-18T13:52:57.449" v="1214" actId="478"/>
          <ac:picMkLst>
            <pc:docMk/>
            <pc:sldMk cId="3139712923" sldId="269"/>
            <ac:picMk id="17" creationId="{2AA4B94E-F029-3D45-9F71-A8C604505E8A}"/>
          </ac:picMkLst>
        </pc:picChg>
        <pc:cxnChg chg="add mod">
          <ac:chgData name="Xiaochun He" userId="79e617fa-709c-4621-877b-e05648614367" providerId="ADAL" clId="{F5330EB4-ED0A-F449-BC25-65DA8BC3D30A}" dt="2021-06-18T13:12:15.711" v="591" actId="1582"/>
          <ac:cxnSpMkLst>
            <pc:docMk/>
            <pc:sldMk cId="3139712923" sldId="269"/>
            <ac:cxnSpMk id="10" creationId="{1D5A4C9C-9A75-5242-B6C1-FED347841C00}"/>
          </ac:cxnSpMkLst>
        </pc:cxnChg>
        <pc:cxnChg chg="add mod">
          <ac:chgData name="Xiaochun He" userId="79e617fa-709c-4621-877b-e05648614367" providerId="ADAL" clId="{F5330EB4-ED0A-F449-BC25-65DA8BC3D30A}" dt="2021-06-18T13:12:26.607" v="594" actId="14100"/>
          <ac:cxnSpMkLst>
            <pc:docMk/>
            <pc:sldMk cId="3139712923" sldId="269"/>
            <ac:cxnSpMk id="11" creationId="{4EE4880B-F677-1543-AB7E-D9F436BD0BC7}"/>
          </ac:cxnSpMkLst>
        </pc:cxnChg>
      </pc:sldChg>
      <pc:sldChg chg="addSp delSp modSp new mod">
        <pc:chgData name="Xiaochun He" userId="79e617fa-709c-4621-877b-e05648614367" providerId="ADAL" clId="{F5330EB4-ED0A-F449-BC25-65DA8BC3D30A}" dt="2021-06-18T13:34:01.622" v="981" actId="1076"/>
        <pc:sldMkLst>
          <pc:docMk/>
          <pc:sldMk cId="1047116321" sldId="270"/>
        </pc:sldMkLst>
        <pc:spChg chg="mod">
          <ac:chgData name="Xiaochun He" userId="79e617fa-709c-4621-877b-e05648614367" providerId="ADAL" clId="{F5330EB4-ED0A-F449-BC25-65DA8BC3D30A}" dt="2021-06-18T13:27:50.600" v="866" actId="1076"/>
          <ac:spMkLst>
            <pc:docMk/>
            <pc:sldMk cId="1047116321" sldId="270"/>
            <ac:spMk id="2" creationId="{042F9C85-3093-D24E-9E4D-F548D52B3CE0}"/>
          </ac:spMkLst>
        </pc:spChg>
        <pc:spChg chg="add mod">
          <ac:chgData name="Xiaochun He" userId="79e617fa-709c-4621-877b-e05648614367" providerId="ADAL" clId="{F5330EB4-ED0A-F449-BC25-65DA8BC3D30A}" dt="2021-06-18T13:31:26.002" v="929" actId="1076"/>
          <ac:spMkLst>
            <pc:docMk/>
            <pc:sldMk cId="1047116321" sldId="270"/>
            <ac:spMk id="19" creationId="{883ED54E-353C-6A48-92CD-D8E4E2F1F9AF}"/>
          </ac:spMkLst>
        </pc:spChg>
        <pc:spChg chg="add mod">
          <ac:chgData name="Xiaochun He" userId="79e617fa-709c-4621-877b-e05648614367" providerId="ADAL" clId="{F5330EB4-ED0A-F449-BC25-65DA8BC3D30A}" dt="2021-06-18T13:34:01.622" v="981" actId="1076"/>
          <ac:spMkLst>
            <pc:docMk/>
            <pc:sldMk cId="1047116321" sldId="270"/>
            <ac:spMk id="22" creationId="{09EF564D-149D-3B4E-9FC4-D46F6070833A}"/>
          </ac:spMkLst>
        </pc:spChg>
        <pc:picChg chg="add mod">
          <ac:chgData name="Xiaochun He" userId="79e617fa-709c-4621-877b-e05648614367" providerId="ADAL" clId="{F5330EB4-ED0A-F449-BC25-65DA8BC3D30A}" dt="2021-06-18T13:29:20.325" v="882" actId="1076"/>
          <ac:picMkLst>
            <pc:docMk/>
            <pc:sldMk cId="1047116321" sldId="270"/>
            <ac:picMk id="6" creationId="{86E428C0-CD1B-6344-96C7-17D77750B71A}"/>
          </ac:picMkLst>
        </pc:picChg>
        <pc:picChg chg="add del mod">
          <ac:chgData name="Xiaochun He" userId="79e617fa-709c-4621-877b-e05648614367" providerId="ADAL" clId="{F5330EB4-ED0A-F449-BC25-65DA8BC3D30A}" dt="2021-06-18T13:28:48.536" v="875" actId="478"/>
          <ac:picMkLst>
            <pc:docMk/>
            <pc:sldMk cId="1047116321" sldId="270"/>
            <ac:picMk id="8" creationId="{7CE7C0C8-F89B-3D4D-9006-14698C7B22DA}"/>
          </ac:picMkLst>
        </pc:picChg>
        <pc:picChg chg="add mod">
          <ac:chgData name="Xiaochun He" userId="79e617fa-709c-4621-877b-e05648614367" providerId="ADAL" clId="{F5330EB4-ED0A-F449-BC25-65DA8BC3D30A}" dt="2021-06-18T13:30:57.968" v="894" actId="14100"/>
          <ac:picMkLst>
            <pc:docMk/>
            <pc:sldMk cId="1047116321" sldId="270"/>
            <ac:picMk id="10" creationId="{8838E4DA-106C-214D-B5AF-E3F51D85D287}"/>
          </ac:picMkLst>
        </pc:picChg>
        <pc:picChg chg="add mod">
          <ac:chgData name="Xiaochun He" userId="79e617fa-709c-4621-877b-e05648614367" providerId="ADAL" clId="{F5330EB4-ED0A-F449-BC25-65DA8BC3D30A}" dt="2021-06-18T13:32:48.989" v="936" actId="1076"/>
          <ac:picMkLst>
            <pc:docMk/>
            <pc:sldMk cId="1047116321" sldId="270"/>
            <ac:picMk id="21" creationId="{FA8EEA43-3450-C848-98D2-EC865EBD9EAD}"/>
          </ac:picMkLst>
        </pc:picChg>
        <pc:cxnChg chg="add mod">
          <ac:chgData name="Xiaochun He" userId="79e617fa-709c-4621-877b-e05648614367" providerId="ADAL" clId="{F5330EB4-ED0A-F449-BC25-65DA8BC3D30A}" dt="2021-06-18T13:30:44.893" v="893" actId="693"/>
          <ac:cxnSpMkLst>
            <pc:docMk/>
            <pc:sldMk cId="1047116321" sldId="270"/>
            <ac:cxnSpMk id="12" creationId="{7A62D812-2ABD-E642-B7F5-137E5FC3FA40}"/>
          </ac:cxnSpMkLst>
        </pc:cxnChg>
        <pc:cxnChg chg="add mod">
          <ac:chgData name="Xiaochun He" userId="79e617fa-709c-4621-877b-e05648614367" providerId="ADAL" clId="{F5330EB4-ED0A-F449-BC25-65DA8BC3D30A}" dt="2021-06-18T13:31:02.294" v="895" actId="14100"/>
          <ac:cxnSpMkLst>
            <pc:docMk/>
            <pc:sldMk cId="1047116321" sldId="270"/>
            <ac:cxnSpMk id="13" creationId="{3677CDC2-1517-314D-914D-C3E7571414C4}"/>
          </ac:cxnSpMkLst>
        </pc:cxnChg>
      </pc:sldChg>
      <pc:sldChg chg="addSp modSp new mod">
        <pc:chgData name="Xiaochun He" userId="79e617fa-709c-4621-877b-e05648614367" providerId="ADAL" clId="{F5330EB4-ED0A-F449-BC25-65DA8BC3D30A}" dt="2021-06-18T13:48:13.708" v="1150" actId="1582"/>
        <pc:sldMkLst>
          <pc:docMk/>
          <pc:sldMk cId="3498997134" sldId="271"/>
        </pc:sldMkLst>
        <pc:spChg chg="add mod">
          <ac:chgData name="Xiaochun He" userId="79e617fa-709c-4621-877b-e05648614367" providerId="ADAL" clId="{F5330EB4-ED0A-F449-BC25-65DA8BC3D30A}" dt="2021-06-18T13:47:55.277" v="1148" actId="13822"/>
          <ac:spMkLst>
            <pc:docMk/>
            <pc:sldMk cId="3498997134" sldId="271"/>
            <ac:spMk id="7" creationId="{51619305-AA2F-3A48-90BE-CE6D1D534FEE}"/>
          </ac:spMkLst>
        </pc:spChg>
        <pc:picChg chg="add mod modCrop">
          <ac:chgData name="Xiaochun He" userId="79e617fa-709c-4621-877b-e05648614367" providerId="ADAL" clId="{F5330EB4-ED0A-F449-BC25-65DA8BC3D30A}" dt="2021-06-18T13:43:32.925" v="1076" actId="1076"/>
          <ac:picMkLst>
            <pc:docMk/>
            <pc:sldMk cId="3498997134" sldId="271"/>
            <ac:picMk id="6" creationId="{D322272F-7FF6-5545-8667-FD3C51ADB2E4}"/>
          </ac:picMkLst>
        </pc:picChg>
        <pc:cxnChg chg="add mod">
          <ac:chgData name="Xiaochun He" userId="79e617fa-709c-4621-877b-e05648614367" providerId="ADAL" clId="{F5330EB4-ED0A-F449-BC25-65DA8BC3D30A}" dt="2021-06-18T13:48:13.708" v="1150" actId="1582"/>
          <ac:cxnSpMkLst>
            <pc:docMk/>
            <pc:sldMk cId="3498997134" sldId="271"/>
            <ac:cxnSpMk id="9" creationId="{5180BFBD-316C-514D-9847-FD66055040A8}"/>
          </ac:cxnSpMkLst>
        </pc:cxnChg>
      </pc:sldChg>
      <pc:sldChg chg="addSp delSp modSp new mod">
        <pc:chgData name="Xiaochun He" userId="79e617fa-709c-4621-877b-e05648614367" providerId="ADAL" clId="{F5330EB4-ED0A-F449-BC25-65DA8BC3D30A}" dt="2021-06-18T14:00:27.489" v="1289" actId="255"/>
        <pc:sldMkLst>
          <pc:docMk/>
          <pc:sldMk cId="3902552008" sldId="272"/>
        </pc:sldMkLst>
        <pc:spChg chg="mod">
          <ac:chgData name="Xiaochun He" userId="79e617fa-709c-4621-877b-e05648614367" providerId="ADAL" clId="{F5330EB4-ED0A-F449-BC25-65DA8BC3D30A}" dt="2021-06-18T14:00:27.489" v="1289" actId="255"/>
          <ac:spMkLst>
            <pc:docMk/>
            <pc:sldMk cId="3902552008" sldId="272"/>
            <ac:spMk id="2" creationId="{F2AE85A6-7E0D-0C4F-A39B-5E495BC720B6}"/>
          </ac:spMkLst>
        </pc:spChg>
        <pc:picChg chg="add mod">
          <ac:chgData name="Xiaochun He" userId="79e617fa-709c-4621-877b-e05648614367" providerId="ADAL" clId="{F5330EB4-ED0A-F449-BC25-65DA8BC3D30A}" dt="2021-06-18T14:00:20.356" v="1287" actId="1076"/>
          <ac:picMkLst>
            <pc:docMk/>
            <pc:sldMk cId="3902552008" sldId="272"/>
            <ac:picMk id="6" creationId="{7AC8760F-2476-714B-8E5D-309571796C59}"/>
          </ac:picMkLst>
        </pc:picChg>
        <pc:picChg chg="add del mod">
          <ac:chgData name="Xiaochun He" userId="79e617fa-709c-4621-877b-e05648614367" providerId="ADAL" clId="{F5330EB4-ED0A-F449-BC25-65DA8BC3D30A}" dt="2021-06-18T13:59:12.470" v="1279" actId="478"/>
          <ac:picMkLst>
            <pc:docMk/>
            <pc:sldMk cId="3902552008" sldId="272"/>
            <ac:picMk id="8" creationId="{1FA9A988-8DA1-7645-B7E1-B2608D66B78A}"/>
          </ac:picMkLst>
        </pc:picChg>
        <pc:picChg chg="add mod">
          <ac:chgData name="Xiaochun He" userId="79e617fa-709c-4621-877b-e05648614367" providerId="ADAL" clId="{F5330EB4-ED0A-F449-BC25-65DA8BC3D30A}" dt="2021-06-18T14:00:17.769" v="1286" actId="1076"/>
          <ac:picMkLst>
            <pc:docMk/>
            <pc:sldMk cId="3902552008" sldId="272"/>
            <ac:picMk id="10" creationId="{FD188C3A-9E8C-7B4D-A0D3-D0C6BB0209A0}"/>
          </ac:picMkLst>
        </pc:picChg>
      </pc:sldChg>
      <pc:sldChg chg="addSp delSp modSp add mod">
        <pc:chgData name="Xiaochun He" userId="79e617fa-709c-4621-877b-e05648614367" providerId="ADAL" clId="{F5330EB4-ED0A-F449-BC25-65DA8BC3D30A}" dt="2021-06-18T13:56:05.760" v="1265" actId="1076"/>
        <pc:sldMkLst>
          <pc:docMk/>
          <pc:sldMk cId="4261715845" sldId="273"/>
        </pc:sldMkLst>
        <pc:spChg chg="mod">
          <ac:chgData name="Xiaochun He" userId="79e617fa-709c-4621-877b-e05648614367" providerId="ADAL" clId="{F5330EB4-ED0A-F449-BC25-65DA8BC3D30A}" dt="2021-06-18T13:54:18.152" v="1240" actId="1037"/>
          <ac:spMkLst>
            <pc:docMk/>
            <pc:sldMk cId="4261715845" sldId="273"/>
            <ac:spMk id="2" creationId="{74473B6F-D3A4-CF4A-A7A5-4C231290890B}"/>
          </ac:spMkLst>
        </pc:spChg>
        <pc:spChg chg="add mod">
          <ac:chgData name="Xiaochun He" userId="79e617fa-709c-4621-877b-e05648614367" providerId="ADAL" clId="{F5330EB4-ED0A-F449-BC25-65DA8BC3D30A}" dt="2021-06-18T13:56:05.760" v="1265" actId="1076"/>
          <ac:spMkLst>
            <pc:docMk/>
            <pc:sldMk cId="4261715845" sldId="273"/>
            <ac:spMk id="13" creationId="{DC673A51-C382-8B4D-B2A0-D29707EF6D3A}"/>
          </ac:spMkLst>
        </pc:spChg>
        <pc:spChg chg="del">
          <ac:chgData name="Xiaochun He" userId="79e617fa-709c-4621-877b-e05648614367" providerId="ADAL" clId="{F5330EB4-ED0A-F449-BC25-65DA8BC3D30A}" dt="2021-06-18T13:53:12.035" v="1218" actId="478"/>
          <ac:spMkLst>
            <pc:docMk/>
            <pc:sldMk cId="4261715845" sldId="273"/>
            <ac:spMk id="14" creationId="{FE7AC92B-1DA3-AF43-9005-CEAC0D4E8850}"/>
          </ac:spMkLst>
        </pc:spChg>
        <pc:spChg chg="mod">
          <ac:chgData name="Xiaochun He" userId="79e617fa-709c-4621-877b-e05648614367" providerId="ADAL" clId="{F5330EB4-ED0A-F449-BC25-65DA8BC3D30A}" dt="2021-06-18T13:54:01.692" v="1233" actId="1076"/>
          <ac:spMkLst>
            <pc:docMk/>
            <pc:sldMk cId="4261715845" sldId="273"/>
            <ac:spMk id="15" creationId="{6D56E0A9-03B8-2742-B0E2-EC61425C964A}"/>
          </ac:spMkLst>
        </pc:spChg>
        <pc:picChg chg="mod">
          <ac:chgData name="Xiaochun He" userId="79e617fa-709c-4621-877b-e05648614367" providerId="ADAL" clId="{F5330EB4-ED0A-F449-BC25-65DA8BC3D30A}" dt="2021-06-18T13:53:53.672" v="1232" actId="1076"/>
          <ac:picMkLst>
            <pc:docMk/>
            <pc:sldMk cId="4261715845" sldId="273"/>
            <ac:picMk id="6" creationId="{2935DA7E-C3E7-984E-BC06-4C0E99F65CCF}"/>
          </ac:picMkLst>
        </pc:picChg>
        <pc:picChg chg="del">
          <ac:chgData name="Xiaochun He" userId="79e617fa-709c-4621-877b-e05648614367" providerId="ADAL" clId="{F5330EB4-ED0A-F449-BC25-65DA8BC3D30A}" dt="2021-06-18T13:53:03.814" v="1215" actId="478"/>
          <ac:picMkLst>
            <pc:docMk/>
            <pc:sldMk cId="4261715845" sldId="273"/>
            <ac:picMk id="8" creationId="{FBBA71F6-E182-E64D-B728-89191062434F}"/>
          </ac:picMkLst>
        </pc:picChg>
        <pc:picChg chg="mod">
          <ac:chgData name="Xiaochun He" userId="79e617fa-709c-4621-877b-e05648614367" providerId="ADAL" clId="{F5330EB4-ED0A-F449-BC25-65DA8BC3D30A}" dt="2021-06-18T13:53:39.227" v="1229" actId="14100"/>
          <ac:picMkLst>
            <pc:docMk/>
            <pc:sldMk cId="4261715845" sldId="273"/>
            <ac:picMk id="17" creationId="{2AA4B94E-F029-3D45-9F71-A8C604505E8A}"/>
          </ac:picMkLst>
        </pc:picChg>
        <pc:cxnChg chg="add mod">
          <ac:chgData name="Xiaochun He" userId="79e617fa-709c-4621-877b-e05648614367" providerId="ADAL" clId="{F5330EB4-ED0A-F449-BC25-65DA8BC3D30A}" dt="2021-06-18T13:55:18.808" v="1247" actId="1582"/>
          <ac:cxnSpMkLst>
            <pc:docMk/>
            <pc:sldMk cId="4261715845" sldId="273"/>
            <ac:cxnSpMk id="7" creationId="{9B824DB6-B780-6E49-B910-EF7D7ABFB6A3}"/>
          </ac:cxnSpMkLst>
        </pc:cxnChg>
        <pc:cxnChg chg="del">
          <ac:chgData name="Xiaochun He" userId="79e617fa-709c-4621-877b-e05648614367" providerId="ADAL" clId="{F5330EB4-ED0A-F449-BC25-65DA8BC3D30A}" dt="2021-06-18T13:53:20.846" v="1222" actId="478"/>
          <ac:cxnSpMkLst>
            <pc:docMk/>
            <pc:sldMk cId="4261715845" sldId="273"/>
            <ac:cxnSpMk id="10" creationId="{1D5A4C9C-9A75-5242-B6C1-FED347841C00}"/>
          </ac:cxnSpMkLst>
        </pc:cxnChg>
        <pc:cxnChg chg="del">
          <ac:chgData name="Xiaochun He" userId="79e617fa-709c-4621-877b-e05648614367" providerId="ADAL" clId="{F5330EB4-ED0A-F449-BC25-65DA8BC3D30A}" dt="2021-06-18T13:53:18.885" v="1221" actId="478"/>
          <ac:cxnSpMkLst>
            <pc:docMk/>
            <pc:sldMk cId="4261715845" sldId="273"/>
            <ac:cxnSpMk id="11" creationId="{4EE4880B-F677-1543-AB7E-D9F436BD0BC7}"/>
          </ac:cxnSpMkLst>
        </pc:cxnChg>
      </pc:sldChg>
      <pc:sldChg chg="addSp delSp modSp new mod">
        <pc:chgData name="Xiaochun He" userId="79e617fa-709c-4621-877b-e05648614367" providerId="ADAL" clId="{F5330EB4-ED0A-F449-BC25-65DA8BC3D30A}" dt="2021-06-18T14:41:33.644" v="2789"/>
        <pc:sldMkLst>
          <pc:docMk/>
          <pc:sldMk cId="2668603345" sldId="274"/>
        </pc:sldMkLst>
        <pc:spChg chg="add mod">
          <ac:chgData name="Xiaochun He" userId="79e617fa-709c-4621-877b-e05648614367" providerId="ADAL" clId="{F5330EB4-ED0A-F449-BC25-65DA8BC3D30A}" dt="2021-06-18T14:41:29.584" v="2787" actId="1076"/>
          <ac:spMkLst>
            <pc:docMk/>
            <pc:sldMk cId="2668603345" sldId="274"/>
            <ac:spMk id="7" creationId="{3AA395D7-D83B-DB44-907B-5B69EA2A72EA}"/>
          </ac:spMkLst>
        </pc:spChg>
        <pc:spChg chg="add del mod">
          <ac:chgData name="Xiaochun He" userId="79e617fa-709c-4621-877b-e05648614367" providerId="ADAL" clId="{F5330EB4-ED0A-F449-BC25-65DA8BC3D30A}" dt="2021-06-18T14:41:33.644" v="2789"/>
          <ac:spMkLst>
            <pc:docMk/>
            <pc:sldMk cId="2668603345" sldId="274"/>
            <ac:spMk id="8" creationId="{8A0059E7-FB60-3942-91C9-9686270C5AC2}"/>
          </ac:spMkLst>
        </pc:spChg>
        <pc:picChg chg="add mod">
          <ac:chgData name="Xiaochun He" userId="79e617fa-709c-4621-877b-e05648614367" providerId="ADAL" clId="{F5330EB4-ED0A-F449-BC25-65DA8BC3D30A}" dt="2021-06-18T14:01:57.814" v="1296" actId="1076"/>
          <ac:picMkLst>
            <pc:docMk/>
            <pc:sldMk cId="2668603345" sldId="274"/>
            <ac:picMk id="6" creationId="{22857D5D-9D6F-EA4F-A047-A453A713E25D}"/>
          </ac:picMkLst>
        </pc:picChg>
      </pc:sldChg>
      <pc:sldChg chg="addSp modSp new mod">
        <pc:chgData name="Xiaochun He" userId="79e617fa-709c-4621-877b-e05648614367" providerId="ADAL" clId="{F5330EB4-ED0A-F449-BC25-65DA8BC3D30A}" dt="2021-06-18T14:09:27.239" v="1506" actId="14100"/>
        <pc:sldMkLst>
          <pc:docMk/>
          <pc:sldMk cId="4082221764" sldId="275"/>
        </pc:sldMkLst>
        <pc:spChg chg="mod">
          <ac:chgData name="Xiaochun He" userId="79e617fa-709c-4621-877b-e05648614367" providerId="ADAL" clId="{F5330EB4-ED0A-F449-BC25-65DA8BC3D30A}" dt="2021-06-18T14:09:27.239" v="1506" actId="14100"/>
          <ac:spMkLst>
            <pc:docMk/>
            <pc:sldMk cId="4082221764" sldId="275"/>
            <ac:spMk id="2" creationId="{7ED86576-6FC0-3349-9239-F7174EE8824B}"/>
          </ac:spMkLst>
        </pc:spChg>
        <pc:spChg chg="add mod">
          <ac:chgData name="Xiaochun He" userId="79e617fa-709c-4621-877b-e05648614367" providerId="ADAL" clId="{F5330EB4-ED0A-F449-BC25-65DA8BC3D30A}" dt="2021-06-18T14:05:14.206" v="1378" actId="1076"/>
          <ac:spMkLst>
            <pc:docMk/>
            <pc:sldMk cId="4082221764" sldId="275"/>
            <ac:spMk id="5" creationId="{A3CB4EF7-FFB0-4746-9487-E57EB23FC5DF}"/>
          </ac:spMkLst>
        </pc:spChg>
        <pc:spChg chg="add mod">
          <ac:chgData name="Xiaochun He" userId="79e617fa-709c-4621-877b-e05648614367" providerId="ADAL" clId="{F5330EB4-ED0A-F449-BC25-65DA8BC3D30A}" dt="2021-06-18T14:05:28.010" v="1381" actId="1076"/>
          <ac:spMkLst>
            <pc:docMk/>
            <pc:sldMk cId="4082221764" sldId="275"/>
            <ac:spMk id="6" creationId="{10E4CDDD-F82C-CE43-B8EB-E2FFECC52D20}"/>
          </ac:spMkLst>
        </pc:spChg>
        <pc:spChg chg="add mod">
          <ac:chgData name="Xiaochun He" userId="79e617fa-709c-4621-877b-e05648614367" providerId="ADAL" clId="{F5330EB4-ED0A-F449-BC25-65DA8BC3D30A}" dt="2021-06-18T14:05:31.731" v="1382" actId="1076"/>
          <ac:spMkLst>
            <pc:docMk/>
            <pc:sldMk cId="4082221764" sldId="275"/>
            <ac:spMk id="7" creationId="{9FD5E9B5-D8B1-964C-A901-1DA1402DA735}"/>
          </ac:spMkLst>
        </pc:spChg>
        <pc:spChg chg="add mod">
          <ac:chgData name="Xiaochun He" userId="79e617fa-709c-4621-877b-e05648614367" providerId="ADAL" clId="{F5330EB4-ED0A-F449-BC25-65DA8BC3D30A}" dt="2021-06-18T14:05:11.538" v="1377" actId="255"/>
          <ac:spMkLst>
            <pc:docMk/>
            <pc:sldMk cId="4082221764" sldId="275"/>
            <ac:spMk id="8" creationId="{5D0DC55E-5D3E-A34E-9FB2-2308A7B4700B}"/>
          </ac:spMkLst>
        </pc:spChg>
        <pc:spChg chg="add mod">
          <ac:chgData name="Xiaochun He" userId="79e617fa-709c-4621-877b-e05648614367" providerId="ADAL" clId="{F5330EB4-ED0A-F449-BC25-65DA8BC3D30A}" dt="2021-06-18T14:08:44.248" v="1504" actId="1076"/>
          <ac:spMkLst>
            <pc:docMk/>
            <pc:sldMk cId="4082221764" sldId="275"/>
            <ac:spMk id="14" creationId="{B8693615-20CE-D640-8B53-F29C8DBCB5A5}"/>
          </ac:spMkLst>
        </pc:spChg>
        <pc:picChg chg="add mod modCrop">
          <ac:chgData name="Xiaochun He" userId="79e617fa-709c-4621-877b-e05648614367" providerId="ADAL" clId="{F5330EB4-ED0A-F449-BC25-65DA8BC3D30A}" dt="2021-06-18T14:06:30.993" v="1390" actId="1076"/>
          <ac:picMkLst>
            <pc:docMk/>
            <pc:sldMk cId="4082221764" sldId="275"/>
            <ac:picMk id="9" creationId="{C70C0661-CD24-7E4C-A49D-0A53BF7558A6}"/>
          </ac:picMkLst>
        </pc:picChg>
        <pc:cxnChg chg="add mod">
          <ac:chgData name="Xiaochun He" userId="79e617fa-709c-4621-877b-e05648614367" providerId="ADAL" clId="{F5330EB4-ED0A-F449-BC25-65DA8BC3D30A}" dt="2021-06-18T14:07:25.969" v="1426" actId="1076"/>
          <ac:cxnSpMkLst>
            <pc:docMk/>
            <pc:sldMk cId="4082221764" sldId="275"/>
            <ac:cxnSpMk id="11" creationId="{AD6D140C-0BB4-874A-864A-830ECEE0913C}"/>
          </ac:cxnSpMkLst>
        </pc:cxnChg>
        <pc:cxnChg chg="add mod">
          <ac:chgData name="Xiaochun He" userId="79e617fa-709c-4621-877b-e05648614367" providerId="ADAL" clId="{F5330EB4-ED0A-F449-BC25-65DA8BC3D30A}" dt="2021-06-18T14:07:22.098" v="1425" actId="14100"/>
          <ac:cxnSpMkLst>
            <pc:docMk/>
            <pc:sldMk cId="4082221764" sldId="275"/>
            <ac:cxnSpMk id="12" creationId="{A1BDD777-CB04-3A43-AE8F-7D3F0D7E6ECA}"/>
          </ac:cxnSpMkLst>
        </pc:cxnChg>
      </pc:sldChg>
      <pc:sldChg chg="addSp delSp modSp new mod">
        <pc:chgData name="Xiaochun He" userId="79e617fa-709c-4621-877b-e05648614367" providerId="ADAL" clId="{F5330EB4-ED0A-F449-BC25-65DA8BC3D30A}" dt="2021-06-18T14:23:14.782" v="1709" actId="14100"/>
        <pc:sldMkLst>
          <pc:docMk/>
          <pc:sldMk cId="2594389556" sldId="276"/>
        </pc:sldMkLst>
        <pc:spChg chg="mod">
          <ac:chgData name="Xiaochun He" userId="79e617fa-709c-4621-877b-e05648614367" providerId="ADAL" clId="{F5330EB4-ED0A-F449-BC25-65DA8BC3D30A}" dt="2021-06-18T14:18:25.359" v="1611" actId="20577"/>
          <ac:spMkLst>
            <pc:docMk/>
            <pc:sldMk cId="2594389556" sldId="276"/>
            <ac:spMk id="2" creationId="{32D7EEBD-52CE-9E4A-832E-D7DD9C1245E9}"/>
          </ac:spMkLst>
        </pc:spChg>
        <pc:spChg chg="add mod">
          <ac:chgData name="Xiaochun He" userId="79e617fa-709c-4621-877b-e05648614367" providerId="ADAL" clId="{F5330EB4-ED0A-F449-BC25-65DA8BC3D30A}" dt="2021-06-18T14:21:21.237" v="1692" actId="1076"/>
          <ac:spMkLst>
            <pc:docMk/>
            <pc:sldMk cId="2594389556" sldId="276"/>
            <ac:spMk id="11" creationId="{D4013596-D54B-034B-BBBA-5ED13EDE0904}"/>
          </ac:spMkLst>
        </pc:spChg>
        <pc:spChg chg="add mod">
          <ac:chgData name="Xiaochun He" userId="79e617fa-709c-4621-877b-e05648614367" providerId="ADAL" clId="{F5330EB4-ED0A-F449-BC25-65DA8BC3D30A}" dt="2021-06-18T14:22:00.779" v="1695" actId="1076"/>
          <ac:spMkLst>
            <pc:docMk/>
            <pc:sldMk cId="2594389556" sldId="276"/>
            <ac:spMk id="12" creationId="{F60E3A2B-7AE6-7B44-AB7E-6AFA2A6F732B}"/>
          </ac:spMkLst>
        </pc:spChg>
        <pc:picChg chg="add mod">
          <ac:chgData name="Xiaochun He" userId="79e617fa-709c-4621-877b-e05648614367" providerId="ADAL" clId="{F5330EB4-ED0A-F449-BC25-65DA8BC3D30A}" dt="2021-06-18T14:20:34.315" v="1655" actId="1076"/>
          <ac:picMkLst>
            <pc:docMk/>
            <pc:sldMk cId="2594389556" sldId="276"/>
            <ac:picMk id="6" creationId="{D966E116-28FF-F540-987F-2436BDE3EF3F}"/>
          </ac:picMkLst>
        </pc:picChg>
        <pc:picChg chg="add del mod">
          <ac:chgData name="Xiaochun He" userId="79e617fa-709c-4621-877b-e05648614367" providerId="ADAL" clId="{F5330EB4-ED0A-F449-BC25-65DA8BC3D30A}" dt="2021-06-18T14:18:44.951" v="1612" actId="478"/>
          <ac:picMkLst>
            <pc:docMk/>
            <pc:sldMk cId="2594389556" sldId="276"/>
            <ac:picMk id="8" creationId="{C208CEED-9083-4547-B35C-71B2E251725E}"/>
          </ac:picMkLst>
        </pc:picChg>
        <pc:picChg chg="add mod modCrop">
          <ac:chgData name="Xiaochun He" userId="79e617fa-709c-4621-877b-e05648614367" providerId="ADAL" clId="{F5330EB4-ED0A-F449-BC25-65DA8BC3D30A}" dt="2021-06-18T14:20:30.062" v="1654" actId="14100"/>
          <ac:picMkLst>
            <pc:docMk/>
            <pc:sldMk cId="2594389556" sldId="276"/>
            <ac:picMk id="10" creationId="{C9216285-4D1B-774A-8420-D0073B1AB079}"/>
          </ac:picMkLst>
        </pc:picChg>
        <pc:cxnChg chg="add del">
          <ac:chgData name="Xiaochun He" userId="79e617fa-709c-4621-877b-e05648614367" providerId="ADAL" clId="{F5330EB4-ED0A-F449-BC25-65DA8BC3D30A}" dt="2021-06-18T14:22:15.783" v="1697" actId="478"/>
          <ac:cxnSpMkLst>
            <pc:docMk/>
            <pc:sldMk cId="2594389556" sldId="276"/>
            <ac:cxnSpMk id="14" creationId="{B0F7B720-30F1-934E-B971-F675CFC72A77}"/>
          </ac:cxnSpMkLst>
        </pc:cxnChg>
        <pc:cxnChg chg="add mod">
          <ac:chgData name="Xiaochun He" userId="79e617fa-709c-4621-877b-e05648614367" providerId="ADAL" clId="{F5330EB4-ED0A-F449-BC25-65DA8BC3D30A}" dt="2021-06-18T14:22:51.166" v="1704" actId="1076"/>
          <ac:cxnSpMkLst>
            <pc:docMk/>
            <pc:sldMk cId="2594389556" sldId="276"/>
            <ac:cxnSpMk id="16" creationId="{66C299AA-80C3-5D49-8B0E-A986559F2279}"/>
          </ac:cxnSpMkLst>
        </pc:cxnChg>
        <pc:cxnChg chg="add del mod">
          <ac:chgData name="Xiaochun He" userId="79e617fa-709c-4621-877b-e05648614367" providerId="ADAL" clId="{F5330EB4-ED0A-F449-BC25-65DA8BC3D30A}" dt="2021-06-18T14:23:01.757" v="1706" actId="478"/>
          <ac:cxnSpMkLst>
            <pc:docMk/>
            <pc:sldMk cId="2594389556" sldId="276"/>
            <ac:cxnSpMk id="17" creationId="{AF3A580C-F714-E146-818C-F02DA39B6A77}"/>
          </ac:cxnSpMkLst>
        </pc:cxnChg>
        <pc:cxnChg chg="add del mod">
          <ac:chgData name="Xiaochun He" userId="79e617fa-709c-4621-877b-e05648614367" providerId="ADAL" clId="{F5330EB4-ED0A-F449-BC25-65DA8BC3D30A}" dt="2021-06-18T14:22:59.254" v="1705" actId="478"/>
          <ac:cxnSpMkLst>
            <pc:docMk/>
            <pc:sldMk cId="2594389556" sldId="276"/>
            <ac:cxnSpMk id="18" creationId="{72D29106-0A5C-2848-9AFD-E6B0E721DAF3}"/>
          </ac:cxnSpMkLst>
        </pc:cxnChg>
        <pc:cxnChg chg="add mod">
          <ac:chgData name="Xiaochun He" userId="79e617fa-709c-4621-877b-e05648614367" providerId="ADAL" clId="{F5330EB4-ED0A-F449-BC25-65DA8BC3D30A}" dt="2021-06-18T14:23:14.782" v="1709" actId="14100"/>
          <ac:cxnSpMkLst>
            <pc:docMk/>
            <pc:sldMk cId="2594389556" sldId="276"/>
            <ac:cxnSpMk id="19" creationId="{2D5225A5-D5C0-F54C-A05B-1173E194B24D}"/>
          </ac:cxnSpMkLst>
        </pc:cxnChg>
      </pc:sldChg>
      <pc:sldChg chg="addSp delSp modSp new mod modClrScheme chgLayout">
        <pc:chgData name="Xiaochun He" userId="79e617fa-709c-4621-877b-e05648614367" providerId="ADAL" clId="{F5330EB4-ED0A-F449-BC25-65DA8BC3D30A}" dt="2021-06-18T14:38:36.967" v="2629" actId="1076"/>
        <pc:sldMkLst>
          <pc:docMk/>
          <pc:sldMk cId="3632294832" sldId="277"/>
        </pc:sldMkLst>
        <pc:spChg chg="mod ord">
          <ac:chgData name="Xiaochun He" userId="79e617fa-709c-4621-877b-e05648614367" providerId="ADAL" clId="{F5330EB4-ED0A-F449-BC25-65DA8BC3D30A}" dt="2021-06-18T14:38:36.967" v="2629" actId="1076"/>
          <ac:spMkLst>
            <pc:docMk/>
            <pc:sldMk cId="3632294832" sldId="277"/>
            <ac:spMk id="2" creationId="{BB953502-E3EC-7B46-9977-88E11FFCC147}"/>
          </ac:spMkLst>
        </pc:spChg>
        <pc:spChg chg="mod ord">
          <ac:chgData name="Xiaochun He" userId="79e617fa-709c-4621-877b-e05648614367" providerId="ADAL" clId="{F5330EB4-ED0A-F449-BC25-65DA8BC3D30A}" dt="2021-06-18T14:26:04.304" v="1727" actId="700"/>
          <ac:spMkLst>
            <pc:docMk/>
            <pc:sldMk cId="3632294832" sldId="277"/>
            <ac:spMk id="3" creationId="{20BF16B2-4B23-204C-A016-9412F81140CB}"/>
          </ac:spMkLst>
        </pc:spChg>
        <pc:spChg chg="mod ord">
          <ac:chgData name="Xiaochun He" userId="79e617fa-709c-4621-877b-e05648614367" providerId="ADAL" clId="{F5330EB4-ED0A-F449-BC25-65DA8BC3D30A}" dt="2021-06-18T14:26:04.304" v="1727" actId="700"/>
          <ac:spMkLst>
            <pc:docMk/>
            <pc:sldMk cId="3632294832" sldId="277"/>
            <ac:spMk id="4" creationId="{ED540E5F-4B45-6048-81B5-DC6D6D15A5BC}"/>
          </ac:spMkLst>
        </pc:spChg>
        <pc:spChg chg="add del mod ord">
          <ac:chgData name="Xiaochun He" userId="79e617fa-709c-4621-877b-e05648614367" providerId="ADAL" clId="{F5330EB4-ED0A-F449-BC25-65DA8BC3D30A}" dt="2021-06-18T14:26:04.304" v="1727" actId="700"/>
          <ac:spMkLst>
            <pc:docMk/>
            <pc:sldMk cId="3632294832" sldId="277"/>
            <ac:spMk id="5" creationId="{84F08F1D-03C0-4847-936C-8AA6125D03D9}"/>
          </ac:spMkLst>
        </pc:spChg>
        <pc:spChg chg="add mod ord">
          <ac:chgData name="Xiaochun He" userId="79e617fa-709c-4621-877b-e05648614367" providerId="ADAL" clId="{F5330EB4-ED0A-F449-BC25-65DA8BC3D30A}" dt="2021-06-18T14:38:18.649" v="2626" actId="27636"/>
          <ac:spMkLst>
            <pc:docMk/>
            <pc:sldMk cId="3632294832" sldId="277"/>
            <ac:spMk id="6" creationId="{78AFEC49-5BDE-8F48-914E-D5865C101C6C}"/>
          </ac:spMkLst>
        </pc:spChg>
      </pc:sldChg>
      <pc:sldMasterChg chg="modSldLayout">
        <pc:chgData name="Xiaochun He" userId="79e617fa-709c-4621-877b-e05648614367" providerId="ADAL" clId="{F5330EB4-ED0A-F449-BC25-65DA8BC3D30A}" dt="2021-06-18T02:24:40.455" v="42" actId="113"/>
        <pc:sldMasterMkLst>
          <pc:docMk/>
          <pc:sldMasterMk cId="428313862" sldId="2147483648"/>
        </pc:sldMasterMkLst>
        <pc:sldLayoutChg chg="modSp mod">
          <pc:chgData name="Xiaochun He" userId="79e617fa-709c-4621-877b-e05648614367" providerId="ADAL" clId="{F5330EB4-ED0A-F449-BC25-65DA8BC3D30A}" dt="2021-06-18T02:22:19.830" v="13" actId="113"/>
          <pc:sldLayoutMkLst>
            <pc:docMk/>
            <pc:sldMasterMk cId="428313862" sldId="2147483648"/>
            <pc:sldLayoutMk cId="4116969592" sldId="2147483649"/>
          </pc:sldLayoutMkLst>
          <pc:spChg chg="mod">
            <ac:chgData name="Xiaochun He" userId="79e617fa-709c-4621-877b-e05648614367" providerId="ADAL" clId="{F5330EB4-ED0A-F449-BC25-65DA8BC3D30A}" dt="2021-06-18T02:21:54.154" v="8" actId="207"/>
            <ac:spMkLst>
              <pc:docMk/>
              <pc:sldMasterMk cId="428313862" sldId="2147483648"/>
              <pc:sldLayoutMk cId="4116969592" sldId="2147483649"/>
              <ac:spMk id="2" creationId="{0EA4DF3F-F5C2-764D-9E06-B118FFBA9D3D}"/>
            </ac:spMkLst>
          </pc:spChg>
          <pc:spChg chg="mod">
            <ac:chgData name="Xiaochun He" userId="79e617fa-709c-4621-877b-e05648614367" providerId="ADAL" clId="{F5330EB4-ED0A-F449-BC25-65DA8BC3D30A}" dt="2021-06-18T02:22:19.830" v="13" actId="113"/>
            <ac:spMkLst>
              <pc:docMk/>
              <pc:sldMasterMk cId="428313862" sldId="2147483648"/>
              <pc:sldLayoutMk cId="4116969592" sldId="2147483649"/>
              <ac:spMk id="4" creationId="{5DAE942D-762A-4948-BFEA-3AA1F1FADC42}"/>
            </ac:spMkLst>
          </pc:spChg>
          <pc:spChg chg="mod">
            <ac:chgData name="Xiaochun He" userId="79e617fa-709c-4621-877b-e05648614367" providerId="ADAL" clId="{F5330EB4-ED0A-F449-BC25-65DA8BC3D30A}" dt="2021-06-18T02:22:19.830" v="13" actId="113"/>
            <ac:spMkLst>
              <pc:docMk/>
              <pc:sldMasterMk cId="428313862" sldId="2147483648"/>
              <pc:sldLayoutMk cId="4116969592" sldId="2147483649"/>
              <ac:spMk id="5" creationId="{3B92ADF6-3A37-0C40-A88A-A7230138D124}"/>
            </ac:spMkLst>
          </pc:spChg>
          <pc:spChg chg="mod">
            <ac:chgData name="Xiaochun He" userId="79e617fa-709c-4621-877b-e05648614367" providerId="ADAL" clId="{F5330EB4-ED0A-F449-BC25-65DA8BC3D30A}" dt="2021-06-18T02:22:19.830" v="13" actId="113"/>
            <ac:spMkLst>
              <pc:docMk/>
              <pc:sldMasterMk cId="428313862" sldId="2147483648"/>
              <pc:sldLayoutMk cId="4116969592" sldId="2147483649"/>
              <ac:spMk id="6" creationId="{BE47DDAF-C8B2-D641-B446-540D091BC028}"/>
            </ac:spMkLst>
          </pc:spChg>
        </pc:sldLayoutChg>
        <pc:sldLayoutChg chg="modSp mod">
          <pc:chgData name="Xiaochun He" userId="79e617fa-709c-4621-877b-e05648614367" providerId="ADAL" clId="{F5330EB4-ED0A-F449-BC25-65DA8BC3D30A}" dt="2021-06-18T02:22:55.123" v="20" actId="207"/>
          <pc:sldLayoutMkLst>
            <pc:docMk/>
            <pc:sldMasterMk cId="428313862" sldId="2147483648"/>
            <pc:sldLayoutMk cId="624231979" sldId="2147483650"/>
          </pc:sldLayoutMkLst>
          <pc:spChg chg="mod">
            <ac:chgData name="Xiaochun He" userId="79e617fa-709c-4621-877b-e05648614367" providerId="ADAL" clId="{F5330EB4-ED0A-F449-BC25-65DA8BC3D30A}" dt="2021-06-18T02:22:55.123" v="20" actId="207"/>
            <ac:spMkLst>
              <pc:docMk/>
              <pc:sldMasterMk cId="428313862" sldId="2147483648"/>
              <pc:sldLayoutMk cId="624231979" sldId="2147483650"/>
              <ac:spMk id="2" creationId="{BA47DF8E-ADB5-044A-8866-52A572036E0A}"/>
            </ac:spMkLst>
          </pc:spChg>
          <pc:spChg chg="mod">
            <ac:chgData name="Xiaochun He" userId="79e617fa-709c-4621-877b-e05648614367" providerId="ADAL" clId="{F5330EB4-ED0A-F449-BC25-65DA8BC3D30A}" dt="2021-06-18T02:22:51.569" v="18" actId="113"/>
            <ac:spMkLst>
              <pc:docMk/>
              <pc:sldMasterMk cId="428313862" sldId="2147483648"/>
              <pc:sldLayoutMk cId="624231979" sldId="2147483650"/>
              <ac:spMk id="4" creationId="{F2A6F615-20AA-FC4D-9967-B0ADF16B9D8D}"/>
            </ac:spMkLst>
          </pc:spChg>
          <pc:spChg chg="mod">
            <ac:chgData name="Xiaochun He" userId="79e617fa-709c-4621-877b-e05648614367" providerId="ADAL" clId="{F5330EB4-ED0A-F449-BC25-65DA8BC3D30A}" dt="2021-06-18T02:22:51.569" v="18" actId="113"/>
            <ac:spMkLst>
              <pc:docMk/>
              <pc:sldMasterMk cId="428313862" sldId="2147483648"/>
              <pc:sldLayoutMk cId="624231979" sldId="2147483650"/>
              <ac:spMk id="5" creationId="{F8951527-3C82-0A4F-8811-6477C68D150C}"/>
            </ac:spMkLst>
          </pc:spChg>
          <pc:spChg chg="mod">
            <ac:chgData name="Xiaochun He" userId="79e617fa-709c-4621-877b-e05648614367" providerId="ADAL" clId="{F5330EB4-ED0A-F449-BC25-65DA8BC3D30A}" dt="2021-06-18T02:22:51.569" v="18" actId="113"/>
            <ac:spMkLst>
              <pc:docMk/>
              <pc:sldMasterMk cId="428313862" sldId="2147483648"/>
              <pc:sldLayoutMk cId="624231979" sldId="2147483650"/>
              <ac:spMk id="6" creationId="{C443AC02-8D9A-8C4B-B16A-66C5EC8540FA}"/>
            </ac:spMkLst>
          </pc:spChg>
        </pc:sldLayoutChg>
        <pc:sldLayoutChg chg="modSp mod">
          <pc:chgData name="Xiaochun He" userId="79e617fa-709c-4621-877b-e05648614367" providerId="ADAL" clId="{F5330EB4-ED0A-F449-BC25-65DA8BC3D30A}" dt="2021-06-18T02:23:37.170" v="27" actId="113"/>
          <pc:sldLayoutMkLst>
            <pc:docMk/>
            <pc:sldMasterMk cId="428313862" sldId="2147483648"/>
            <pc:sldLayoutMk cId="1053059504" sldId="2147483651"/>
          </pc:sldLayoutMkLst>
          <pc:spChg chg="mod">
            <ac:chgData name="Xiaochun He" userId="79e617fa-709c-4621-877b-e05648614367" providerId="ADAL" clId="{F5330EB4-ED0A-F449-BC25-65DA8BC3D30A}" dt="2021-06-18T02:23:09.737" v="22" actId="113"/>
            <ac:spMkLst>
              <pc:docMk/>
              <pc:sldMasterMk cId="428313862" sldId="2147483648"/>
              <pc:sldLayoutMk cId="1053059504" sldId="2147483651"/>
              <ac:spMk id="2" creationId="{8C563F17-7010-D640-9C46-785F62DD80F2}"/>
            </ac:spMkLst>
          </pc:spChg>
          <pc:spChg chg="mod">
            <ac:chgData name="Xiaochun He" userId="79e617fa-709c-4621-877b-e05648614367" providerId="ADAL" clId="{F5330EB4-ED0A-F449-BC25-65DA8BC3D30A}" dt="2021-06-18T02:23:37.170" v="27" actId="113"/>
            <ac:spMkLst>
              <pc:docMk/>
              <pc:sldMasterMk cId="428313862" sldId="2147483648"/>
              <pc:sldLayoutMk cId="1053059504" sldId="2147483651"/>
              <ac:spMk id="4" creationId="{AFBEFECB-DB29-DF40-8688-32E722128388}"/>
            </ac:spMkLst>
          </pc:spChg>
          <pc:spChg chg="mod">
            <ac:chgData name="Xiaochun He" userId="79e617fa-709c-4621-877b-e05648614367" providerId="ADAL" clId="{F5330EB4-ED0A-F449-BC25-65DA8BC3D30A}" dt="2021-06-18T02:23:37.170" v="27" actId="113"/>
            <ac:spMkLst>
              <pc:docMk/>
              <pc:sldMasterMk cId="428313862" sldId="2147483648"/>
              <pc:sldLayoutMk cId="1053059504" sldId="2147483651"/>
              <ac:spMk id="5" creationId="{80FD1AA4-9A39-2844-9BD8-88E780D127E5}"/>
            </ac:spMkLst>
          </pc:spChg>
          <pc:spChg chg="mod">
            <ac:chgData name="Xiaochun He" userId="79e617fa-709c-4621-877b-e05648614367" providerId="ADAL" clId="{F5330EB4-ED0A-F449-BC25-65DA8BC3D30A}" dt="2021-06-18T02:23:37.170" v="27" actId="113"/>
            <ac:spMkLst>
              <pc:docMk/>
              <pc:sldMasterMk cId="428313862" sldId="2147483648"/>
              <pc:sldLayoutMk cId="1053059504" sldId="2147483651"/>
              <ac:spMk id="6" creationId="{EFD0123C-8CD3-E64D-8BC6-E8F24700BDD0}"/>
            </ac:spMkLst>
          </pc:spChg>
        </pc:sldLayoutChg>
        <pc:sldLayoutChg chg="addSp delSp modSp mod">
          <pc:chgData name="Xiaochun He" userId="79e617fa-709c-4621-877b-e05648614367" providerId="ADAL" clId="{F5330EB4-ED0A-F449-BC25-65DA8BC3D30A}" dt="2021-06-18T02:24:20.856" v="37" actId="207"/>
          <pc:sldLayoutMkLst>
            <pc:docMk/>
            <pc:sldMasterMk cId="428313862" sldId="2147483648"/>
            <pc:sldLayoutMk cId="3441780942" sldId="2147483654"/>
          </pc:sldLayoutMkLst>
          <pc:spChg chg="mod">
            <ac:chgData name="Xiaochun He" userId="79e617fa-709c-4621-877b-e05648614367" providerId="ADAL" clId="{F5330EB4-ED0A-F449-BC25-65DA8BC3D30A}" dt="2021-06-18T02:24:20.856" v="37" actId="207"/>
            <ac:spMkLst>
              <pc:docMk/>
              <pc:sldMasterMk cId="428313862" sldId="2147483648"/>
              <pc:sldLayoutMk cId="3441780942" sldId="2147483654"/>
              <ac:spMk id="2" creationId="{76BEFD8C-EACD-314A-A9D1-FA55BA18CE52}"/>
            </ac:spMkLst>
          </pc:spChg>
          <pc:spChg chg="mod">
            <ac:chgData name="Xiaochun He" userId="79e617fa-709c-4621-877b-e05648614367" providerId="ADAL" clId="{F5330EB4-ED0A-F449-BC25-65DA8BC3D30A}" dt="2021-06-18T02:24:14.751" v="35" actId="113"/>
            <ac:spMkLst>
              <pc:docMk/>
              <pc:sldMasterMk cId="428313862" sldId="2147483648"/>
              <pc:sldLayoutMk cId="3441780942" sldId="2147483654"/>
              <ac:spMk id="3" creationId="{2D79B153-8C42-FC45-A125-2510CA5E669A}"/>
            </ac:spMkLst>
          </pc:spChg>
          <pc:spChg chg="del mod">
            <ac:chgData name="Xiaochun He" userId="79e617fa-709c-4621-877b-e05648614367" providerId="ADAL" clId="{F5330EB4-ED0A-F449-BC25-65DA8BC3D30A}" dt="2021-06-18T02:24:06.021" v="33" actId="478"/>
            <ac:spMkLst>
              <pc:docMk/>
              <pc:sldMasterMk cId="428313862" sldId="2147483648"/>
              <pc:sldLayoutMk cId="3441780942" sldId="2147483654"/>
              <ac:spMk id="4" creationId="{556C24C3-322C-1D43-AF0F-EB1A79312562}"/>
            </ac:spMkLst>
          </pc:spChg>
          <pc:spChg chg="mod">
            <ac:chgData name="Xiaochun He" userId="79e617fa-709c-4621-877b-e05648614367" providerId="ADAL" clId="{F5330EB4-ED0A-F449-BC25-65DA8BC3D30A}" dt="2021-06-18T02:24:14.751" v="35" actId="113"/>
            <ac:spMkLst>
              <pc:docMk/>
              <pc:sldMasterMk cId="428313862" sldId="2147483648"/>
              <pc:sldLayoutMk cId="3441780942" sldId="2147483654"/>
              <ac:spMk id="5" creationId="{7356F881-ACF0-3344-9BC4-C6292C2F76CF}"/>
            </ac:spMkLst>
          </pc:spChg>
          <pc:spChg chg="add mod">
            <ac:chgData name="Xiaochun He" userId="79e617fa-709c-4621-877b-e05648614367" providerId="ADAL" clId="{F5330EB4-ED0A-F449-BC25-65DA8BC3D30A}" dt="2021-06-18T02:24:14.751" v="35" actId="113"/>
            <ac:spMkLst>
              <pc:docMk/>
              <pc:sldMasterMk cId="428313862" sldId="2147483648"/>
              <pc:sldLayoutMk cId="3441780942" sldId="2147483654"/>
              <ac:spMk id="6" creationId="{92EF22B6-D5D3-E74B-8BB2-41769B79D23D}"/>
            </ac:spMkLst>
          </pc:spChg>
        </pc:sldLayoutChg>
        <pc:sldLayoutChg chg="modSp mod">
          <pc:chgData name="Xiaochun He" userId="79e617fa-709c-4621-877b-e05648614367" providerId="ADAL" clId="{F5330EB4-ED0A-F449-BC25-65DA8BC3D30A}" dt="2021-06-18T02:24:40.455" v="42" actId="113"/>
          <pc:sldLayoutMkLst>
            <pc:docMk/>
            <pc:sldMasterMk cId="428313862" sldId="2147483648"/>
            <pc:sldLayoutMk cId="1794797104" sldId="2147483655"/>
          </pc:sldLayoutMkLst>
          <pc:spChg chg="mod">
            <ac:chgData name="Xiaochun He" userId="79e617fa-709c-4621-877b-e05648614367" providerId="ADAL" clId="{F5330EB4-ED0A-F449-BC25-65DA8BC3D30A}" dt="2021-06-18T02:24:40.455" v="42" actId="113"/>
            <ac:spMkLst>
              <pc:docMk/>
              <pc:sldMasterMk cId="428313862" sldId="2147483648"/>
              <pc:sldLayoutMk cId="1794797104" sldId="2147483655"/>
              <ac:spMk id="2" creationId="{B7324651-33B2-144C-8A64-908420B17516}"/>
            </ac:spMkLst>
          </pc:spChg>
          <pc:spChg chg="mod">
            <ac:chgData name="Xiaochun He" userId="79e617fa-709c-4621-877b-e05648614367" providerId="ADAL" clId="{F5330EB4-ED0A-F449-BC25-65DA8BC3D30A}" dt="2021-06-18T02:24:40.455" v="42" actId="113"/>
            <ac:spMkLst>
              <pc:docMk/>
              <pc:sldMasterMk cId="428313862" sldId="2147483648"/>
              <pc:sldLayoutMk cId="1794797104" sldId="2147483655"/>
              <ac:spMk id="3" creationId="{011342BE-5189-BF4D-BFCB-3870DF32C2D3}"/>
            </ac:spMkLst>
          </pc:spChg>
          <pc:spChg chg="mod">
            <ac:chgData name="Xiaochun He" userId="79e617fa-709c-4621-877b-e05648614367" providerId="ADAL" clId="{F5330EB4-ED0A-F449-BC25-65DA8BC3D30A}" dt="2021-06-18T02:24:40.455" v="42" actId="113"/>
            <ac:spMkLst>
              <pc:docMk/>
              <pc:sldMasterMk cId="428313862" sldId="2147483648"/>
              <pc:sldLayoutMk cId="1794797104" sldId="2147483655"/>
              <ac:spMk id="4" creationId="{781BF84E-3AD8-4A4B-B61B-7BE991A14420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3:37:12.28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08BB5-AE7B-E94C-A023-5B4EFA47F292}" type="datetimeFigureOut">
              <a:rPr lang="en-US" smtClean="0"/>
              <a:t>6/17/21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25AC3-4FD5-BF41-B63C-AC7ECF6A7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25AC3-4FD5-BF41-B63C-AC7ECF6A7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6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4DF3F-F5C2-764D-9E06-B118FFBA9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B135B-8040-DD4F-8917-B637233A4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942D-762A-4948-BFEA-3AA1F1FA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2ADF6-3A37-0C40-A88A-A7230138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mRICH+LAPPD Test @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7DDAF-C8B2-D641-B446-540D091B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3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fld id="{3FCA07C2-8868-FB4A-96D1-744B87C15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6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81FE-6185-7B48-B51A-0F12E6AF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4B0B7-03DE-6942-A529-CF884ACB5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1FF8B-6A28-154F-AB2D-81C06B0A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E501C-775E-1C44-AE40-34E51B4E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EE14A-2BA5-F547-B22F-82EB704B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60D5C-BAFE-7543-A5CB-47D4A8FA5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ADBA-6546-5A47-821B-52F38FD3B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7C199-4AF4-9D42-A125-E8B1D0C8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A6FB6-A803-EF4F-A0A3-3AD9E4AB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95EB3-B838-5340-A470-84C12FA2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7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7DF8E-ADB5-044A-8866-52A57203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49D60-7BDC-C34F-9521-A2F3ADF0D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6F615-20AA-FC4D-9967-B0ADF16B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51527-3C82-0A4F-8811-6477C68D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mRICH+LAPPD Test @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3AC02-8D9A-8C4B-B16A-66C5EC85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3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fld id="{3FCA07C2-8868-FB4A-96D1-744B87C15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3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3F17-7010-D640-9C46-785F62DD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52BA1-3760-3245-B636-D1DC16FE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EFECB-DB29-DF40-8688-32E72212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003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D1AA4-9A39-2844-9BD8-88E780D1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002"/>
            <a:ext cx="41148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mRICH+LAPPD Test @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123C-8CD3-E64D-8BC6-E8F24700B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fld id="{3FCA07C2-8868-FB4A-96D1-744B87C15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5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5F5F-8031-C445-930B-863A0893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866E-6CEA-1946-B3A6-545A0BDF1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BB411-4C43-2A45-85C2-8901DFA3D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09A7C-D4DA-B249-B8DE-33CF0FF4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C7E45-56CC-6842-91EF-046DF94E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7D01D-A3D4-A943-A443-2DE7AB02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8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9979-54B5-8644-A8C1-FA289582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4DF21-F6A9-204D-A2DF-A04021857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E1EE0-522D-944A-8E10-F799A730C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3A362-9566-0541-954A-569441AF0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316C-2B32-D04F-A419-1088B1C63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DB05B4-787E-1246-B012-E7692FF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451460-0161-B342-ADA3-89418D133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BAA33-42FE-AB4F-9E52-1C01F483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6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FD8C-EACD-314A-A9D1-FA55BA18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79B153-8C42-FC45-A125-2510CA5E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6/18/21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6F881-ACF0-3344-9BC4-C6292C2F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3476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fld id="{3FCA07C2-8868-FB4A-96D1-744B87C15E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2EF22B6-D5D3-E74B-8BB2-41769B79D23D}"/>
              </a:ext>
            </a:extLst>
          </p:cNvPr>
          <p:cNvSpPr txBox="1">
            <a:spLocks/>
          </p:cNvSpPr>
          <p:nvPr userDrawn="1"/>
        </p:nvSpPr>
        <p:spPr>
          <a:xfrm>
            <a:off x="4038600" y="64734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0432FF"/>
                </a:solidFill>
              </a:rPr>
              <a:t>mRICH+LAPPD Test @ Fermilab</a:t>
            </a:r>
          </a:p>
        </p:txBody>
      </p:sp>
    </p:spTree>
    <p:extLst>
      <p:ext uri="{BB962C8B-B14F-4D97-AF65-F5344CB8AC3E}">
        <p14:creationId xmlns:p14="http://schemas.microsoft.com/office/powerpoint/2010/main" val="344178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24651-33B2-144C-8A64-908420B1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6/18/21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342BE-5189-BF4D-BFCB-3870DF32C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003"/>
            <a:ext cx="41148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r>
              <a:rPr lang="en-US"/>
              <a:t>mRICH+LAPPD Test @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BF84E-3AD8-4A4B-B61B-7BE991A1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8529"/>
            <a:ext cx="2743200" cy="365125"/>
          </a:xfrm>
        </p:spPr>
        <p:txBody>
          <a:bodyPr/>
          <a:lstStyle>
            <a:lvl1pPr>
              <a:defRPr b="1">
                <a:solidFill>
                  <a:srgbClr val="0432FF"/>
                </a:solidFill>
              </a:defRPr>
            </a:lvl1pPr>
          </a:lstStyle>
          <a:p>
            <a:fld id="{3FCA07C2-8868-FB4A-96D1-744B87C15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9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FE1BD-FB1B-F24A-9E92-9C5526EB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2297E-9B48-B943-9A39-15E000A05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519E7-2B1D-BF4D-B2E6-F658C97E9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1E9FC-97D9-EA4D-9E3D-14B50471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C227D-264E-E947-986D-32935E02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CF8D9-01E5-2547-A5E3-0DF5D199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3215-3C49-0148-BF4C-94347309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8B40E-7F76-0541-8B1E-9CF044B98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DE357-B548-4649-A4DD-A7E04B5CF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3A667-06A5-8D42-A032-BA7443DA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DE6C0-9A81-B843-A96D-2B0E9B85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F76DB-9760-ED44-8A81-D2F2534C2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1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03E0D-1882-CA4E-8AF6-107E10D4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DDC40-8B4E-614D-959D-DC5E1E29B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6BA43-41DC-E946-A2A0-D3F82B0C9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F20F-ED47-ED46-A3CE-17B999CE1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mRICH+LAPPD Test @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97F44-DD00-994F-9DFF-EB2489CD0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A07C2-8868-FB4A-96D1-744B87C15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9CC-94BA-F94D-B082-8E294CC28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399" y="129322"/>
            <a:ext cx="9144000" cy="1598036"/>
          </a:xfrm>
        </p:spPr>
        <p:txBody>
          <a:bodyPr/>
          <a:lstStyle/>
          <a:p>
            <a:r>
              <a:rPr lang="en-US" dirty="0" err="1"/>
              <a:t>mRICH+LAPPD</a:t>
            </a:r>
            <a:r>
              <a:rPr lang="en-US" dirty="0"/>
              <a:t> Test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Fermilab from May 25 to June 16,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36094-1522-4240-94D8-249BF236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55910"/>
            <a:ext cx="9144000" cy="60028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432FF"/>
                </a:solidFill>
              </a:rPr>
              <a:t>Xiaochun</a:t>
            </a:r>
            <a:r>
              <a:rPr lang="en-US" b="1" dirty="0">
                <a:solidFill>
                  <a:srgbClr val="0432FF"/>
                </a:solidFill>
              </a:rPr>
              <a:t> He, GSU, for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1F6DF-8D92-0C4E-A80B-6D151392B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5A18D-C5BD-F649-B3A8-D352A5F3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BE94A-ADA8-5B49-AA7D-E208CD14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95140-498A-7249-93B5-DC103700A565}"/>
              </a:ext>
            </a:extLst>
          </p:cNvPr>
          <p:cNvSpPr txBox="1"/>
          <p:nvPr/>
        </p:nvSpPr>
        <p:spPr>
          <a:xfrm>
            <a:off x="836209" y="6015946"/>
            <a:ext cx="1082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Teams: BNL, ANL, Stony Brook, GSU, FAMU, Howard Univ, Texas Southern, </a:t>
            </a:r>
            <a:r>
              <a:rPr lang="en-US" sz="2400" b="1" dirty="0" err="1">
                <a:solidFill>
                  <a:srgbClr val="0432FF"/>
                </a:solidFill>
              </a:rPr>
              <a:t>Incom</a:t>
            </a:r>
            <a:r>
              <a:rPr lang="en-US" sz="2400" b="1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9B6F73-80D1-964E-A9DB-BACBA2F3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14" b="14355"/>
          <a:stretch/>
        </p:blipFill>
        <p:spPr>
          <a:xfrm>
            <a:off x="1676400" y="1948770"/>
            <a:ext cx="9144000" cy="352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6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picture containing indoor, office, cluttered&#10;&#10;Description automatically generated">
            <a:extLst>
              <a:ext uri="{FF2B5EF4-FFF2-40B4-BE49-F238E27FC236}">
                <a16:creationId xmlns:a16="http://schemas.microsoft.com/office/drawing/2014/main" id="{F3EF4EE5-0EF2-9F41-A92E-88B9B77C4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2" b="21216"/>
          <a:stretch/>
        </p:blipFill>
        <p:spPr>
          <a:xfrm>
            <a:off x="1460597" y="1069674"/>
            <a:ext cx="9270806" cy="431320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494E4-22F0-6444-8C83-DDFAB1A0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B2ED0-BB57-D243-99BC-DF39D865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FCA07C2-8868-FB4A-96D1-744B87C15E5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E61F5-1C10-C44D-A961-B62A4C67AFF4}"/>
              </a:ext>
            </a:extLst>
          </p:cNvPr>
          <p:cNvSpPr txBox="1"/>
          <p:nvPr/>
        </p:nvSpPr>
        <p:spPr>
          <a:xfrm>
            <a:off x="9195810" y="350171"/>
            <a:ext cx="21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Front GEM tracker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3976D2-DA4A-6E46-B3DA-71DEF921447F}"/>
              </a:ext>
            </a:extLst>
          </p:cNvPr>
          <p:cNvSpPr txBox="1"/>
          <p:nvPr/>
        </p:nvSpPr>
        <p:spPr>
          <a:xfrm>
            <a:off x="4319010" y="381983"/>
            <a:ext cx="155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LAPPD Setup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0E4E4F-FD5E-CF42-A570-A027B2BF6BF4}"/>
              </a:ext>
            </a:extLst>
          </p:cNvPr>
          <p:cNvSpPr txBox="1"/>
          <p:nvPr/>
        </p:nvSpPr>
        <p:spPr>
          <a:xfrm>
            <a:off x="269524" y="350171"/>
            <a:ext cx="206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Back GEM tracker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9863BB-7BDA-C743-A6E0-487942A4014F}"/>
              </a:ext>
            </a:extLst>
          </p:cNvPr>
          <p:cNvCxnSpPr>
            <a:stCxn id="14" idx="2"/>
          </p:cNvCxnSpPr>
          <p:nvPr/>
        </p:nvCxnSpPr>
        <p:spPr>
          <a:xfrm>
            <a:off x="1299710" y="750281"/>
            <a:ext cx="1939879" cy="24759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B033BC-9769-E240-BEFB-EFF78B8E4074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4754884" y="782093"/>
            <a:ext cx="341679" cy="24441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77D46A2-3E5E-4044-9470-12D2AA368875}"/>
              </a:ext>
            </a:extLst>
          </p:cNvPr>
          <p:cNvSpPr txBox="1"/>
          <p:nvPr/>
        </p:nvSpPr>
        <p:spPr>
          <a:xfrm>
            <a:off x="6757410" y="381983"/>
            <a:ext cx="124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MCP-PMT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6252F2-C7AE-7043-9FB2-56C98744F793}"/>
              </a:ext>
            </a:extLst>
          </p:cNvPr>
          <p:cNvCxnSpPr>
            <a:cxnSpLocks/>
          </p:cNvCxnSpPr>
          <p:nvPr/>
        </p:nvCxnSpPr>
        <p:spPr>
          <a:xfrm flipH="1">
            <a:off x="6037316" y="794170"/>
            <a:ext cx="1338674" cy="24321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EEC01F-F844-C54A-B01B-DB77BA54389E}"/>
              </a:ext>
            </a:extLst>
          </p:cNvPr>
          <p:cNvCxnSpPr>
            <a:cxnSpLocks/>
          </p:cNvCxnSpPr>
          <p:nvPr/>
        </p:nvCxnSpPr>
        <p:spPr>
          <a:xfrm flipH="1">
            <a:off x="7999225" y="794170"/>
            <a:ext cx="2324655" cy="2314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919C3E4-E70C-1845-854E-EBDDE90637EB}"/>
              </a:ext>
            </a:extLst>
          </p:cNvPr>
          <p:cNvSpPr txBox="1"/>
          <p:nvPr/>
        </p:nvSpPr>
        <p:spPr>
          <a:xfrm>
            <a:off x="7694073" y="5658387"/>
            <a:ext cx="36926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front GEM tracker will be sent to </a:t>
            </a:r>
            <a:r>
              <a:rPr lang="en-US" dirty="0" err="1"/>
              <a:t>JLab</a:t>
            </a:r>
            <a:r>
              <a:rPr lang="en-US" dirty="0"/>
              <a:t> for another test in late August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CD4F9C-87E2-A344-B5A3-6F4C424D2F64}"/>
              </a:ext>
            </a:extLst>
          </p:cNvPr>
          <p:cNvCxnSpPr>
            <a:cxnSpLocks/>
          </p:cNvCxnSpPr>
          <p:nvPr/>
        </p:nvCxnSpPr>
        <p:spPr>
          <a:xfrm flipH="1" flipV="1">
            <a:off x="8151626" y="4545236"/>
            <a:ext cx="1527951" cy="11131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86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ontrol panel&#10;&#10;Description automatically generated">
            <a:extLst>
              <a:ext uri="{FF2B5EF4-FFF2-40B4-BE49-F238E27FC236}">
                <a16:creationId xmlns:a16="http://schemas.microsoft.com/office/drawing/2014/main" id="{16605D78-ADE4-E34F-A196-D101614AF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8" r="1388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Diagram, Word&#10;&#10;Description automatically generated">
            <a:extLst>
              <a:ext uri="{FF2B5EF4-FFF2-40B4-BE49-F238E27FC236}">
                <a16:creationId xmlns:a16="http://schemas.microsoft.com/office/drawing/2014/main" id="{7531C7FD-A46D-734B-857B-032BBFD6B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51" r="5261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9F178-2030-864E-AF6A-4C77AFF8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200" y="2756140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Laser Scan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   # Pixel response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   # Channel Map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3A571-23B3-4640-8B87-24DC688A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01458" y="5626100"/>
            <a:ext cx="25688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1534B-529B-F848-BB8D-17104387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457" y="6356350"/>
            <a:ext cx="25688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FCA07C2-8868-FB4A-96D1-744B87C15E5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59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F64A0-F13A-BD41-8D96-7069C3CD3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DDC3BC-240E-4340-A04A-0CDBFC3C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E2EAF-8891-3344-84E8-E57791E4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A picture containing text, computer, indoor, electronics&#10;&#10;Description automatically generated">
            <a:extLst>
              <a:ext uri="{FF2B5EF4-FFF2-40B4-BE49-F238E27FC236}">
                <a16:creationId xmlns:a16="http://schemas.microsoft.com/office/drawing/2014/main" id="{D322272F-7FF6-5545-8667-FD3C51ADB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 b="9685"/>
          <a:stretch/>
        </p:blipFill>
        <p:spPr>
          <a:xfrm>
            <a:off x="495937" y="903617"/>
            <a:ext cx="8952863" cy="5050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619305-AA2F-3A48-90BE-CE6D1D534FEE}"/>
              </a:ext>
            </a:extLst>
          </p:cNvPr>
          <p:cNvSpPr txBox="1"/>
          <p:nvPr/>
        </p:nvSpPr>
        <p:spPr>
          <a:xfrm>
            <a:off x="10015257" y="2459504"/>
            <a:ext cx="1680806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</a:rPr>
              <a:t>Signal waveform recorded by CAEN digitizer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80BFBD-316C-514D-9847-FD66055040A8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6814868" y="2950234"/>
            <a:ext cx="3200389" cy="6326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99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9C85-3093-D24E-9E4D-F548D52B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17" y="317591"/>
            <a:ext cx="10515600" cy="825320"/>
          </a:xfrm>
        </p:spPr>
        <p:txBody>
          <a:bodyPr/>
          <a:lstStyle/>
          <a:p>
            <a:r>
              <a:rPr lang="en-US" dirty="0" err="1"/>
              <a:t>mRICH</a:t>
            </a:r>
            <a:r>
              <a:rPr lang="en-US" dirty="0"/>
              <a:t>-like Test Setup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C0E30-F736-F74D-ADAC-07871590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59298-CFFF-5F43-BF8E-D0500FF4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428C0-CD1B-6344-96C7-17D77750B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00908"/>
            <a:ext cx="5687683" cy="4265762"/>
          </a:xfrm>
          <a:prstGeom prst="rect">
            <a:avLst/>
          </a:prstGeom>
        </p:spPr>
      </p:pic>
      <p:pic>
        <p:nvPicPr>
          <p:cNvPr id="10" name="Picture 9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id="{8838E4DA-106C-214D-B5AF-E3F51D85D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151" y="317591"/>
            <a:ext cx="3707773" cy="571744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62D812-2ABD-E642-B7F5-137E5FC3FA40}"/>
              </a:ext>
            </a:extLst>
          </p:cNvPr>
          <p:cNvCxnSpPr>
            <a:cxnSpLocks/>
          </p:cNvCxnSpPr>
          <p:nvPr/>
        </p:nvCxnSpPr>
        <p:spPr>
          <a:xfrm flipV="1">
            <a:off x="5447211" y="317591"/>
            <a:ext cx="2203940" cy="3316198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77CDC2-1517-314D-914D-C3E7571414C4}"/>
              </a:ext>
            </a:extLst>
          </p:cNvPr>
          <p:cNvCxnSpPr>
            <a:cxnSpLocks/>
          </p:cNvCxnSpPr>
          <p:nvPr/>
        </p:nvCxnSpPr>
        <p:spPr>
          <a:xfrm>
            <a:off x="5447211" y="4689566"/>
            <a:ext cx="2203940" cy="1345474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3ED54E-353C-6A48-92CD-D8E4E2F1F9AF}"/>
              </a:ext>
            </a:extLst>
          </p:cNvPr>
          <p:cNvSpPr txBox="1"/>
          <p:nvPr/>
        </p:nvSpPr>
        <p:spPr>
          <a:xfrm>
            <a:off x="8059782" y="6104144"/>
            <a:ext cx="309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Aerogel + lens holder assembly</a:t>
            </a:r>
          </a:p>
        </p:txBody>
      </p:sp>
      <p:pic>
        <p:nvPicPr>
          <p:cNvPr id="21" name="Picture 20" descr="A picture containing indoor, wall, toilet&#10;&#10;Description automatically generated">
            <a:extLst>
              <a:ext uri="{FF2B5EF4-FFF2-40B4-BE49-F238E27FC236}">
                <a16:creationId xmlns:a16="http://schemas.microsoft.com/office/drawing/2014/main" id="{FA8EEA43-3450-C848-98D2-EC865EBD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93" y="4149220"/>
            <a:ext cx="3096489" cy="23223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EF564D-149D-3B4E-9FC4-D46F6070833A}"/>
              </a:ext>
            </a:extLst>
          </p:cNvPr>
          <p:cNvSpPr txBox="1"/>
          <p:nvPr/>
        </p:nvSpPr>
        <p:spPr>
          <a:xfrm>
            <a:off x="492327" y="6035040"/>
            <a:ext cx="225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View from LAPPD side</a:t>
            </a:r>
          </a:p>
        </p:txBody>
      </p:sp>
    </p:spTree>
    <p:extLst>
      <p:ext uri="{BB962C8B-B14F-4D97-AF65-F5344CB8AC3E}">
        <p14:creationId xmlns:p14="http://schemas.microsoft.com/office/powerpoint/2010/main" val="104711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E85A6-7E0D-0C4F-A39B-5E495BC72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67" y="293075"/>
            <a:ext cx="11025996" cy="583781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Another Single Photo Source – Aspherical Lens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C4DB7-75BA-DE4F-AD10-3DEAB5F2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27CA9-BA59-8A42-93A2-8DAA5BE2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7AC8760F-2476-714B-8E5D-309571796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78" y="1182445"/>
            <a:ext cx="6024832" cy="5024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188C3A-9E8C-7B4D-A0D3-D0C6BB020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537" y="1206695"/>
            <a:ext cx="4198461" cy="49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5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6576-6FC0-3349-9239-F7174EE8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76" y="287715"/>
            <a:ext cx="11187023" cy="977602"/>
          </a:xfrm>
        </p:spPr>
        <p:txBody>
          <a:bodyPr>
            <a:noAutofit/>
          </a:bodyPr>
          <a:lstStyle/>
          <a:p>
            <a:r>
              <a:rPr lang="en-US" sz="5400" dirty="0"/>
              <a:t>Unique and Flexible Setup (not to scale)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70539-D201-B749-88A6-2FDBFED68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281F1-A0F4-8E43-8A17-B81991CC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A3CB4EF7-FFB0-4746-9487-E57EB23FC5DF}"/>
              </a:ext>
            </a:extLst>
          </p:cNvPr>
          <p:cNvSpPr/>
          <p:nvPr/>
        </p:nvSpPr>
        <p:spPr>
          <a:xfrm>
            <a:off x="4295955" y="2516526"/>
            <a:ext cx="707366" cy="2725947"/>
          </a:xfrm>
          <a:prstGeom prst="cube">
            <a:avLst>
              <a:gd name="adj" fmla="val 71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0E4CDDD-F82C-CE43-B8EB-E2FFECC52D20}"/>
              </a:ext>
            </a:extLst>
          </p:cNvPr>
          <p:cNvSpPr/>
          <p:nvPr/>
        </p:nvSpPr>
        <p:spPr>
          <a:xfrm>
            <a:off x="1515400" y="3734122"/>
            <a:ext cx="1768415" cy="347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5E9B5-D8B1-964C-A901-1DA1402DA735}"/>
              </a:ext>
            </a:extLst>
          </p:cNvPr>
          <p:cNvSpPr txBox="1"/>
          <p:nvPr/>
        </p:nvSpPr>
        <p:spPr>
          <a:xfrm>
            <a:off x="1953010" y="3187309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DC55E-5D3E-A34E-9FB2-2308A7B4700B}"/>
              </a:ext>
            </a:extLst>
          </p:cNvPr>
          <p:cNvSpPr txBox="1"/>
          <p:nvPr/>
        </p:nvSpPr>
        <p:spPr>
          <a:xfrm>
            <a:off x="4295955" y="1841997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LAPPD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0C0661-CD24-7E4C-A49D-0A53BF755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4" t="44657" r="34662" b="15385"/>
          <a:stretch/>
        </p:blipFill>
        <p:spPr>
          <a:xfrm>
            <a:off x="7499232" y="2545128"/>
            <a:ext cx="2495948" cy="27259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6D140C-0BB4-874A-864A-830ECEE0913C}"/>
              </a:ext>
            </a:extLst>
          </p:cNvPr>
          <p:cNvCxnSpPr/>
          <p:nvPr/>
        </p:nvCxnSpPr>
        <p:spPr>
          <a:xfrm flipH="1" flipV="1">
            <a:off x="4719164" y="3240108"/>
            <a:ext cx="3283385" cy="230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BDD777-CB04-3A43-AE8F-7D3F0D7E6ECA}"/>
              </a:ext>
            </a:extLst>
          </p:cNvPr>
          <p:cNvCxnSpPr>
            <a:cxnSpLocks/>
          </p:cNvCxnSpPr>
          <p:nvPr/>
        </p:nvCxnSpPr>
        <p:spPr>
          <a:xfrm flipH="1">
            <a:off x="4811381" y="4214891"/>
            <a:ext cx="3228438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8693615-20CE-D640-8B53-F29C8DBCB5A5}"/>
              </a:ext>
            </a:extLst>
          </p:cNvPr>
          <p:cNvSpPr txBox="1"/>
          <p:nvPr/>
        </p:nvSpPr>
        <p:spPr>
          <a:xfrm>
            <a:off x="7109774" y="5510510"/>
            <a:ext cx="36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Cherenkov light from lens reflected from its back and reach to LAPPD</a:t>
            </a:r>
          </a:p>
        </p:txBody>
      </p:sp>
    </p:spTree>
    <p:extLst>
      <p:ext uri="{BB962C8B-B14F-4D97-AF65-F5344CB8AC3E}">
        <p14:creationId xmlns:p14="http://schemas.microsoft.com/office/powerpoint/2010/main" val="408222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EEBD-52CE-9E4A-832E-D7DD9C12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0406"/>
            <a:ext cx="10515600" cy="514770"/>
          </a:xfrm>
        </p:spPr>
        <p:txBody>
          <a:bodyPr>
            <a:normAutofit fontScale="90000"/>
          </a:bodyPr>
          <a:lstStyle/>
          <a:p>
            <a:r>
              <a:rPr lang="en-US" dirty="0"/>
              <a:t>Snap Shots from Online Monitoring (an example)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2A26E-083A-8043-A6C0-9CF292C2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D59BF-DC63-9E46-92A5-13AEB2A3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966E116-28FF-F540-987F-2436BDE3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0" y="1365642"/>
            <a:ext cx="7446344" cy="4169701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C9216285-4D1B-774A-8420-D0073B1AB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4" t="8230" r="7016" b="3950"/>
          <a:stretch/>
        </p:blipFill>
        <p:spPr>
          <a:xfrm>
            <a:off x="7905970" y="1365642"/>
            <a:ext cx="4044490" cy="4169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013596-D54B-034B-BBBA-5ED13EDE0904}"/>
              </a:ext>
            </a:extLst>
          </p:cNvPr>
          <p:cNvSpPr txBox="1"/>
          <p:nvPr/>
        </p:nvSpPr>
        <p:spPr>
          <a:xfrm>
            <a:off x="974190" y="5765312"/>
            <a:ext cx="3538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Recorded by my phone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E3A2B-7AE6-7B44-AB7E-6AFA2A6F732B}"/>
              </a:ext>
            </a:extLst>
          </p:cNvPr>
          <p:cNvSpPr txBox="1"/>
          <p:nvPr/>
        </p:nvSpPr>
        <p:spPr>
          <a:xfrm>
            <a:off x="7905970" y="5763717"/>
            <a:ext cx="381162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Likely a single-photon hit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C299AA-80C3-5D49-8B0E-A986559F2279}"/>
              </a:ext>
            </a:extLst>
          </p:cNvPr>
          <p:cNvCxnSpPr>
            <a:cxnSpLocks/>
          </p:cNvCxnSpPr>
          <p:nvPr/>
        </p:nvCxnSpPr>
        <p:spPr>
          <a:xfrm flipH="1" flipV="1">
            <a:off x="8954218" y="3588589"/>
            <a:ext cx="857562" cy="2175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5225A5-D5C0-F54C-A05B-1173E194B24D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811781" y="4676153"/>
            <a:ext cx="218085" cy="10875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38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53502-E3EC-7B46-9977-88E11FFC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3" y="365127"/>
            <a:ext cx="10515600" cy="739056"/>
          </a:xfrm>
        </p:spPr>
        <p:txBody>
          <a:bodyPr/>
          <a:lstStyle/>
          <a:p>
            <a:pPr algn="ctr"/>
            <a:r>
              <a:rPr lang="en-US" dirty="0"/>
              <a:t>Brief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FEC49-5BDE-8F48-914E-D5865C10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81" y="1282340"/>
            <a:ext cx="11375365" cy="5210533"/>
          </a:xfrm>
        </p:spPr>
        <p:txBody>
          <a:bodyPr>
            <a:normAutofit/>
          </a:bodyPr>
          <a:lstStyle/>
          <a:p>
            <a:r>
              <a:rPr lang="en-US" dirty="0"/>
              <a:t>We had a first beam test of a LAPPD from Income, mainly led by BNL team.</a:t>
            </a:r>
          </a:p>
          <a:p>
            <a:r>
              <a:rPr lang="en-US" dirty="0"/>
              <a:t>Several photon sources have been used during the test: laser, photons from LAPPD glass window, Aerogel (</a:t>
            </a:r>
            <a:r>
              <a:rPr lang="en-US" dirty="0" err="1"/>
              <a:t>mRICH</a:t>
            </a:r>
            <a:r>
              <a:rPr lang="en-US" dirty="0"/>
              <a:t> like), aspherical lens, for characterizing the LAPPD property.</a:t>
            </a:r>
          </a:p>
          <a:p>
            <a:r>
              <a:rPr lang="en-US" dirty="0"/>
              <a:t> We had an issue of synchronizing waveform digitizers in our readout which may prevent us from getting quantitative results from this test.</a:t>
            </a:r>
          </a:p>
          <a:p>
            <a:r>
              <a:rPr lang="en-US" dirty="0"/>
              <a:t>We didn’t get a chance to integrate the GEM tracker in our readout.</a:t>
            </a:r>
          </a:p>
          <a:p>
            <a:r>
              <a:rPr lang="en-US" dirty="0"/>
              <a:t>We didn’t get a chance take low energy beams (~ 8 GeV/c).</a:t>
            </a:r>
          </a:p>
          <a:p>
            <a:r>
              <a:rPr lang="en-US" dirty="0"/>
              <a:t>Data analysis continues led by Mickey Chiu with a group of students.</a:t>
            </a:r>
          </a:p>
          <a:p>
            <a:r>
              <a:rPr lang="en-US" dirty="0"/>
              <a:t>Future test of LAPPD will be needed to verify its performance for EIC RICH-based PID detectors.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F16B2-4B23-204C-A016-9412F811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40E5F-4B45-6048-81B5-DC6D6D15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9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2B56D8-8495-DA4C-B524-24C091BB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80199-C5F3-7F4C-9ED1-BC6F3ACC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5F549-24AA-5843-BFFA-EFFFCAD8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A picture containing text, sky, grass, outdoor&#10;&#10;Description automatically generated">
            <a:extLst>
              <a:ext uri="{FF2B5EF4-FFF2-40B4-BE49-F238E27FC236}">
                <a16:creationId xmlns:a16="http://schemas.microsoft.com/office/drawing/2014/main" id="{22857D5D-9D6F-EA4F-A047-A453A713E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97" y="1999531"/>
            <a:ext cx="11512605" cy="2858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A395D7-D83B-DB44-907B-5B69EA2A72EA}"/>
              </a:ext>
            </a:extLst>
          </p:cNvPr>
          <p:cNvSpPr txBox="1"/>
          <p:nvPr/>
        </p:nvSpPr>
        <p:spPr>
          <a:xfrm>
            <a:off x="636924" y="898751"/>
            <a:ext cx="11215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</a:rPr>
              <a:t>Thanks go to Fermilab for continuing providing the service of beam tests!  </a:t>
            </a:r>
          </a:p>
        </p:txBody>
      </p:sp>
    </p:spTree>
    <p:extLst>
      <p:ext uri="{BB962C8B-B14F-4D97-AF65-F5344CB8AC3E}">
        <p14:creationId xmlns:p14="http://schemas.microsoft.com/office/powerpoint/2010/main" val="266860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66486B-DB2A-5F4E-B938-E044A15B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72CEF-D0ED-1548-9B2E-4C91DD96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326F2-A36B-2249-B2E8-CB1D850D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DCD4BC-1135-F249-A2F7-E7A5FB7CFD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2888"/>
            <a:ext cx="10515600" cy="806450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29E8FFA-B31C-7247-9D93-EF497A12B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07" y="1830008"/>
            <a:ext cx="4678136" cy="3506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74A37-BB74-3947-8D4D-1AE1D57CCFC6}"/>
              </a:ext>
            </a:extLst>
          </p:cNvPr>
          <p:cNvSpPr txBox="1"/>
          <p:nvPr/>
        </p:nvSpPr>
        <p:spPr>
          <a:xfrm>
            <a:off x="4982265" y="460993"/>
            <a:ext cx="336354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GEM tracking stations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43D3A1-4BDF-4D4F-A2AC-117A388E0AEA}"/>
                  </a:ext>
                </a:extLst>
              </p14:cNvPr>
              <p14:cNvContentPartPr/>
              <p14:nvPr/>
            </p14:nvContentPartPr>
            <p14:xfrm>
              <a:off x="8461491" y="374816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43D3A1-4BDF-4D4F-A2AC-117A388E0A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3491" y="3640526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DEE838-07F0-094A-977D-8B4A948014B5}"/>
              </a:ext>
            </a:extLst>
          </p:cNvPr>
          <p:cNvCxnSpPr>
            <a:stCxn id="9" idx="2"/>
          </p:cNvCxnSpPr>
          <p:nvPr/>
        </p:nvCxnSpPr>
        <p:spPr>
          <a:xfrm flipH="1">
            <a:off x="2449286" y="984213"/>
            <a:ext cx="4214754" cy="22488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02D0FC-8B4D-C246-8596-A0709CC6609B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038600" y="984213"/>
            <a:ext cx="2625440" cy="39143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B78C4F-26AE-F942-B726-04C9767E932E}"/>
              </a:ext>
            </a:extLst>
          </p:cNvPr>
          <p:cNvSpPr txBox="1"/>
          <p:nvPr/>
        </p:nvSpPr>
        <p:spPr>
          <a:xfrm>
            <a:off x="7852189" y="1742489"/>
            <a:ext cx="273639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LAPPD test stand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4F5BAD-83AA-8242-8369-0473C893B0F5}"/>
              </a:ext>
            </a:extLst>
          </p:cNvPr>
          <p:cNvCxnSpPr>
            <a:stCxn id="18" idx="1"/>
          </p:cNvCxnSpPr>
          <p:nvPr/>
        </p:nvCxnSpPr>
        <p:spPr>
          <a:xfrm flipH="1">
            <a:off x="2634643" y="2004099"/>
            <a:ext cx="5217546" cy="1898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B71033CB-4198-3948-8119-D1C0512CF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977" y="2961834"/>
            <a:ext cx="4494716" cy="22566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7C5F36-4939-9847-9BBB-CE3458698DEB}"/>
              </a:ext>
            </a:extLst>
          </p:cNvPr>
          <p:cNvSpPr txBox="1"/>
          <p:nvPr/>
        </p:nvSpPr>
        <p:spPr>
          <a:xfrm>
            <a:off x="6943448" y="5304295"/>
            <a:ext cx="500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Aerogel + Fresnel lens to be mounted inside of the LAPPD test stand  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1417004-0A5A-C64F-B4A7-4E01E9428445}"/>
              </a:ext>
            </a:extLst>
          </p:cNvPr>
          <p:cNvCxnSpPr/>
          <p:nvPr/>
        </p:nvCxnSpPr>
        <p:spPr>
          <a:xfrm flipH="1" flipV="1">
            <a:off x="2634643" y="4090151"/>
            <a:ext cx="5217546" cy="38387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714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E566EB-81F5-3A4D-9AC3-A655D657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CA399-2BFC-0842-A569-C9C4A5E6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FDD6F-4047-DA43-B181-B1112A3F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0B0466-1AC0-4E49-8551-8296C6A0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232409"/>
            <a:ext cx="11300460" cy="61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14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id="{C040A6D6-BF29-9C47-B0A6-8FFA940D1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75" r="1" b="2762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BA7886-D3E4-6949-84CA-23A71232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6/18/21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C7965-3A09-F140-9160-061E2552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mRICH+LAPPD Test @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360E5-0705-6A48-85B3-5BA623CB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CA07C2-8868-FB4A-96D1-744B87C15E5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3C7AE-E42D-BE4B-809A-02CB0A29CC2D}"/>
              </a:ext>
            </a:extLst>
          </p:cNvPr>
          <p:cNvSpPr txBox="1"/>
          <p:nvPr/>
        </p:nvSpPr>
        <p:spPr>
          <a:xfrm>
            <a:off x="74384" y="136525"/>
            <a:ext cx="13862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Aerogel</a:t>
            </a:r>
          </a:p>
          <a:p>
            <a:r>
              <a:rPr lang="en-US" sz="2000" dirty="0"/>
              <a:t>+</a:t>
            </a:r>
          </a:p>
          <a:p>
            <a:r>
              <a:rPr lang="en-US" sz="2000" dirty="0"/>
              <a:t>Lens</a:t>
            </a:r>
          </a:p>
          <a:p>
            <a:endParaRPr lang="en-US" sz="2000" dirty="0"/>
          </a:p>
          <a:p>
            <a:r>
              <a:rPr lang="en-US" sz="2000" dirty="0"/>
              <a:t>Assembly</a:t>
            </a:r>
          </a:p>
          <a:p>
            <a:r>
              <a:rPr lang="en-US" sz="2000" dirty="0"/>
              <a:t>At Fermilab</a:t>
            </a:r>
          </a:p>
        </p:txBody>
      </p:sp>
    </p:spTree>
    <p:extLst>
      <p:ext uri="{BB962C8B-B14F-4D97-AF65-F5344CB8AC3E}">
        <p14:creationId xmlns:p14="http://schemas.microsoft.com/office/powerpoint/2010/main" val="322298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9AD066-1A3B-6A4F-9C59-289D41AD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8AA3B-6D20-E644-8D7B-F6D22E5D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3089-FDC3-B748-8F90-BA3CD9C6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CB039-CEBB-F442-B0A0-F6A8773FC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12"/>
          <a:stretch/>
        </p:blipFill>
        <p:spPr>
          <a:xfrm>
            <a:off x="538480" y="381635"/>
            <a:ext cx="10982960" cy="578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B64D7-9278-424C-B9D7-482BA53EA765}"/>
              </a:ext>
            </a:extLst>
          </p:cNvPr>
          <p:cNvSpPr txBox="1"/>
          <p:nvPr/>
        </p:nvSpPr>
        <p:spPr>
          <a:xfrm>
            <a:off x="8778240" y="1036320"/>
            <a:ext cx="22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Led by Murad </a:t>
            </a:r>
            <a:r>
              <a:rPr lang="en-US" b="1" dirty="0" err="1">
                <a:solidFill>
                  <a:srgbClr val="0432FF"/>
                </a:solidFill>
              </a:rPr>
              <a:t>Sarsour</a:t>
            </a:r>
            <a:endParaRPr lang="en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4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2E433-E638-3147-B8FB-F017618C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5" y="1023938"/>
            <a:ext cx="10765790" cy="3898582"/>
          </a:xfrm>
        </p:spPr>
        <p:txBody>
          <a:bodyPr>
            <a:normAutofit fontScale="90000"/>
          </a:bodyPr>
          <a:lstStyle/>
          <a:p>
            <a:r>
              <a:rPr lang="en-US" dirty="0"/>
              <a:t>RICH-based PID detectors for EIC need single-photon capable photosensors with good position resolution and working in magnetic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FB1E8-3816-4848-81C8-611713D7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37BB0-16E0-544E-8D8E-2A109310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868-0182-C749-A41B-D1973CC9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0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3112-F58A-B049-996B-3B995DDE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483"/>
            <a:ext cx="10515600" cy="876014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CBB625-978D-5C4F-892E-79E429692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26" y="2392680"/>
            <a:ext cx="10692792" cy="3490204"/>
          </a:xfrm>
        </p:spPr>
        <p:txBody>
          <a:bodyPr>
            <a:normAutofit/>
          </a:bodyPr>
          <a:lstStyle/>
          <a:p>
            <a:r>
              <a:rPr lang="en-US" sz="4400" dirty="0"/>
              <a:t>New photosensor test for </a:t>
            </a:r>
            <a:r>
              <a:rPr lang="en-US" sz="4400" dirty="0" err="1"/>
              <a:t>mRICH</a:t>
            </a:r>
            <a:r>
              <a:rPr lang="en-US" sz="4400" dirty="0"/>
              <a:t> -&gt; LAPPD </a:t>
            </a:r>
          </a:p>
          <a:p>
            <a:r>
              <a:rPr lang="en-US" sz="4400" dirty="0"/>
              <a:t>Test and optimize the location of the photosensor plane for </a:t>
            </a:r>
            <a:r>
              <a:rPr lang="en-US" sz="4400" dirty="0" err="1"/>
              <a:t>mRICH</a:t>
            </a:r>
            <a:endParaRPr lang="en-US" sz="4400" dirty="0"/>
          </a:p>
          <a:p>
            <a:r>
              <a:rPr lang="en-US" sz="4400" dirty="0"/>
              <a:t>First test of </a:t>
            </a:r>
            <a:r>
              <a:rPr lang="en-US" sz="4400" dirty="0" err="1"/>
              <a:t>mRICH</a:t>
            </a:r>
            <a:r>
              <a:rPr lang="en-US" sz="4400" dirty="0"/>
              <a:t> performance with tracking capability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965B5-FC80-5948-AB5E-60E0B69C6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ADD5F-BD13-6E43-988A-392894DC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mRICH+LAPPD Test @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48EE5-DFA4-F849-BB59-58E075A1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FB6ED6-1D2F-8D4D-9192-E9FCF1595FF7}"/>
              </a:ext>
            </a:extLst>
          </p:cNvPr>
          <p:cNvSpPr txBox="1"/>
          <p:nvPr/>
        </p:nvSpPr>
        <p:spPr>
          <a:xfrm>
            <a:off x="838200" y="287525"/>
            <a:ext cx="1113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This is the third </a:t>
            </a:r>
            <a:r>
              <a:rPr lang="en-US" sz="3200" dirty="0" err="1">
                <a:solidFill>
                  <a:srgbClr val="0432FF"/>
                </a:solidFill>
              </a:rPr>
              <a:t>mRICH</a:t>
            </a:r>
            <a:r>
              <a:rPr lang="en-US" sz="3200" dirty="0">
                <a:solidFill>
                  <a:srgbClr val="0432FF"/>
                </a:solidFill>
              </a:rPr>
              <a:t> test at Fermilab</a:t>
            </a:r>
          </a:p>
        </p:txBody>
      </p:sp>
    </p:spTree>
    <p:extLst>
      <p:ext uri="{BB962C8B-B14F-4D97-AF65-F5344CB8AC3E}">
        <p14:creationId xmlns:p14="http://schemas.microsoft.com/office/powerpoint/2010/main" val="2290017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C7933-10AA-6144-922A-E5EDFB86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212725"/>
            <a:ext cx="11018520" cy="701675"/>
          </a:xfrm>
        </p:spPr>
        <p:txBody>
          <a:bodyPr/>
          <a:lstStyle/>
          <a:p>
            <a:r>
              <a:rPr lang="en-US" dirty="0"/>
              <a:t>LAPPD – Large Area Picosecond Photodetector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5EE11-469F-3748-8DF3-706C7654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00A0B-B2E5-4D4A-94BD-00EB9EBC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Diagram, shape, polygon&#10;&#10;Description automatically generated">
            <a:extLst>
              <a:ext uri="{FF2B5EF4-FFF2-40B4-BE49-F238E27FC236}">
                <a16:creationId xmlns:a16="http://schemas.microsoft.com/office/drawing/2014/main" id="{25A210B8-E1EF-054F-82D9-571ED3B24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7" y="1099361"/>
            <a:ext cx="7372611" cy="5208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4D47B-85A1-FB43-943F-4472E48D9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6723" b="-6529"/>
          <a:stretch/>
        </p:blipFill>
        <p:spPr>
          <a:xfrm>
            <a:off x="8851898" y="1797523"/>
            <a:ext cx="2453409" cy="744105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48FA4FB-4F24-384F-972C-6F2BEA6B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379" y="3344238"/>
            <a:ext cx="4299217" cy="28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3A571-23B3-4640-8B87-24DC688A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1534B-529B-F848-BB8D-17104387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3FB87375-0310-2E46-8A74-EF92AEF85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7" y="631578"/>
            <a:ext cx="11887366" cy="559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6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3B6F-D3A4-CF4A-A7A5-4C231290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95" y="271223"/>
            <a:ext cx="11017795" cy="745218"/>
          </a:xfrm>
        </p:spPr>
        <p:txBody>
          <a:bodyPr>
            <a:normAutofit/>
          </a:bodyPr>
          <a:lstStyle/>
          <a:p>
            <a:r>
              <a:rPr lang="en-US" dirty="0"/>
              <a:t>Pixelated Readout Design – Unique in This Test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367921-E131-B84A-841A-CCD334EA2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81235-709B-A34A-9B2A-DB704C86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935DA7E-C3E7-984E-BC06-4C0E99F6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35" y="1204224"/>
            <a:ext cx="5204160" cy="5070869"/>
          </a:xfrm>
          <a:prstGeom prst="rect">
            <a:avLst/>
          </a:prstGeom>
        </p:spPr>
      </p:pic>
      <p:pic>
        <p:nvPicPr>
          <p:cNvPr id="8" name="Picture 7" descr="A picture containing text, indoor, whiteboard&#10;&#10;Description automatically generated">
            <a:extLst>
              <a:ext uri="{FF2B5EF4-FFF2-40B4-BE49-F238E27FC236}">
                <a16:creationId xmlns:a16="http://schemas.microsoft.com/office/drawing/2014/main" id="{FBBA71F6-E182-E64D-B728-89191062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50" y="1381407"/>
            <a:ext cx="4924817" cy="473590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5A4C9C-9A75-5242-B6C1-FED347841C00}"/>
              </a:ext>
            </a:extLst>
          </p:cNvPr>
          <p:cNvCxnSpPr/>
          <p:nvPr/>
        </p:nvCxnSpPr>
        <p:spPr>
          <a:xfrm>
            <a:off x="5540167" y="1381407"/>
            <a:ext cx="1585252" cy="13684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E4880B-F677-1543-AB7E-D9F436BD0BC7}"/>
              </a:ext>
            </a:extLst>
          </p:cNvPr>
          <p:cNvCxnSpPr>
            <a:cxnSpLocks/>
          </p:cNvCxnSpPr>
          <p:nvPr/>
        </p:nvCxnSpPr>
        <p:spPr>
          <a:xfrm flipV="1">
            <a:off x="5540166" y="3749358"/>
            <a:ext cx="1788097" cy="236795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7AC92B-1DA3-AF43-9005-CEAC0D4E8850}"/>
              </a:ext>
            </a:extLst>
          </p:cNvPr>
          <p:cNvSpPr txBox="1"/>
          <p:nvPr/>
        </p:nvSpPr>
        <p:spPr>
          <a:xfrm>
            <a:off x="1878615" y="6070401"/>
            <a:ext cx="239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4mm x 4mm pixel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56E0A9-03B8-2742-B0E2-EC61425C964A}"/>
              </a:ext>
            </a:extLst>
          </p:cNvPr>
          <p:cNvSpPr txBox="1"/>
          <p:nvPr/>
        </p:nvSpPr>
        <p:spPr>
          <a:xfrm>
            <a:off x="9599045" y="2467173"/>
            <a:ext cx="2034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3mm x 3mm pixel</a:t>
            </a:r>
          </a:p>
        </p:txBody>
      </p:sp>
    </p:spTree>
    <p:extLst>
      <p:ext uri="{BB962C8B-B14F-4D97-AF65-F5344CB8AC3E}">
        <p14:creationId xmlns:p14="http://schemas.microsoft.com/office/powerpoint/2010/main" val="313971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3B6F-D3A4-CF4A-A7A5-4C231290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038" y="144598"/>
            <a:ext cx="5508898" cy="745218"/>
          </a:xfrm>
        </p:spPr>
        <p:txBody>
          <a:bodyPr>
            <a:normAutofit fontScale="90000"/>
          </a:bodyPr>
          <a:lstStyle/>
          <a:p>
            <a:r>
              <a:rPr lang="en-US" dirty="0"/>
              <a:t>Pixelated Readout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367921-E131-B84A-841A-CCD334EA2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6/18/21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81235-709B-A34A-9B2A-DB704C86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07C2-8868-FB4A-96D1-744B87C15E5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935DA7E-C3E7-984E-BC06-4C0E99F6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45359"/>
            <a:ext cx="5537256" cy="53954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56E0A9-03B8-2742-B0E2-EC61425C964A}"/>
              </a:ext>
            </a:extLst>
          </p:cNvPr>
          <p:cNvSpPr txBox="1"/>
          <p:nvPr/>
        </p:nvSpPr>
        <p:spPr>
          <a:xfrm>
            <a:off x="9253915" y="2294645"/>
            <a:ext cx="2034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3mm x 3mm pixel</a:t>
            </a:r>
          </a:p>
        </p:txBody>
      </p:sp>
      <p:pic>
        <p:nvPicPr>
          <p:cNvPr id="17" name="Picture 16" descr="A picture containing indoor, rope&#10;&#10;Description automatically generated">
            <a:extLst>
              <a:ext uri="{FF2B5EF4-FFF2-40B4-BE49-F238E27FC236}">
                <a16:creationId xmlns:a16="http://schemas.microsoft.com/office/drawing/2014/main" id="{2AA4B94E-F029-3D45-9F71-A8C604505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43" y="200141"/>
            <a:ext cx="4703369" cy="62711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824DB6-B780-6E49-B910-EF7D7ABFB6A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209691" y="3643076"/>
            <a:ext cx="1886309" cy="7391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673A51-C382-8B4D-B2A0-D29707EF6D3A}"/>
              </a:ext>
            </a:extLst>
          </p:cNvPr>
          <p:cNvSpPr txBox="1"/>
          <p:nvPr/>
        </p:nvSpPr>
        <p:spPr>
          <a:xfrm>
            <a:off x="879895" y="945359"/>
            <a:ext cx="3001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Lots of cables</a:t>
            </a:r>
          </a:p>
        </p:txBody>
      </p:sp>
    </p:spTree>
    <p:extLst>
      <p:ext uri="{BB962C8B-B14F-4D97-AF65-F5344CB8AC3E}">
        <p14:creationId xmlns:p14="http://schemas.microsoft.com/office/powerpoint/2010/main" val="426171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500</Words>
  <Application>Microsoft Macintosh PowerPoint</Application>
  <PresentationFormat>Widescreen</PresentationFormat>
  <Paragraphs>104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mRICH+LAPPD Test Fermilab from May 25 to June 16, 2021</vt:lpstr>
      <vt:lpstr>PowerPoint Presentation</vt:lpstr>
      <vt:lpstr>PowerPoint Presentation</vt:lpstr>
      <vt:lpstr>RICH-based PID detectors for EIC need single-photon capable photosensors with good position resolution and working in magnetic field</vt:lpstr>
      <vt:lpstr>Goals</vt:lpstr>
      <vt:lpstr>LAPPD – Large Area Picosecond Photodetector</vt:lpstr>
      <vt:lpstr>PowerPoint Presentation</vt:lpstr>
      <vt:lpstr>Pixelated Readout Design – Unique in This Test</vt:lpstr>
      <vt:lpstr>Pixelated Readout Design</vt:lpstr>
      <vt:lpstr>PowerPoint Presentation</vt:lpstr>
      <vt:lpstr>Laser Scan     # Pixel response     # Channel Map </vt:lpstr>
      <vt:lpstr>PowerPoint Presentation</vt:lpstr>
      <vt:lpstr>mRICH-like Test Setup</vt:lpstr>
      <vt:lpstr>Another Single Photo Source – Aspherical Lens</vt:lpstr>
      <vt:lpstr>Unique and Flexible Setup (not to scale)</vt:lpstr>
      <vt:lpstr>Snap Shots from Online Monitoring (an example)</vt:lpstr>
      <vt:lpstr>Brief Summary</vt:lpstr>
      <vt:lpstr>PowerPoint Presentation</vt:lpstr>
      <vt:lpstr>Setup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mRICH+LAPPD Test Fermilab in June 2021</dc:title>
  <dc:creator>Xiaochun He</dc:creator>
  <cp:lastModifiedBy>Xiaochun He</cp:lastModifiedBy>
  <cp:revision>4</cp:revision>
  <dcterms:created xsi:type="dcterms:W3CDTF">2021-06-10T03:25:42Z</dcterms:created>
  <dcterms:modified xsi:type="dcterms:W3CDTF">2021-06-18T16:56:02Z</dcterms:modified>
</cp:coreProperties>
</file>