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315" r:id="rId2"/>
    <p:sldId id="968" r:id="rId3"/>
    <p:sldId id="973" r:id="rId4"/>
    <p:sldId id="970" r:id="rId5"/>
    <p:sldId id="976" r:id="rId6"/>
    <p:sldId id="980" r:id="rId7"/>
    <p:sldId id="978" r:id="rId8"/>
    <p:sldId id="977" r:id="rId9"/>
    <p:sldId id="975" r:id="rId10"/>
    <p:sldId id="974" r:id="rId11"/>
    <p:sldId id="979" r:id="rId12"/>
  </p:sldIdLst>
  <p:sldSz cx="9144000" cy="5143500" type="screen16x9"/>
  <p:notesSz cx="6985000" cy="92837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9425A3-43BA-4527-9410-ABE273735494}" v="63" dt="2021-07-07T18:41:16.008"/>
    <p1510:client id="{F9F6FF01-3F00-498C-AC3F-7B4E56DBD385}" v="2" dt="2021-07-08T10:51:54.6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0" d="100"/>
          <a:sy n="110" d="100"/>
        </p:scale>
        <p:origin x="573" y="41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der, Russell" userId="b2c76a22-1a17-4635-8f5b-08b1f580ad9a" providerId="ADAL" clId="{239425A3-43BA-4527-9410-ABE273735494}"/>
    <pc:docChg chg="undo custSel addSld delSld modSld sldOrd">
      <pc:chgData name="Feder, Russell" userId="b2c76a22-1a17-4635-8f5b-08b1f580ad9a" providerId="ADAL" clId="{239425A3-43BA-4527-9410-ABE273735494}" dt="2021-07-07T20:32:50.332" v="11009" actId="1076"/>
      <pc:docMkLst>
        <pc:docMk/>
      </pc:docMkLst>
      <pc:sldChg chg="delSp modSp mod">
        <pc:chgData name="Feder, Russell" userId="b2c76a22-1a17-4635-8f5b-08b1f580ad9a" providerId="ADAL" clId="{239425A3-43BA-4527-9410-ABE273735494}" dt="2021-07-07T17:25:52.115" v="7754" actId="478"/>
        <pc:sldMkLst>
          <pc:docMk/>
          <pc:sldMk cId="2965156332" sldId="315"/>
        </pc:sldMkLst>
        <pc:spChg chg="del">
          <ac:chgData name="Feder, Russell" userId="b2c76a22-1a17-4635-8f5b-08b1f580ad9a" providerId="ADAL" clId="{239425A3-43BA-4527-9410-ABE273735494}" dt="2021-07-07T17:25:52.115" v="7754" actId="478"/>
          <ac:spMkLst>
            <pc:docMk/>
            <pc:sldMk cId="2965156332" sldId="315"/>
            <ac:spMk id="5" creationId="{00000000-0000-0000-0000-000000000000}"/>
          </ac:spMkLst>
        </pc:spChg>
        <pc:spChg chg="mod">
          <ac:chgData name="Feder, Russell" userId="b2c76a22-1a17-4635-8f5b-08b1f580ad9a" providerId="ADAL" clId="{239425A3-43BA-4527-9410-ABE273735494}" dt="2021-07-07T17:25:47.003" v="7753" actId="20577"/>
          <ac:spMkLst>
            <pc:docMk/>
            <pc:sldMk cId="2965156332" sldId="315"/>
            <ac:spMk id="15361" creationId="{00000000-0000-0000-0000-000000000000}"/>
          </ac:spMkLst>
        </pc:spChg>
        <pc:spChg chg="mod">
          <ac:chgData name="Feder, Russell" userId="b2c76a22-1a17-4635-8f5b-08b1f580ad9a" providerId="ADAL" clId="{239425A3-43BA-4527-9410-ABE273735494}" dt="2021-07-06T14:29:18.446" v="2" actId="20577"/>
          <ac:spMkLst>
            <pc:docMk/>
            <pc:sldMk cId="2965156332" sldId="315"/>
            <ac:spMk id="15362" creationId="{00000000-0000-0000-0000-000000000000}"/>
          </ac:spMkLst>
        </pc:spChg>
        <pc:spChg chg="del">
          <ac:chgData name="Feder, Russell" userId="b2c76a22-1a17-4635-8f5b-08b1f580ad9a" providerId="ADAL" clId="{239425A3-43BA-4527-9410-ABE273735494}" dt="2021-07-07T17:25:52.115" v="7754" actId="478"/>
          <ac:spMkLst>
            <pc:docMk/>
            <pc:sldMk cId="2965156332" sldId="315"/>
            <ac:spMk id="15363" creationId="{00000000-0000-0000-0000-000000000000}"/>
          </ac:spMkLst>
        </pc:spChg>
        <pc:spChg chg="del">
          <ac:chgData name="Feder, Russell" userId="b2c76a22-1a17-4635-8f5b-08b1f580ad9a" providerId="ADAL" clId="{239425A3-43BA-4527-9410-ABE273735494}" dt="2021-07-07T17:25:52.115" v="7754" actId="478"/>
          <ac:spMkLst>
            <pc:docMk/>
            <pc:sldMk cId="2965156332" sldId="315"/>
            <ac:spMk id="15365" creationId="{00000000-0000-0000-0000-000000000000}"/>
          </ac:spMkLst>
        </pc:spChg>
      </pc:sldChg>
      <pc:sldChg chg="del">
        <pc:chgData name="Feder, Russell" userId="b2c76a22-1a17-4635-8f5b-08b1f580ad9a" providerId="ADAL" clId="{239425A3-43BA-4527-9410-ABE273735494}" dt="2021-07-06T14:29:07.619" v="1" actId="47"/>
        <pc:sldMkLst>
          <pc:docMk/>
          <pc:sldMk cId="57562934" sldId="325"/>
        </pc:sldMkLst>
      </pc:sldChg>
      <pc:sldChg chg="del">
        <pc:chgData name="Feder, Russell" userId="b2c76a22-1a17-4635-8f5b-08b1f580ad9a" providerId="ADAL" clId="{239425A3-43BA-4527-9410-ABE273735494}" dt="2021-07-06T14:29:07.619" v="1" actId="47"/>
        <pc:sldMkLst>
          <pc:docMk/>
          <pc:sldMk cId="3033625017" sldId="326"/>
        </pc:sldMkLst>
      </pc:sldChg>
      <pc:sldChg chg="del">
        <pc:chgData name="Feder, Russell" userId="b2c76a22-1a17-4635-8f5b-08b1f580ad9a" providerId="ADAL" clId="{239425A3-43BA-4527-9410-ABE273735494}" dt="2021-07-06T14:29:07.619" v="1" actId="47"/>
        <pc:sldMkLst>
          <pc:docMk/>
          <pc:sldMk cId="3937386469" sldId="331"/>
        </pc:sldMkLst>
      </pc:sldChg>
      <pc:sldChg chg="del">
        <pc:chgData name="Feder, Russell" userId="b2c76a22-1a17-4635-8f5b-08b1f580ad9a" providerId="ADAL" clId="{239425A3-43BA-4527-9410-ABE273735494}" dt="2021-07-06T14:29:07.619" v="1" actId="47"/>
        <pc:sldMkLst>
          <pc:docMk/>
          <pc:sldMk cId="2291843444" sldId="739"/>
        </pc:sldMkLst>
      </pc:sldChg>
      <pc:sldChg chg="del">
        <pc:chgData name="Feder, Russell" userId="b2c76a22-1a17-4635-8f5b-08b1f580ad9a" providerId="ADAL" clId="{239425A3-43BA-4527-9410-ABE273735494}" dt="2021-07-06T14:29:07.619" v="1" actId="47"/>
        <pc:sldMkLst>
          <pc:docMk/>
          <pc:sldMk cId="3016642011" sldId="740"/>
        </pc:sldMkLst>
      </pc:sldChg>
      <pc:sldChg chg="del">
        <pc:chgData name="Feder, Russell" userId="b2c76a22-1a17-4635-8f5b-08b1f580ad9a" providerId="ADAL" clId="{239425A3-43BA-4527-9410-ABE273735494}" dt="2021-07-06T14:29:07.619" v="1" actId="47"/>
        <pc:sldMkLst>
          <pc:docMk/>
          <pc:sldMk cId="3285147835" sldId="828"/>
        </pc:sldMkLst>
      </pc:sldChg>
      <pc:sldChg chg="del">
        <pc:chgData name="Feder, Russell" userId="b2c76a22-1a17-4635-8f5b-08b1f580ad9a" providerId="ADAL" clId="{239425A3-43BA-4527-9410-ABE273735494}" dt="2021-07-06T14:29:07.619" v="1" actId="47"/>
        <pc:sldMkLst>
          <pc:docMk/>
          <pc:sldMk cId="4246202838" sldId="829"/>
        </pc:sldMkLst>
      </pc:sldChg>
      <pc:sldChg chg="del">
        <pc:chgData name="Feder, Russell" userId="b2c76a22-1a17-4635-8f5b-08b1f580ad9a" providerId="ADAL" clId="{239425A3-43BA-4527-9410-ABE273735494}" dt="2021-07-06T14:29:07.619" v="1" actId="47"/>
        <pc:sldMkLst>
          <pc:docMk/>
          <pc:sldMk cId="1826615003" sldId="942"/>
        </pc:sldMkLst>
      </pc:sldChg>
      <pc:sldChg chg="del">
        <pc:chgData name="Feder, Russell" userId="b2c76a22-1a17-4635-8f5b-08b1f580ad9a" providerId="ADAL" clId="{239425A3-43BA-4527-9410-ABE273735494}" dt="2021-07-06T14:29:01.069" v="0" actId="47"/>
        <pc:sldMkLst>
          <pc:docMk/>
          <pc:sldMk cId="3270486869" sldId="956"/>
        </pc:sldMkLst>
      </pc:sldChg>
      <pc:sldChg chg="del">
        <pc:chgData name="Feder, Russell" userId="b2c76a22-1a17-4635-8f5b-08b1f580ad9a" providerId="ADAL" clId="{239425A3-43BA-4527-9410-ABE273735494}" dt="2021-07-06T14:29:01.069" v="0" actId="47"/>
        <pc:sldMkLst>
          <pc:docMk/>
          <pc:sldMk cId="1275726677" sldId="959"/>
        </pc:sldMkLst>
      </pc:sldChg>
      <pc:sldChg chg="addSp delSp modSp add del mod">
        <pc:chgData name="Feder, Russell" userId="b2c76a22-1a17-4635-8f5b-08b1f580ad9a" providerId="ADAL" clId="{239425A3-43BA-4527-9410-ABE273735494}" dt="2021-07-07T18:20:43.559" v="10456" actId="403"/>
        <pc:sldMkLst>
          <pc:docMk/>
          <pc:sldMk cId="360782310" sldId="968"/>
        </pc:sldMkLst>
        <pc:spChg chg="del">
          <ac:chgData name="Feder, Russell" userId="b2c76a22-1a17-4635-8f5b-08b1f580ad9a" providerId="ADAL" clId="{239425A3-43BA-4527-9410-ABE273735494}" dt="2021-07-07T17:27:34.908" v="7772" actId="478"/>
          <ac:spMkLst>
            <pc:docMk/>
            <pc:sldMk cId="360782310" sldId="968"/>
            <ac:spMk id="2" creationId="{FDF9F059-8B2D-4630-8258-FA0D469C9C62}"/>
          </ac:spMkLst>
        </pc:spChg>
        <pc:spChg chg="del">
          <ac:chgData name="Feder, Russell" userId="b2c76a22-1a17-4635-8f5b-08b1f580ad9a" providerId="ADAL" clId="{239425A3-43BA-4527-9410-ABE273735494}" dt="2021-07-07T17:27:04.862" v="7765" actId="478"/>
          <ac:spMkLst>
            <pc:docMk/>
            <pc:sldMk cId="360782310" sldId="968"/>
            <ac:spMk id="3" creationId="{631A4E76-2FDA-4B8A-8515-31315BBA5F8C}"/>
          </ac:spMkLst>
        </pc:spChg>
        <pc:spChg chg="del">
          <ac:chgData name="Feder, Russell" userId="b2c76a22-1a17-4635-8f5b-08b1f580ad9a" providerId="ADAL" clId="{239425A3-43BA-4527-9410-ABE273735494}" dt="2021-07-07T17:26:56.501" v="7764" actId="478"/>
          <ac:spMkLst>
            <pc:docMk/>
            <pc:sldMk cId="360782310" sldId="968"/>
            <ac:spMk id="4" creationId="{DD172B0A-5B99-44C5-8BBC-D2EDE0CAB7A0}"/>
          </ac:spMkLst>
        </pc:spChg>
        <pc:spChg chg="del">
          <ac:chgData name="Feder, Russell" userId="b2c76a22-1a17-4635-8f5b-08b1f580ad9a" providerId="ADAL" clId="{239425A3-43BA-4527-9410-ABE273735494}" dt="2021-07-07T17:27:04.862" v="7765" actId="478"/>
          <ac:spMkLst>
            <pc:docMk/>
            <pc:sldMk cId="360782310" sldId="968"/>
            <ac:spMk id="6" creationId="{B0D94256-2F8F-4B93-A67B-FBBF87230071}"/>
          </ac:spMkLst>
        </pc:spChg>
        <pc:spChg chg="add mod">
          <ac:chgData name="Feder, Russell" userId="b2c76a22-1a17-4635-8f5b-08b1f580ad9a" providerId="ADAL" clId="{239425A3-43BA-4527-9410-ABE273735494}" dt="2021-07-07T18:20:43.559" v="10456" actId="403"/>
          <ac:spMkLst>
            <pc:docMk/>
            <pc:sldMk cId="360782310" sldId="968"/>
            <ac:spMk id="7" creationId="{D722745D-221A-492E-BBD3-616FAE16E174}"/>
          </ac:spMkLst>
        </pc:spChg>
        <pc:spChg chg="del">
          <ac:chgData name="Feder, Russell" userId="b2c76a22-1a17-4635-8f5b-08b1f580ad9a" providerId="ADAL" clId="{239425A3-43BA-4527-9410-ABE273735494}" dt="2021-07-07T17:27:42.213" v="7775" actId="478"/>
          <ac:spMkLst>
            <pc:docMk/>
            <pc:sldMk cId="360782310" sldId="968"/>
            <ac:spMk id="17" creationId="{399DA2BC-E292-4A70-AC72-B6DC9FA81D3D}"/>
          </ac:spMkLst>
        </pc:spChg>
        <pc:spChg chg="mod">
          <ac:chgData name="Feder, Russell" userId="b2c76a22-1a17-4635-8f5b-08b1f580ad9a" providerId="ADAL" clId="{239425A3-43BA-4527-9410-ABE273735494}" dt="2021-07-07T17:35:05.117" v="8162" actId="404"/>
          <ac:spMkLst>
            <pc:docMk/>
            <pc:sldMk cId="360782310" sldId="968"/>
            <ac:spMk id="40" creationId="{9826F5DB-578E-46C1-A830-3C2CA83B911A}"/>
          </ac:spMkLst>
        </pc:spChg>
        <pc:spChg chg="del">
          <ac:chgData name="Feder, Russell" userId="b2c76a22-1a17-4635-8f5b-08b1f580ad9a" providerId="ADAL" clId="{239425A3-43BA-4527-9410-ABE273735494}" dt="2021-07-07T17:26:56.501" v="7764" actId="478"/>
          <ac:spMkLst>
            <pc:docMk/>
            <pc:sldMk cId="360782310" sldId="968"/>
            <ac:spMk id="50" creationId="{A2824C33-FC9E-4528-9403-48836546AC35}"/>
          </ac:spMkLst>
        </pc:spChg>
        <pc:spChg chg="del">
          <ac:chgData name="Feder, Russell" userId="b2c76a22-1a17-4635-8f5b-08b1f580ad9a" providerId="ADAL" clId="{239425A3-43BA-4527-9410-ABE273735494}" dt="2021-07-07T17:27:04.862" v="7765" actId="478"/>
          <ac:spMkLst>
            <pc:docMk/>
            <pc:sldMk cId="360782310" sldId="968"/>
            <ac:spMk id="54" creationId="{51BB0E8E-EE70-401D-877F-D00B54612DD8}"/>
          </ac:spMkLst>
        </pc:spChg>
        <pc:spChg chg="del">
          <ac:chgData name="Feder, Russell" userId="b2c76a22-1a17-4635-8f5b-08b1f580ad9a" providerId="ADAL" clId="{239425A3-43BA-4527-9410-ABE273735494}" dt="2021-07-07T17:27:04.862" v="7765" actId="478"/>
          <ac:spMkLst>
            <pc:docMk/>
            <pc:sldMk cId="360782310" sldId="968"/>
            <ac:spMk id="56" creationId="{4694144A-B410-4FD3-86D5-BB27E85D61A7}"/>
          </ac:spMkLst>
        </pc:spChg>
        <pc:spChg chg="del">
          <ac:chgData name="Feder, Russell" userId="b2c76a22-1a17-4635-8f5b-08b1f580ad9a" providerId="ADAL" clId="{239425A3-43BA-4527-9410-ABE273735494}" dt="2021-07-07T17:27:04.862" v="7765" actId="478"/>
          <ac:spMkLst>
            <pc:docMk/>
            <pc:sldMk cId="360782310" sldId="968"/>
            <ac:spMk id="58" creationId="{1ADA2406-00DA-49BB-868F-55BD6509D4B4}"/>
          </ac:spMkLst>
        </pc:spChg>
        <pc:spChg chg="del">
          <ac:chgData name="Feder, Russell" userId="b2c76a22-1a17-4635-8f5b-08b1f580ad9a" providerId="ADAL" clId="{239425A3-43BA-4527-9410-ABE273735494}" dt="2021-07-07T17:26:56.501" v="7764" actId="478"/>
          <ac:spMkLst>
            <pc:docMk/>
            <pc:sldMk cId="360782310" sldId="968"/>
            <ac:spMk id="60" creationId="{36ADD4AF-BB94-4871-A6AC-536DA0B74D24}"/>
          </ac:spMkLst>
        </pc:spChg>
        <pc:spChg chg="del">
          <ac:chgData name="Feder, Russell" userId="b2c76a22-1a17-4635-8f5b-08b1f580ad9a" providerId="ADAL" clId="{239425A3-43BA-4527-9410-ABE273735494}" dt="2021-07-07T17:27:04.862" v="7765" actId="478"/>
          <ac:spMkLst>
            <pc:docMk/>
            <pc:sldMk cId="360782310" sldId="968"/>
            <ac:spMk id="62" creationId="{3A374746-D384-4B6E-82F5-77E0B4461486}"/>
          </ac:spMkLst>
        </pc:spChg>
        <pc:spChg chg="del">
          <ac:chgData name="Feder, Russell" userId="b2c76a22-1a17-4635-8f5b-08b1f580ad9a" providerId="ADAL" clId="{239425A3-43BA-4527-9410-ABE273735494}" dt="2021-07-07T17:27:04.862" v="7765" actId="478"/>
          <ac:spMkLst>
            <pc:docMk/>
            <pc:sldMk cId="360782310" sldId="968"/>
            <ac:spMk id="63" creationId="{22659885-2111-41FC-93EB-58BF209A7606}"/>
          </ac:spMkLst>
        </pc:spChg>
        <pc:spChg chg="del">
          <ac:chgData name="Feder, Russell" userId="b2c76a22-1a17-4635-8f5b-08b1f580ad9a" providerId="ADAL" clId="{239425A3-43BA-4527-9410-ABE273735494}" dt="2021-07-07T17:27:04.862" v="7765" actId="478"/>
          <ac:spMkLst>
            <pc:docMk/>
            <pc:sldMk cId="360782310" sldId="968"/>
            <ac:spMk id="64" creationId="{2535BD22-52E7-4899-AF3C-7B574D535005}"/>
          </ac:spMkLst>
        </pc:spChg>
        <pc:spChg chg="del">
          <ac:chgData name="Feder, Russell" userId="b2c76a22-1a17-4635-8f5b-08b1f580ad9a" providerId="ADAL" clId="{239425A3-43BA-4527-9410-ABE273735494}" dt="2021-07-07T17:27:04.862" v="7765" actId="478"/>
          <ac:spMkLst>
            <pc:docMk/>
            <pc:sldMk cId="360782310" sldId="968"/>
            <ac:spMk id="65" creationId="{3B39C5E2-95E7-45A0-97CD-B42EA7BAAC36}"/>
          </ac:spMkLst>
        </pc:spChg>
        <pc:spChg chg="del">
          <ac:chgData name="Feder, Russell" userId="b2c76a22-1a17-4635-8f5b-08b1f580ad9a" providerId="ADAL" clId="{239425A3-43BA-4527-9410-ABE273735494}" dt="2021-07-07T17:27:04.862" v="7765" actId="478"/>
          <ac:spMkLst>
            <pc:docMk/>
            <pc:sldMk cId="360782310" sldId="968"/>
            <ac:spMk id="66" creationId="{BCA81AB1-D36F-4A33-BCCE-EE31CFC43FCC}"/>
          </ac:spMkLst>
        </pc:spChg>
        <pc:spChg chg="del">
          <ac:chgData name="Feder, Russell" userId="b2c76a22-1a17-4635-8f5b-08b1f580ad9a" providerId="ADAL" clId="{239425A3-43BA-4527-9410-ABE273735494}" dt="2021-07-07T17:27:04.862" v="7765" actId="478"/>
          <ac:spMkLst>
            <pc:docMk/>
            <pc:sldMk cId="360782310" sldId="968"/>
            <ac:spMk id="67" creationId="{44ACCA01-85D4-4170-9549-70933937A8D2}"/>
          </ac:spMkLst>
        </pc:spChg>
        <pc:spChg chg="del">
          <ac:chgData name="Feder, Russell" userId="b2c76a22-1a17-4635-8f5b-08b1f580ad9a" providerId="ADAL" clId="{239425A3-43BA-4527-9410-ABE273735494}" dt="2021-07-07T17:27:36.860" v="7773" actId="478"/>
          <ac:spMkLst>
            <pc:docMk/>
            <pc:sldMk cId="360782310" sldId="968"/>
            <ac:spMk id="68" creationId="{9EBC0725-CDB7-437F-9F89-581BCCD216AC}"/>
          </ac:spMkLst>
        </pc:spChg>
        <pc:spChg chg="del">
          <ac:chgData name="Feder, Russell" userId="b2c76a22-1a17-4635-8f5b-08b1f580ad9a" providerId="ADAL" clId="{239425A3-43BA-4527-9410-ABE273735494}" dt="2021-07-07T17:26:56.501" v="7764" actId="478"/>
          <ac:spMkLst>
            <pc:docMk/>
            <pc:sldMk cId="360782310" sldId="968"/>
            <ac:spMk id="69" creationId="{E02F2669-C6E7-44F9-98F1-80F05006344C}"/>
          </ac:spMkLst>
        </pc:spChg>
        <pc:spChg chg="del">
          <ac:chgData name="Feder, Russell" userId="b2c76a22-1a17-4635-8f5b-08b1f580ad9a" providerId="ADAL" clId="{239425A3-43BA-4527-9410-ABE273735494}" dt="2021-07-07T17:27:04.862" v="7765" actId="478"/>
          <ac:spMkLst>
            <pc:docMk/>
            <pc:sldMk cId="360782310" sldId="968"/>
            <ac:spMk id="70" creationId="{E02D8020-AACA-40D1-A89B-F4619A5CAB60}"/>
          </ac:spMkLst>
        </pc:spChg>
        <pc:spChg chg="del">
          <ac:chgData name="Feder, Russell" userId="b2c76a22-1a17-4635-8f5b-08b1f580ad9a" providerId="ADAL" clId="{239425A3-43BA-4527-9410-ABE273735494}" dt="2021-07-07T17:27:04.862" v="7765" actId="478"/>
          <ac:spMkLst>
            <pc:docMk/>
            <pc:sldMk cId="360782310" sldId="968"/>
            <ac:spMk id="71" creationId="{B1DA1CC3-F513-4372-BAB9-D4984371EB7A}"/>
          </ac:spMkLst>
        </pc:spChg>
        <pc:spChg chg="del">
          <ac:chgData name="Feder, Russell" userId="b2c76a22-1a17-4635-8f5b-08b1f580ad9a" providerId="ADAL" clId="{239425A3-43BA-4527-9410-ABE273735494}" dt="2021-07-07T17:27:04.862" v="7765" actId="478"/>
          <ac:spMkLst>
            <pc:docMk/>
            <pc:sldMk cId="360782310" sldId="968"/>
            <ac:spMk id="72" creationId="{CB856585-7F71-4F20-91A2-739A2AB433B6}"/>
          </ac:spMkLst>
        </pc:spChg>
        <pc:spChg chg="del">
          <ac:chgData name="Feder, Russell" userId="b2c76a22-1a17-4635-8f5b-08b1f580ad9a" providerId="ADAL" clId="{239425A3-43BA-4527-9410-ABE273735494}" dt="2021-07-07T17:27:04.862" v="7765" actId="478"/>
          <ac:spMkLst>
            <pc:docMk/>
            <pc:sldMk cId="360782310" sldId="968"/>
            <ac:spMk id="73" creationId="{2E3F4D94-F72D-453C-AF24-3B0B50D36DAD}"/>
          </ac:spMkLst>
        </pc:spChg>
        <pc:spChg chg="del">
          <ac:chgData name="Feder, Russell" userId="b2c76a22-1a17-4635-8f5b-08b1f580ad9a" providerId="ADAL" clId="{239425A3-43BA-4527-9410-ABE273735494}" dt="2021-07-07T17:27:04.862" v="7765" actId="478"/>
          <ac:spMkLst>
            <pc:docMk/>
            <pc:sldMk cId="360782310" sldId="968"/>
            <ac:spMk id="74" creationId="{8071E444-3687-40D0-861D-C9E87262FE48}"/>
          </ac:spMkLst>
        </pc:spChg>
        <pc:spChg chg="del">
          <ac:chgData name="Feder, Russell" userId="b2c76a22-1a17-4635-8f5b-08b1f580ad9a" providerId="ADAL" clId="{239425A3-43BA-4527-9410-ABE273735494}" dt="2021-07-07T17:27:04.862" v="7765" actId="478"/>
          <ac:spMkLst>
            <pc:docMk/>
            <pc:sldMk cId="360782310" sldId="968"/>
            <ac:spMk id="75" creationId="{F1705BD1-9222-45F0-BAE9-C278F773EEEC}"/>
          </ac:spMkLst>
        </pc:spChg>
        <pc:spChg chg="del">
          <ac:chgData name="Feder, Russell" userId="b2c76a22-1a17-4635-8f5b-08b1f580ad9a" providerId="ADAL" clId="{239425A3-43BA-4527-9410-ABE273735494}" dt="2021-07-07T17:27:04.862" v="7765" actId="478"/>
          <ac:spMkLst>
            <pc:docMk/>
            <pc:sldMk cId="360782310" sldId="968"/>
            <ac:spMk id="76" creationId="{70C373CD-FA72-4814-89B1-1ED8AD739E71}"/>
          </ac:spMkLst>
        </pc:spChg>
        <pc:spChg chg="del">
          <ac:chgData name="Feder, Russell" userId="b2c76a22-1a17-4635-8f5b-08b1f580ad9a" providerId="ADAL" clId="{239425A3-43BA-4527-9410-ABE273735494}" dt="2021-07-07T17:27:04.862" v="7765" actId="478"/>
          <ac:spMkLst>
            <pc:docMk/>
            <pc:sldMk cId="360782310" sldId="968"/>
            <ac:spMk id="77" creationId="{C50E9C7F-7A12-447A-B0A7-0A794E4DB78B}"/>
          </ac:spMkLst>
        </pc:spChg>
        <pc:spChg chg="del">
          <ac:chgData name="Feder, Russell" userId="b2c76a22-1a17-4635-8f5b-08b1f580ad9a" providerId="ADAL" clId="{239425A3-43BA-4527-9410-ABE273735494}" dt="2021-07-07T17:27:04.862" v="7765" actId="478"/>
          <ac:spMkLst>
            <pc:docMk/>
            <pc:sldMk cId="360782310" sldId="968"/>
            <ac:spMk id="78" creationId="{DE3FC224-84B3-4E1C-9DC6-BDB0E5AEAFC8}"/>
          </ac:spMkLst>
        </pc:spChg>
        <pc:spChg chg="del">
          <ac:chgData name="Feder, Russell" userId="b2c76a22-1a17-4635-8f5b-08b1f580ad9a" providerId="ADAL" clId="{239425A3-43BA-4527-9410-ABE273735494}" dt="2021-07-07T17:27:04.862" v="7765" actId="478"/>
          <ac:spMkLst>
            <pc:docMk/>
            <pc:sldMk cId="360782310" sldId="968"/>
            <ac:spMk id="79" creationId="{13CECDE4-FFFB-4E1F-9ECD-2481D8838839}"/>
          </ac:spMkLst>
        </pc:spChg>
        <pc:spChg chg="del">
          <ac:chgData name="Feder, Russell" userId="b2c76a22-1a17-4635-8f5b-08b1f580ad9a" providerId="ADAL" clId="{239425A3-43BA-4527-9410-ABE273735494}" dt="2021-07-07T17:27:04.862" v="7765" actId="478"/>
          <ac:spMkLst>
            <pc:docMk/>
            <pc:sldMk cId="360782310" sldId="968"/>
            <ac:spMk id="80" creationId="{7D310037-F856-4DE8-8A4A-7A81B9F05A8D}"/>
          </ac:spMkLst>
        </pc:spChg>
        <pc:spChg chg="del">
          <ac:chgData name="Feder, Russell" userId="b2c76a22-1a17-4635-8f5b-08b1f580ad9a" providerId="ADAL" clId="{239425A3-43BA-4527-9410-ABE273735494}" dt="2021-07-07T17:27:04.862" v="7765" actId="478"/>
          <ac:spMkLst>
            <pc:docMk/>
            <pc:sldMk cId="360782310" sldId="968"/>
            <ac:spMk id="81" creationId="{923EAC26-477F-4BA4-BB96-F87C1E581EB6}"/>
          </ac:spMkLst>
        </pc:spChg>
        <pc:spChg chg="del">
          <ac:chgData name="Feder, Russell" userId="b2c76a22-1a17-4635-8f5b-08b1f580ad9a" providerId="ADAL" clId="{239425A3-43BA-4527-9410-ABE273735494}" dt="2021-07-07T17:27:04.862" v="7765" actId="478"/>
          <ac:spMkLst>
            <pc:docMk/>
            <pc:sldMk cId="360782310" sldId="968"/>
            <ac:spMk id="84" creationId="{23FA9183-5EDD-4ECF-AB20-3D8BB2402A1F}"/>
          </ac:spMkLst>
        </pc:spChg>
        <pc:spChg chg="del">
          <ac:chgData name="Feder, Russell" userId="b2c76a22-1a17-4635-8f5b-08b1f580ad9a" providerId="ADAL" clId="{239425A3-43BA-4527-9410-ABE273735494}" dt="2021-07-07T17:27:39.837" v="7774" actId="478"/>
          <ac:spMkLst>
            <pc:docMk/>
            <pc:sldMk cId="360782310" sldId="968"/>
            <ac:spMk id="85" creationId="{C6067688-2803-4E96-B25B-00121C40E0A1}"/>
          </ac:spMkLst>
        </pc:spChg>
        <pc:spChg chg="del">
          <ac:chgData name="Feder, Russell" userId="b2c76a22-1a17-4635-8f5b-08b1f580ad9a" providerId="ADAL" clId="{239425A3-43BA-4527-9410-ABE273735494}" dt="2021-07-07T17:26:56.501" v="7764" actId="478"/>
          <ac:spMkLst>
            <pc:docMk/>
            <pc:sldMk cId="360782310" sldId="968"/>
            <ac:spMk id="86" creationId="{AA020796-BE69-44B0-B153-496875D2572F}"/>
          </ac:spMkLst>
        </pc:spChg>
        <pc:spChg chg="del">
          <ac:chgData name="Feder, Russell" userId="b2c76a22-1a17-4635-8f5b-08b1f580ad9a" providerId="ADAL" clId="{239425A3-43BA-4527-9410-ABE273735494}" dt="2021-07-07T17:27:04.862" v="7765" actId="478"/>
          <ac:spMkLst>
            <pc:docMk/>
            <pc:sldMk cId="360782310" sldId="968"/>
            <ac:spMk id="87" creationId="{72FE386F-E1C3-4002-B33B-AF94CD09474F}"/>
          </ac:spMkLst>
        </pc:spChg>
        <pc:spChg chg="del">
          <ac:chgData name="Feder, Russell" userId="b2c76a22-1a17-4635-8f5b-08b1f580ad9a" providerId="ADAL" clId="{239425A3-43BA-4527-9410-ABE273735494}" dt="2021-07-07T17:27:04.862" v="7765" actId="478"/>
          <ac:spMkLst>
            <pc:docMk/>
            <pc:sldMk cId="360782310" sldId="968"/>
            <ac:spMk id="88" creationId="{DE130F00-C077-4ACC-80B7-D6F72DDD84E8}"/>
          </ac:spMkLst>
        </pc:spChg>
        <pc:spChg chg="del">
          <ac:chgData name="Feder, Russell" userId="b2c76a22-1a17-4635-8f5b-08b1f580ad9a" providerId="ADAL" clId="{239425A3-43BA-4527-9410-ABE273735494}" dt="2021-07-07T17:27:04.862" v="7765" actId="478"/>
          <ac:spMkLst>
            <pc:docMk/>
            <pc:sldMk cId="360782310" sldId="968"/>
            <ac:spMk id="89" creationId="{3FFAFAC2-C15D-4003-923B-EB73589DCEB4}"/>
          </ac:spMkLst>
        </pc:spChg>
        <pc:spChg chg="del">
          <ac:chgData name="Feder, Russell" userId="b2c76a22-1a17-4635-8f5b-08b1f580ad9a" providerId="ADAL" clId="{239425A3-43BA-4527-9410-ABE273735494}" dt="2021-07-07T17:27:04.862" v="7765" actId="478"/>
          <ac:spMkLst>
            <pc:docMk/>
            <pc:sldMk cId="360782310" sldId="968"/>
            <ac:spMk id="90" creationId="{BB7DF9D9-C27B-4940-B45C-10E88C3700E2}"/>
          </ac:spMkLst>
        </pc:spChg>
        <pc:spChg chg="del">
          <ac:chgData name="Feder, Russell" userId="b2c76a22-1a17-4635-8f5b-08b1f580ad9a" providerId="ADAL" clId="{239425A3-43BA-4527-9410-ABE273735494}" dt="2021-07-07T17:26:56.501" v="7764" actId="478"/>
          <ac:spMkLst>
            <pc:docMk/>
            <pc:sldMk cId="360782310" sldId="968"/>
            <ac:spMk id="93" creationId="{FF24A6DB-0A25-4A5B-8446-7A9FBBFAF499}"/>
          </ac:spMkLst>
        </pc:spChg>
        <pc:spChg chg="del">
          <ac:chgData name="Feder, Russell" userId="b2c76a22-1a17-4635-8f5b-08b1f580ad9a" providerId="ADAL" clId="{239425A3-43BA-4527-9410-ABE273735494}" dt="2021-07-07T17:27:12.684" v="7766" actId="478"/>
          <ac:spMkLst>
            <pc:docMk/>
            <pc:sldMk cId="360782310" sldId="968"/>
            <ac:spMk id="106" creationId="{AF1C034B-1920-4818-9759-C85DB00146BD}"/>
          </ac:spMkLst>
        </pc:spChg>
        <pc:spChg chg="del">
          <ac:chgData name="Feder, Russell" userId="b2c76a22-1a17-4635-8f5b-08b1f580ad9a" providerId="ADAL" clId="{239425A3-43BA-4527-9410-ABE273735494}" dt="2021-07-07T17:27:12.684" v="7766" actId="478"/>
          <ac:spMkLst>
            <pc:docMk/>
            <pc:sldMk cId="360782310" sldId="968"/>
            <ac:spMk id="108" creationId="{ED24E7E4-1F53-48F8-9933-B61A43C3C46D}"/>
          </ac:spMkLst>
        </pc:spChg>
        <pc:spChg chg="del">
          <ac:chgData name="Feder, Russell" userId="b2c76a22-1a17-4635-8f5b-08b1f580ad9a" providerId="ADAL" clId="{239425A3-43BA-4527-9410-ABE273735494}" dt="2021-07-07T17:27:04.862" v="7765" actId="478"/>
          <ac:spMkLst>
            <pc:docMk/>
            <pc:sldMk cId="360782310" sldId="968"/>
            <ac:spMk id="109" creationId="{B0218000-9EB2-400B-90CA-DF5E3A2C135C}"/>
          </ac:spMkLst>
        </pc:spChg>
        <pc:spChg chg="del">
          <ac:chgData name="Feder, Russell" userId="b2c76a22-1a17-4635-8f5b-08b1f580ad9a" providerId="ADAL" clId="{239425A3-43BA-4527-9410-ABE273735494}" dt="2021-07-07T17:27:04.862" v="7765" actId="478"/>
          <ac:spMkLst>
            <pc:docMk/>
            <pc:sldMk cId="360782310" sldId="968"/>
            <ac:spMk id="114" creationId="{33B4ECEA-FA84-4F9D-BED1-4073BDD23384}"/>
          </ac:spMkLst>
        </pc:spChg>
        <pc:graphicFrameChg chg="del mod modGraphic">
          <ac:chgData name="Feder, Russell" userId="b2c76a22-1a17-4635-8f5b-08b1f580ad9a" providerId="ADAL" clId="{239425A3-43BA-4527-9410-ABE273735494}" dt="2021-07-07T17:37:17.647" v="8244" actId="478"/>
          <ac:graphicFrameMkLst>
            <pc:docMk/>
            <pc:sldMk cId="360782310" sldId="968"/>
            <ac:graphicFrameMk id="13" creationId="{D56F420A-BD02-4F7F-990B-6B399231C947}"/>
          </ac:graphicFrameMkLst>
        </pc:graphicFrameChg>
        <pc:picChg chg="del">
          <ac:chgData name="Feder, Russell" userId="b2c76a22-1a17-4635-8f5b-08b1f580ad9a" providerId="ADAL" clId="{239425A3-43BA-4527-9410-ABE273735494}" dt="2021-07-07T17:27:39.837" v="7774" actId="478"/>
          <ac:picMkLst>
            <pc:docMk/>
            <pc:sldMk cId="360782310" sldId="968"/>
            <ac:picMk id="16" creationId="{C479DEB8-A712-4F88-BB21-5F34C7FC23FA}"/>
          </ac:picMkLst>
        </pc:picChg>
        <pc:cxnChg chg="del mod">
          <ac:chgData name="Feder, Russell" userId="b2c76a22-1a17-4635-8f5b-08b1f580ad9a" providerId="ADAL" clId="{239425A3-43BA-4527-9410-ABE273735494}" dt="2021-07-07T17:27:04.862" v="7765" actId="478"/>
          <ac:cxnSpMkLst>
            <pc:docMk/>
            <pc:sldMk cId="360782310" sldId="968"/>
            <ac:cxnSpMk id="5" creationId="{69A9270B-2B7E-4E57-A204-F97917367636}"/>
          </ac:cxnSpMkLst>
        </pc:cxnChg>
        <pc:cxnChg chg="del mod">
          <ac:chgData name="Feder, Russell" userId="b2c76a22-1a17-4635-8f5b-08b1f580ad9a" providerId="ADAL" clId="{239425A3-43BA-4527-9410-ABE273735494}" dt="2021-07-07T17:27:04.862" v="7765" actId="478"/>
          <ac:cxnSpMkLst>
            <pc:docMk/>
            <pc:sldMk cId="360782310" sldId="968"/>
            <ac:cxnSpMk id="11" creationId="{56DA8FDC-4B42-4371-AE77-E8DA81579D98}"/>
          </ac:cxnSpMkLst>
        </pc:cxnChg>
        <pc:cxnChg chg="del mod">
          <ac:chgData name="Feder, Russell" userId="b2c76a22-1a17-4635-8f5b-08b1f580ad9a" providerId="ADAL" clId="{239425A3-43BA-4527-9410-ABE273735494}" dt="2021-07-07T17:27:04.862" v="7765" actId="478"/>
          <ac:cxnSpMkLst>
            <pc:docMk/>
            <pc:sldMk cId="360782310" sldId="968"/>
            <ac:cxnSpMk id="24" creationId="{CE9FB5E5-C94C-49E9-A284-7FDFB5CE0504}"/>
          </ac:cxnSpMkLst>
        </pc:cxnChg>
        <pc:cxnChg chg="del mod">
          <ac:chgData name="Feder, Russell" userId="b2c76a22-1a17-4635-8f5b-08b1f580ad9a" providerId="ADAL" clId="{239425A3-43BA-4527-9410-ABE273735494}" dt="2021-07-07T17:27:04.862" v="7765" actId="478"/>
          <ac:cxnSpMkLst>
            <pc:docMk/>
            <pc:sldMk cId="360782310" sldId="968"/>
            <ac:cxnSpMk id="28" creationId="{C8E5B28A-4316-4358-83B3-BD1AA264A110}"/>
          </ac:cxnSpMkLst>
        </pc:cxnChg>
        <pc:cxnChg chg="del mod">
          <ac:chgData name="Feder, Russell" userId="b2c76a22-1a17-4635-8f5b-08b1f580ad9a" providerId="ADAL" clId="{239425A3-43BA-4527-9410-ABE273735494}" dt="2021-07-07T17:27:04.862" v="7765" actId="478"/>
          <ac:cxnSpMkLst>
            <pc:docMk/>
            <pc:sldMk cId="360782310" sldId="968"/>
            <ac:cxnSpMk id="36" creationId="{44E77AE0-0B42-4244-B625-B565A1FE979B}"/>
          </ac:cxnSpMkLst>
        </pc:cxnChg>
        <pc:cxnChg chg="del">
          <ac:chgData name="Feder, Russell" userId="b2c76a22-1a17-4635-8f5b-08b1f580ad9a" providerId="ADAL" clId="{239425A3-43BA-4527-9410-ABE273735494}" dt="2021-07-07T17:27:04.862" v="7765" actId="478"/>
          <ac:cxnSpMkLst>
            <pc:docMk/>
            <pc:sldMk cId="360782310" sldId="968"/>
            <ac:cxnSpMk id="48" creationId="{DBC9F225-234C-4D34-BBF3-41D2E5DD59AD}"/>
          </ac:cxnSpMkLst>
        </pc:cxnChg>
        <pc:cxnChg chg="del mod">
          <ac:chgData name="Feder, Russell" userId="b2c76a22-1a17-4635-8f5b-08b1f580ad9a" providerId="ADAL" clId="{239425A3-43BA-4527-9410-ABE273735494}" dt="2021-07-07T17:27:04.862" v="7765" actId="478"/>
          <ac:cxnSpMkLst>
            <pc:docMk/>
            <pc:sldMk cId="360782310" sldId="968"/>
            <ac:cxnSpMk id="52" creationId="{6A5ADF0F-1E08-4183-B951-117A8D4809A9}"/>
          </ac:cxnSpMkLst>
        </pc:cxnChg>
        <pc:cxnChg chg="del mod">
          <ac:chgData name="Feder, Russell" userId="b2c76a22-1a17-4635-8f5b-08b1f580ad9a" providerId="ADAL" clId="{239425A3-43BA-4527-9410-ABE273735494}" dt="2021-07-07T17:27:04.862" v="7765" actId="478"/>
          <ac:cxnSpMkLst>
            <pc:docMk/>
            <pc:sldMk cId="360782310" sldId="968"/>
            <ac:cxnSpMk id="57" creationId="{92FDDD00-130D-4F6D-8A12-902DD5EC7A35}"/>
          </ac:cxnSpMkLst>
        </pc:cxnChg>
        <pc:cxnChg chg="del">
          <ac:chgData name="Feder, Russell" userId="b2c76a22-1a17-4635-8f5b-08b1f580ad9a" providerId="ADAL" clId="{239425A3-43BA-4527-9410-ABE273735494}" dt="2021-07-07T17:27:04.862" v="7765" actId="478"/>
          <ac:cxnSpMkLst>
            <pc:docMk/>
            <pc:sldMk cId="360782310" sldId="968"/>
            <ac:cxnSpMk id="61" creationId="{12CA7D42-1707-494D-92B4-62E517B5D245}"/>
          </ac:cxnSpMkLst>
        </pc:cxnChg>
        <pc:cxnChg chg="del mod">
          <ac:chgData name="Feder, Russell" userId="b2c76a22-1a17-4635-8f5b-08b1f580ad9a" providerId="ADAL" clId="{239425A3-43BA-4527-9410-ABE273735494}" dt="2021-07-07T17:27:04.862" v="7765" actId="478"/>
          <ac:cxnSpMkLst>
            <pc:docMk/>
            <pc:sldMk cId="360782310" sldId="968"/>
            <ac:cxnSpMk id="82" creationId="{B38EC83B-9EDD-4D76-83D4-A18D6B242E5C}"/>
          </ac:cxnSpMkLst>
        </pc:cxnChg>
        <pc:cxnChg chg="del mod">
          <ac:chgData name="Feder, Russell" userId="b2c76a22-1a17-4635-8f5b-08b1f580ad9a" providerId="ADAL" clId="{239425A3-43BA-4527-9410-ABE273735494}" dt="2021-07-07T17:27:04.862" v="7765" actId="478"/>
          <ac:cxnSpMkLst>
            <pc:docMk/>
            <pc:sldMk cId="360782310" sldId="968"/>
            <ac:cxnSpMk id="83" creationId="{93F54B0B-37EE-4101-8589-488712E3521D}"/>
          </ac:cxnSpMkLst>
        </pc:cxnChg>
        <pc:cxnChg chg="del mod">
          <ac:chgData name="Feder, Russell" userId="b2c76a22-1a17-4635-8f5b-08b1f580ad9a" providerId="ADAL" clId="{239425A3-43BA-4527-9410-ABE273735494}" dt="2021-07-07T17:27:04.862" v="7765" actId="478"/>
          <ac:cxnSpMkLst>
            <pc:docMk/>
            <pc:sldMk cId="360782310" sldId="968"/>
            <ac:cxnSpMk id="91" creationId="{3B3D4A92-0DDE-46C8-AEC8-9353E7CE6021}"/>
          </ac:cxnSpMkLst>
        </pc:cxnChg>
        <pc:cxnChg chg="del">
          <ac:chgData name="Feder, Russell" userId="b2c76a22-1a17-4635-8f5b-08b1f580ad9a" providerId="ADAL" clId="{239425A3-43BA-4527-9410-ABE273735494}" dt="2021-07-07T17:27:04.862" v="7765" actId="478"/>
          <ac:cxnSpMkLst>
            <pc:docMk/>
            <pc:sldMk cId="360782310" sldId="968"/>
            <ac:cxnSpMk id="121" creationId="{47352877-C01C-444F-A9E5-DFA6B2439DFC}"/>
          </ac:cxnSpMkLst>
        </pc:cxnChg>
        <pc:cxnChg chg="del">
          <ac:chgData name="Feder, Russell" userId="b2c76a22-1a17-4635-8f5b-08b1f580ad9a" providerId="ADAL" clId="{239425A3-43BA-4527-9410-ABE273735494}" dt="2021-07-07T17:27:04.862" v="7765" actId="478"/>
          <ac:cxnSpMkLst>
            <pc:docMk/>
            <pc:sldMk cId="360782310" sldId="968"/>
            <ac:cxnSpMk id="123" creationId="{7AD694B0-2BD6-446A-ACB7-1B961700870A}"/>
          </ac:cxnSpMkLst>
        </pc:cxnChg>
      </pc:sldChg>
      <pc:sldChg chg="addSp delSp modSp del mod ord">
        <pc:chgData name="Feder, Russell" userId="b2c76a22-1a17-4635-8f5b-08b1f580ad9a" providerId="ADAL" clId="{239425A3-43BA-4527-9410-ABE273735494}" dt="2021-07-07T14:22:56.103" v="3300" actId="47"/>
        <pc:sldMkLst>
          <pc:docMk/>
          <pc:sldMk cId="622650430" sldId="969"/>
        </pc:sldMkLst>
        <pc:spChg chg="mod">
          <ac:chgData name="Feder, Russell" userId="b2c76a22-1a17-4635-8f5b-08b1f580ad9a" providerId="ADAL" clId="{239425A3-43BA-4527-9410-ABE273735494}" dt="2021-07-06T14:32:49.845" v="344" actId="20577"/>
          <ac:spMkLst>
            <pc:docMk/>
            <pc:sldMk cId="622650430" sldId="969"/>
            <ac:spMk id="2" creationId="{7CC613CB-85B6-49A2-9EF2-1F7B446D0715}"/>
          </ac:spMkLst>
        </pc:spChg>
        <pc:graphicFrameChg chg="mod modGraphic">
          <ac:chgData name="Feder, Russell" userId="b2c76a22-1a17-4635-8f5b-08b1f580ad9a" providerId="ADAL" clId="{239425A3-43BA-4527-9410-ABE273735494}" dt="2021-07-06T14:56:56.633" v="975" actId="20577"/>
          <ac:graphicFrameMkLst>
            <pc:docMk/>
            <pc:sldMk cId="622650430" sldId="969"/>
            <ac:graphicFrameMk id="7" creationId="{38169C15-E002-46A4-A47A-71DE8B95F020}"/>
          </ac:graphicFrameMkLst>
        </pc:graphicFrameChg>
        <pc:picChg chg="add del mod">
          <ac:chgData name="Feder, Russell" userId="b2c76a22-1a17-4635-8f5b-08b1f580ad9a" providerId="ADAL" clId="{239425A3-43BA-4527-9410-ABE273735494}" dt="2021-07-06T14:51:58.215" v="913" actId="478"/>
          <ac:picMkLst>
            <pc:docMk/>
            <pc:sldMk cId="622650430" sldId="969"/>
            <ac:picMk id="8" creationId="{1EBE00F5-100A-4353-A7BF-59DCDE139335}"/>
          </ac:picMkLst>
        </pc:picChg>
        <pc:picChg chg="add del mod">
          <ac:chgData name="Feder, Russell" userId="b2c76a22-1a17-4635-8f5b-08b1f580ad9a" providerId="ADAL" clId="{239425A3-43BA-4527-9410-ABE273735494}" dt="2021-07-06T15:04:27.491" v="976" actId="21"/>
          <ac:picMkLst>
            <pc:docMk/>
            <pc:sldMk cId="622650430" sldId="969"/>
            <ac:picMk id="10" creationId="{CEF65AE9-1FBE-4182-A4FD-017454CC6E08}"/>
          </ac:picMkLst>
        </pc:picChg>
      </pc:sldChg>
      <pc:sldChg chg="delSp modSp add mod ord">
        <pc:chgData name="Feder, Russell" userId="b2c76a22-1a17-4635-8f5b-08b1f580ad9a" providerId="ADAL" clId="{239425A3-43BA-4527-9410-ABE273735494}" dt="2021-07-07T18:27:36.971" v="10780" actId="20577"/>
        <pc:sldMkLst>
          <pc:docMk/>
          <pc:sldMk cId="2163999134" sldId="970"/>
        </pc:sldMkLst>
        <pc:spChg chg="mod">
          <ac:chgData name="Feder, Russell" userId="b2c76a22-1a17-4635-8f5b-08b1f580ad9a" providerId="ADAL" clId="{239425A3-43BA-4527-9410-ABE273735494}" dt="2021-07-07T18:27:36.971" v="10780" actId="20577"/>
          <ac:spMkLst>
            <pc:docMk/>
            <pc:sldMk cId="2163999134" sldId="970"/>
            <ac:spMk id="2" creationId="{7CC613CB-85B6-49A2-9EF2-1F7B446D0715}"/>
          </ac:spMkLst>
        </pc:spChg>
        <pc:spChg chg="del">
          <ac:chgData name="Feder, Russell" userId="b2c76a22-1a17-4635-8f5b-08b1f580ad9a" providerId="ADAL" clId="{239425A3-43BA-4527-9410-ABE273735494}" dt="2021-07-07T17:25:56.411" v="7755" actId="478"/>
          <ac:spMkLst>
            <pc:docMk/>
            <pc:sldMk cId="2163999134" sldId="970"/>
            <ac:spMk id="4" creationId="{4E5D2D84-EB49-4C56-85A6-B6235DCFBD98}"/>
          </ac:spMkLst>
        </pc:spChg>
        <pc:spChg chg="del">
          <ac:chgData name="Feder, Russell" userId="b2c76a22-1a17-4635-8f5b-08b1f580ad9a" providerId="ADAL" clId="{239425A3-43BA-4527-9410-ABE273735494}" dt="2021-07-07T17:25:56.411" v="7755" actId="478"/>
          <ac:spMkLst>
            <pc:docMk/>
            <pc:sldMk cId="2163999134" sldId="970"/>
            <ac:spMk id="5" creationId="{262C6F5B-9FE4-493F-B453-97DB83C465A9}"/>
          </ac:spMkLst>
        </pc:spChg>
        <pc:spChg chg="del">
          <ac:chgData name="Feder, Russell" userId="b2c76a22-1a17-4635-8f5b-08b1f580ad9a" providerId="ADAL" clId="{239425A3-43BA-4527-9410-ABE273735494}" dt="2021-07-07T17:25:56.411" v="7755" actId="478"/>
          <ac:spMkLst>
            <pc:docMk/>
            <pc:sldMk cId="2163999134" sldId="970"/>
            <ac:spMk id="6" creationId="{F2F84FD0-31F4-48E2-B647-1AB979478F4C}"/>
          </ac:spMkLst>
        </pc:spChg>
        <pc:graphicFrameChg chg="mod modGraphic">
          <ac:chgData name="Feder, Russell" userId="b2c76a22-1a17-4635-8f5b-08b1f580ad9a" providerId="ADAL" clId="{239425A3-43BA-4527-9410-ABE273735494}" dt="2021-07-07T15:41:58.154" v="6017" actId="20577"/>
          <ac:graphicFrameMkLst>
            <pc:docMk/>
            <pc:sldMk cId="2163999134" sldId="970"/>
            <ac:graphicFrameMk id="7" creationId="{38169C15-E002-46A4-A47A-71DE8B95F020}"/>
          </ac:graphicFrameMkLst>
        </pc:graphicFrameChg>
      </pc:sldChg>
      <pc:sldChg chg="addSp delSp modSp add del mod">
        <pc:chgData name="Feder, Russell" userId="b2c76a22-1a17-4635-8f5b-08b1f580ad9a" providerId="ADAL" clId="{239425A3-43BA-4527-9410-ABE273735494}" dt="2021-07-07T14:24:12.348" v="3342" actId="47"/>
        <pc:sldMkLst>
          <pc:docMk/>
          <pc:sldMk cId="3649068169" sldId="971"/>
        </pc:sldMkLst>
        <pc:spChg chg="mod">
          <ac:chgData name="Feder, Russell" userId="b2c76a22-1a17-4635-8f5b-08b1f580ad9a" providerId="ADAL" clId="{239425A3-43BA-4527-9410-ABE273735494}" dt="2021-07-06T14:38:57.873" v="783" actId="20577"/>
          <ac:spMkLst>
            <pc:docMk/>
            <pc:sldMk cId="3649068169" sldId="971"/>
            <ac:spMk id="2" creationId="{7CC613CB-85B6-49A2-9EF2-1F7B446D0715}"/>
          </ac:spMkLst>
        </pc:spChg>
        <pc:graphicFrameChg chg="modGraphic">
          <ac:chgData name="Feder, Russell" userId="b2c76a22-1a17-4635-8f5b-08b1f580ad9a" providerId="ADAL" clId="{239425A3-43BA-4527-9410-ABE273735494}" dt="2021-07-06T15:05:31.182" v="1083" actId="20577"/>
          <ac:graphicFrameMkLst>
            <pc:docMk/>
            <pc:sldMk cId="3649068169" sldId="971"/>
            <ac:graphicFrameMk id="7" creationId="{38169C15-E002-46A4-A47A-71DE8B95F020}"/>
          </ac:graphicFrameMkLst>
        </pc:graphicFrameChg>
        <pc:picChg chg="add del mod">
          <ac:chgData name="Feder, Russell" userId="b2c76a22-1a17-4635-8f5b-08b1f580ad9a" providerId="ADAL" clId="{239425A3-43BA-4527-9410-ABE273735494}" dt="2021-07-06T15:05:36.310" v="1084" actId="478"/>
          <ac:picMkLst>
            <pc:docMk/>
            <pc:sldMk cId="3649068169" sldId="971"/>
            <ac:picMk id="8" creationId="{485FA5DA-5849-4F98-ACC4-99678A3D145E}"/>
          </ac:picMkLst>
        </pc:picChg>
      </pc:sldChg>
      <pc:sldChg chg="del">
        <pc:chgData name="Feder, Russell" userId="b2c76a22-1a17-4635-8f5b-08b1f580ad9a" providerId="ADAL" clId="{239425A3-43BA-4527-9410-ABE273735494}" dt="2021-07-06T14:29:07.619" v="1" actId="47"/>
        <pc:sldMkLst>
          <pc:docMk/>
          <pc:sldMk cId="1224643239" sldId="972"/>
        </pc:sldMkLst>
      </pc:sldChg>
      <pc:sldChg chg="modSp add del mod">
        <pc:chgData name="Feder, Russell" userId="b2c76a22-1a17-4635-8f5b-08b1f580ad9a" providerId="ADAL" clId="{239425A3-43BA-4527-9410-ABE273735494}" dt="2021-07-07T14:28:50.352" v="3345" actId="47"/>
        <pc:sldMkLst>
          <pc:docMk/>
          <pc:sldMk cId="2710881567" sldId="972"/>
        </pc:sldMkLst>
        <pc:spChg chg="mod">
          <ac:chgData name="Feder, Russell" userId="b2c76a22-1a17-4635-8f5b-08b1f580ad9a" providerId="ADAL" clId="{239425A3-43BA-4527-9410-ABE273735494}" dt="2021-07-06T14:39:11.353" v="795" actId="20577"/>
          <ac:spMkLst>
            <pc:docMk/>
            <pc:sldMk cId="2710881567" sldId="972"/>
            <ac:spMk id="2" creationId="{7CC613CB-85B6-49A2-9EF2-1F7B446D0715}"/>
          </ac:spMkLst>
        </pc:spChg>
        <pc:graphicFrameChg chg="modGraphic">
          <ac:chgData name="Feder, Russell" userId="b2c76a22-1a17-4635-8f5b-08b1f580ad9a" providerId="ADAL" clId="{239425A3-43BA-4527-9410-ABE273735494}" dt="2021-07-06T14:39:16.328" v="796" actId="6549"/>
          <ac:graphicFrameMkLst>
            <pc:docMk/>
            <pc:sldMk cId="2710881567" sldId="972"/>
            <ac:graphicFrameMk id="7" creationId="{38169C15-E002-46A4-A47A-71DE8B95F020}"/>
          </ac:graphicFrameMkLst>
        </pc:graphicFrameChg>
      </pc:sldChg>
      <pc:sldChg chg="addSp delSp modSp new mod ord">
        <pc:chgData name="Feder, Russell" userId="b2c76a22-1a17-4635-8f5b-08b1f580ad9a" providerId="ADAL" clId="{239425A3-43BA-4527-9410-ABE273735494}" dt="2021-07-07T18:32:43.239" v="11008" actId="20577"/>
        <pc:sldMkLst>
          <pc:docMk/>
          <pc:sldMk cId="2680910349" sldId="973"/>
        </pc:sldMkLst>
        <pc:spChg chg="del">
          <ac:chgData name="Feder, Russell" userId="b2c76a22-1a17-4635-8f5b-08b1f580ad9a" providerId="ADAL" clId="{239425A3-43BA-4527-9410-ABE273735494}" dt="2021-07-07T11:55:51.746" v="1814" actId="478"/>
          <ac:spMkLst>
            <pc:docMk/>
            <pc:sldMk cId="2680910349" sldId="973"/>
            <ac:spMk id="2" creationId="{3FAE591F-CEE4-494E-8CBB-175CD37F5940}"/>
          </ac:spMkLst>
        </pc:spChg>
        <pc:spChg chg="del">
          <ac:chgData name="Feder, Russell" userId="b2c76a22-1a17-4635-8f5b-08b1f580ad9a" providerId="ADAL" clId="{239425A3-43BA-4527-9410-ABE273735494}" dt="2021-07-07T11:55:49.922" v="1813" actId="478"/>
          <ac:spMkLst>
            <pc:docMk/>
            <pc:sldMk cId="2680910349" sldId="973"/>
            <ac:spMk id="3" creationId="{094996D9-F6AE-4A05-89A7-A5C5DD38513C}"/>
          </ac:spMkLst>
        </pc:spChg>
        <pc:spChg chg="del">
          <ac:chgData name="Feder, Russell" userId="b2c76a22-1a17-4635-8f5b-08b1f580ad9a" providerId="ADAL" clId="{239425A3-43BA-4527-9410-ABE273735494}" dt="2021-07-07T17:26:20.796" v="7762" actId="478"/>
          <ac:spMkLst>
            <pc:docMk/>
            <pc:sldMk cId="2680910349" sldId="973"/>
            <ac:spMk id="4" creationId="{FA038A72-7384-4ED8-B97E-745AC6263BDD}"/>
          </ac:spMkLst>
        </pc:spChg>
        <pc:spChg chg="del">
          <ac:chgData name="Feder, Russell" userId="b2c76a22-1a17-4635-8f5b-08b1f580ad9a" providerId="ADAL" clId="{239425A3-43BA-4527-9410-ABE273735494}" dt="2021-07-07T17:26:20.796" v="7762" actId="478"/>
          <ac:spMkLst>
            <pc:docMk/>
            <pc:sldMk cId="2680910349" sldId="973"/>
            <ac:spMk id="5" creationId="{107C3F74-FD61-4E2E-B140-FD475AF833A5}"/>
          </ac:spMkLst>
        </pc:spChg>
        <pc:spChg chg="del">
          <ac:chgData name="Feder, Russell" userId="b2c76a22-1a17-4635-8f5b-08b1f580ad9a" providerId="ADAL" clId="{239425A3-43BA-4527-9410-ABE273735494}" dt="2021-07-07T17:26:20.796" v="7762" actId="478"/>
          <ac:spMkLst>
            <pc:docMk/>
            <pc:sldMk cId="2680910349" sldId="973"/>
            <ac:spMk id="6" creationId="{C9BBA67B-7363-4A97-BBD5-5EFAAC228062}"/>
          </ac:spMkLst>
        </pc:spChg>
        <pc:spChg chg="add mod">
          <ac:chgData name="Feder, Russell" userId="b2c76a22-1a17-4635-8f5b-08b1f580ad9a" providerId="ADAL" clId="{239425A3-43BA-4527-9410-ABE273735494}" dt="2021-07-07T18:24:19.601" v="10547" actId="20577"/>
          <ac:spMkLst>
            <pc:docMk/>
            <pc:sldMk cId="2680910349" sldId="973"/>
            <ac:spMk id="9" creationId="{8DAD43B3-96D9-46B6-ACEC-DD9F17F6AB14}"/>
          </ac:spMkLst>
        </pc:spChg>
        <pc:spChg chg="add mod">
          <ac:chgData name="Feder, Russell" userId="b2c76a22-1a17-4635-8f5b-08b1f580ad9a" providerId="ADAL" clId="{239425A3-43BA-4527-9410-ABE273735494}" dt="2021-07-07T18:24:59.551" v="10615" actId="12"/>
          <ac:spMkLst>
            <pc:docMk/>
            <pc:sldMk cId="2680910349" sldId="973"/>
            <ac:spMk id="10" creationId="{4552C4AF-BF58-4591-BCA1-AF3695D7F6DB}"/>
          </ac:spMkLst>
        </pc:spChg>
        <pc:spChg chg="add mod">
          <ac:chgData name="Feder, Russell" userId="b2c76a22-1a17-4635-8f5b-08b1f580ad9a" providerId="ADAL" clId="{239425A3-43BA-4527-9410-ABE273735494}" dt="2021-07-07T18:32:43.239" v="11008" actId="20577"/>
          <ac:spMkLst>
            <pc:docMk/>
            <pc:sldMk cId="2680910349" sldId="973"/>
            <ac:spMk id="11" creationId="{C1FA67A5-FB4E-4F01-BCD9-ECC505CE1EBC}"/>
          </ac:spMkLst>
        </pc:spChg>
        <pc:picChg chg="add mod">
          <ac:chgData name="Feder, Russell" userId="b2c76a22-1a17-4635-8f5b-08b1f580ad9a" providerId="ADAL" clId="{239425A3-43BA-4527-9410-ABE273735494}" dt="2021-07-07T18:24:54.815" v="10612" actId="1076"/>
          <ac:picMkLst>
            <pc:docMk/>
            <pc:sldMk cId="2680910349" sldId="973"/>
            <ac:picMk id="8" creationId="{92E331A2-3D40-4D87-9520-752D10E39BBD}"/>
          </ac:picMkLst>
        </pc:picChg>
      </pc:sldChg>
      <pc:sldChg chg="del">
        <pc:chgData name="Feder, Russell" userId="b2c76a22-1a17-4635-8f5b-08b1f580ad9a" providerId="ADAL" clId="{239425A3-43BA-4527-9410-ABE273735494}" dt="2021-07-06T14:29:01.069" v="0" actId="47"/>
        <pc:sldMkLst>
          <pc:docMk/>
          <pc:sldMk cId="2733758984" sldId="973"/>
        </pc:sldMkLst>
      </pc:sldChg>
      <pc:sldChg chg="del">
        <pc:chgData name="Feder, Russell" userId="b2c76a22-1a17-4635-8f5b-08b1f580ad9a" providerId="ADAL" clId="{239425A3-43BA-4527-9410-ABE273735494}" dt="2021-07-06T14:29:01.069" v="0" actId="47"/>
        <pc:sldMkLst>
          <pc:docMk/>
          <pc:sldMk cId="1552549769" sldId="974"/>
        </pc:sldMkLst>
      </pc:sldChg>
      <pc:sldChg chg="delSp modSp add mod ord">
        <pc:chgData name="Feder, Russell" userId="b2c76a22-1a17-4635-8f5b-08b1f580ad9a" providerId="ADAL" clId="{239425A3-43BA-4527-9410-ABE273735494}" dt="2021-07-07T20:32:50.332" v="11009" actId="1076"/>
        <pc:sldMkLst>
          <pc:docMk/>
          <pc:sldMk cId="2500121651" sldId="974"/>
        </pc:sldMkLst>
        <pc:spChg chg="mod">
          <ac:chgData name="Feder, Russell" userId="b2c76a22-1a17-4635-8f5b-08b1f580ad9a" providerId="ADAL" clId="{239425A3-43BA-4527-9410-ABE273735494}" dt="2021-07-07T14:05:03.405" v="3143" actId="20577"/>
          <ac:spMkLst>
            <pc:docMk/>
            <pc:sldMk cId="2500121651" sldId="974"/>
            <ac:spMk id="2" creationId="{7CC613CB-85B6-49A2-9EF2-1F7B446D0715}"/>
          </ac:spMkLst>
        </pc:spChg>
        <pc:spChg chg="del">
          <ac:chgData name="Feder, Russell" userId="b2c76a22-1a17-4635-8f5b-08b1f580ad9a" providerId="ADAL" clId="{239425A3-43BA-4527-9410-ABE273735494}" dt="2021-07-07T17:26:16.443" v="7761" actId="478"/>
          <ac:spMkLst>
            <pc:docMk/>
            <pc:sldMk cId="2500121651" sldId="974"/>
            <ac:spMk id="4" creationId="{4E5D2D84-EB49-4C56-85A6-B6235DCFBD98}"/>
          </ac:spMkLst>
        </pc:spChg>
        <pc:spChg chg="del">
          <ac:chgData name="Feder, Russell" userId="b2c76a22-1a17-4635-8f5b-08b1f580ad9a" providerId="ADAL" clId="{239425A3-43BA-4527-9410-ABE273735494}" dt="2021-07-07T17:26:16.443" v="7761" actId="478"/>
          <ac:spMkLst>
            <pc:docMk/>
            <pc:sldMk cId="2500121651" sldId="974"/>
            <ac:spMk id="5" creationId="{262C6F5B-9FE4-493F-B453-97DB83C465A9}"/>
          </ac:spMkLst>
        </pc:spChg>
        <pc:spChg chg="del">
          <ac:chgData name="Feder, Russell" userId="b2c76a22-1a17-4635-8f5b-08b1f580ad9a" providerId="ADAL" clId="{239425A3-43BA-4527-9410-ABE273735494}" dt="2021-07-07T17:26:16.443" v="7761" actId="478"/>
          <ac:spMkLst>
            <pc:docMk/>
            <pc:sldMk cId="2500121651" sldId="974"/>
            <ac:spMk id="6" creationId="{F2F84FD0-31F4-48E2-B647-1AB979478F4C}"/>
          </ac:spMkLst>
        </pc:spChg>
        <pc:graphicFrameChg chg="mod modGraphic">
          <ac:chgData name="Feder, Russell" userId="b2c76a22-1a17-4635-8f5b-08b1f580ad9a" providerId="ADAL" clId="{239425A3-43BA-4527-9410-ABE273735494}" dt="2021-07-07T20:32:50.332" v="11009" actId="1076"/>
          <ac:graphicFrameMkLst>
            <pc:docMk/>
            <pc:sldMk cId="2500121651" sldId="974"/>
            <ac:graphicFrameMk id="7" creationId="{38169C15-E002-46A4-A47A-71DE8B95F020}"/>
          </ac:graphicFrameMkLst>
        </pc:graphicFrameChg>
      </pc:sldChg>
      <pc:sldChg chg="delSp modSp add mod ord">
        <pc:chgData name="Feder, Russell" userId="b2c76a22-1a17-4635-8f5b-08b1f580ad9a" providerId="ADAL" clId="{239425A3-43BA-4527-9410-ABE273735494}" dt="2021-07-07T17:26:14.178" v="7760" actId="478"/>
        <pc:sldMkLst>
          <pc:docMk/>
          <pc:sldMk cId="331574670" sldId="975"/>
        </pc:sldMkLst>
        <pc:spChg chg="mod">
          <ac:chgData name="Feder, Russell" userId="b2c76a22-1a17-4635-8f5b-08b1f580ad9a" providerId="ADAL" clId="{239425A3-43BA-4527-9410-ABE273735494}" dt="2021-07-07T14:05:00.021" v="3141" actId="20577"/>
          <ac:spMkLst>
            <pc:docMk/>
            <pc:sldMk cId="331574670" sldId="975"/>
            <ac:spMk id="2" creationId="{7CC613CB-85B6-49A2-9EF2-1F7B446D0715}"/>
          </ac:spMkLst>
        </pc:spChg>
        <pc:spChg chg="del">
          <ac:chgData name="Feder, Russell" userId="b2c76a22-1a17-4635-8f5b-08b1f580ad9a" providerId="ADAL" clId="{239425A3-43BA-4527-9410-ABE273735494}" dt="2021-07-07T17:26:14.178" v="7760" actId="478"/>
          <ac:spMkLst>
            <pc:docMk/>
            <pc:sldMk cId="331574670" sldId="975"/>
            <ac:spMk id="4" creationId="{4E5D2D84-EB49-4C56-85A6-B6235DCFBD98}"/>
          </ac:spMkLst>
        </pc:spChg>
        <pc:spChg chg="del">
          <ac:chgData name="Feder, Russell" userId="b2c76a22-1a17-4635-8f5b-08b1f580ad9a" providerId="ADAL" clId="{239425A3-43BA-4527-9410-ABE273735494}" dt="2021-07-07T17:26:14.178" v="7760" actId="478"/>
          <ac:spMkLst>
            <pc:docMk/>
            <pc:sldMk cId="331574670" sldId="975"/>
            <ac:spMk id="5" creationId="{262C6F5B-9FE4-493F-B453-97DB83C465A9}"/>
          </ac:spMkLst>
        </pc:spChg>
        <pc:spChg chg="del">
          <ac:chgData name="Feder, Russell" userId="b2c76a22-1a17-4635-8f5b-08b1f580ad9a" providerId="ADAL" clId="{239425A3-43BA-4527-9410-ABE273735494}" dt="2021-07-07T17:26:14.178" v="7760" actId="478"/>
          <ac:spMkLst>
            <pc:docMk/>
            <pc:sldMk cId="331574670" sldId="975"/>
            <ac:spMk id="6" creationId="{F2F84FD0-31F4-48E2-B647-1AB979478F4C}"/>
          </ac:spMkLst>
        </pc:spChg>
        <pc:graphicFrameChg chg="mod modGraphic">
          <ac:chgData name="Feder, Russell" userId="b2c76a22-1a17-4635-8f5b-08b1f580ad9a" providerId="ADAL" clId="{239425A3-43BA-4527-9410-ABE273735494}" dt="2021-07-07T16:11:32.235" v="7506" actId="20577"/>
          <ac:graphicFrameMkLst>
            <pc:docMk/>
            <pc:sldMk cId="331574670" sldId="975"/>
            <ac:graphicFrameMk id="7" creationId="{38169C15-E002-46A4-A47A-71DE8B95F020}"/>
          </ac:graphicFrameMkLst>
        </pc:graphicFrameChg>
      </pc:sldChg>
      <pc:sldChg chg="del">
        <pc:chgData name="Feder, Russell" userId="b2c76a22-1a17-4635-8f5b-08b1f580ad9a" providerId="ADAL" clId="{239425A3-43BA-4527-9410-ABE273735494}" dt="2021-07-06T14:29:01.069" v="0" actId="47"/>
        <pc:sldMkLst>
          <pc:docMk/>
          <pc:sldMk cId="1964543173" sldId="975"/>
        </pc:sldMkLst>
      </pc:sldChg>
      <pc:sldChg chg="del">
        <pc:chgData name="Feder, Russell" userId="b2c76a22-1a17-4635-8f5b-08b1f580ad9a" providerId="ADAL" clId="{239425A3-43BA-4527-9410-ABE273735494}" dt="2021-07-06T14:29:01.069" v="0" actId="47"/>
        <pc:sldMkLst>
          <pc:docMk/>
          <pc:sldMk cId="1906643731" sldId="976"/>
        </pc:sldMkLst>
      </pc:sldChg>
      <pc:sldChg chg="delSp modSp add mod">
        <pc:chgData name="Feder, Russell" userId="b2c76a22-1a17-4635-8f5b-08b1f580ad9a" providerId="ADAL" clId="{239425A3-43BA-4527-9410-ABE273735494}" dt="2021-07-07T18:27:43.116" v="10781"/>
        <pc:sldMkLst>
          <pc:docMk/>
          <pc:sldMk cId="2513724303" sldId="976"/>
        </pc:sldMkLst>
        <pc:spChg chg="mod">
          <ac:chgData name="Feder, Russell" userId="b2c76a22-1a17-4635-8f5b-08b1f580ad9a" providerId="ADAL" clId="{239425A3-43BA-4527-9410-ABE273735494}" dt="2021-07-07T18:27:43.116" v="10781"/>
          <ac:spMkLst>
            <pc:docMk/>
            <pc:sldMk cId="2513724303" sldId="976"/>
            <ac:spMk id="2" creationId="{7CC613CB-85B6-49A2-9EF2-1F7B446D0715}"/>
          </ac:spMkLst>
        </pc:spChg>
        <pc:spChg chg="del">
          <ac:chgData name="Feder, Russell" userId="b2c76a22-1a17-4635-8f5b-08b1f580ad9a" providerId="ADAL" clId="{239425A3-43BA-4527-9410-ABE273735494}" dt="2021-07-07T17:25:59.506" v="7756" actId="478"/>
          <ac:spMkLst>
            <pc:docMk/>
            <pc:sldMk cId="2513724303" sldId="976"/>
            <ac:spMk id="4" creationId="{4E5D2D84-EB49-4C56-85A6-B6235DCFBD98}"/>
          </ac:spMkLst>
        </pc:spChg>
        <pc:spChg chg="del">
          <ac:chgData name="Feder, Russell" userId="b2c76a22-1a17-4635-8f5b-08b1f580ad9a" providerId="ADAL" clId="{239425A3-43BA-4527-9410-ABE273735494}" dt="2021-07-07T17:25:59.506" v="7756" actId="478"/>
          <ac:spMkLst>
            <pc:docMk/>
            <pc:sldMk cId="2513724303" sldId="976"/>
            <ac:spMk id="5" creationId="{262C6F5B-9FE4-493F-B453-97DB83C465A9}"/>
          </ac:spMkLst>
        </pc:spChg>
        <pc:spChg chg="del">
          <ac:chgData name="Feder, Russell" userId="b2c76a22-1a17-4635-8f5b-08b1f580ad9a" providerId="ADAL" clId="{239425A3-43BA-4527-9410-ABE273735494}" dt="2021-07-07T17:25:59.506" v="7756" actId="478"/>
          <ac:spMkLst>
            <pc:docMk/>
            <pc:sldMk cId="2513724303" sldId="976"/>
            <ac:spMk id="6" creationId="{F2F84FD0-31F4-48E2-B647-1AB979478F4C}"/>
          </ac:spMkLst>
        </pc:spChg>
        <pc:graphicFrameChg chg="mod modGraphic">
          <ac:chgData name="Feder, Russell" userId="b2c76a22-1a17-4635-8f5b-08b1f580ad9a" providerId="ADAL" clId="{239425A3-43BA-4527-9410-ABE273735494}" dt="2021-07-07T15:41:48.849" v="5999" actId="20577"/>
          <ac:graphicFrameMkLst>
            <pc:docMk/>
            <pc:sldMk cId="2513724303" sldId="976"/>
            <ac:graphicFrameMk id="7" creationId="{38169C15-E002-46A4-A47A-71DE8B95F020}"/>
          </ac:graphicFrameMkLst>
        </pc:graphicFrameChg>
      </pc:sldChg>
      <pc:sldChg chg="delSp modSp add mod">
        <pc:chgData name="Feder, Russell" userId="b2c76a22-1a17-4635-8f5b-08b1f580ad9a" providerId="ADAL" clId="{239425A3-43BA-4527-9410-ABE273735494}" dt="2021-07-07T17:26:10.251" v="7759" actId="478"/>
        <pc:sldMkLst>
          <pc:docMk/>
          <pc:sldMk cId="4059776765" sldId="977"/>
        </pc:sldMkLst>
        <pc:spChg chg="mod">
          <ac:chgData name="Feder, Russell" userId="b2c76a22-1a17-4635-8f5b-08b1f580ad9a" providerId="ADAL" clId="{239425A3-43BA-4527-9410-ABE273735494}" dt="2021-07-07T14:24:01.422" v="3341" actId="114"/>
          <ac:spMkLst>
            <pc:docMk/>
            <pc:sldMk cId="4059776765" sldId="977"/>
            <ac:spMk id="2" creationId="{7CC613CB-85B6-49A2-9EF2-1F7B446D0715}"/>
          </ac:spMkLst>
        </pc:spChg>
        <pc:spChg chg="del">
          <ac:chgData name="Feder, Russell" userId="b2c76a22-1a17-4635-8f5b-08b1f580ad9a" providerId="ADAL" clId="{239425A3-43BA-4527-9410-ABE273735494}" dt="2021-07-07T17:26:10.251" v="7759" actId="478"/>
          <ac:spMkLst>
            <pc:docMk/>
            <pc:sldMk cId="4059776765" sldId="977"/>
            <ac:spMk id="4" creationId="{4E5D2D84-EB49-4C56-85A6-B6235DCFBD98}"/>
          </ac:spMkLst>
        </pc:spChg>
        <pc:spChg chg="del">
          <ac:chgData name="Feder, Russell" userId="b2c76a22-1a17-4635-8f5b-08b1f580ad9a" providerId="ADAL" clId="{239425A3-43BA-4527-9410-ABE273735494}" dt="2021-07-07T17:26:10.251" v="7759" actId="478"/>
          <ac:spMkLst>
            <pc:docMk/>
            <pc:sldMk cId="4059776765" sldId="977"/>
            <ac:spMk id="5" creationId="{262C6F5B-9FE4-493F-B453-97DB83C465A9}"/>
          </ac:spMkLst>
        </pc:spChg>
        <pc:spChg chg="del">
          <ac:chgData name="Feder, Russell" userId="b2c76a22-1a17-4635-8f5b-08b1f580ad9a" providerId="ADAL" clId="{239425A3-43BA-4527-9410-ABE273735494}" dt="2021-07-07T17:26:10.251" v="7759" actId="478"/>
          <ac:spMkLst>
            <pc:docMk/>
            <pc:sldMk cId="4059776765" sldId="977"/>
            <ac:spMk id="6" creationId="{F2F84FD0-31F4-48E2-B647-1AB979478F4C}"/>
          </ac:spMkLst>
        </pc:spChg>
        <pc:graphicFrameChg chg="mod modGraphic">
          <ac:chgData name="Feder, Russell" userId="b2c76a22-1a17-4635-8f5b-08b1f580ad9a" providerId="ADAL" clId="{239425A3-43BA-4527-9410-ABE273735494}" dt="2021-07-07T16:05:42.124" v="7230" actId="114"/>
          <ac:graphicFrameMkLst>
            <pc:docMk/>
            <pc:sldMk cId="4059776765" sldId="977"/>
            <ac:graphicFrameMk id="7" creationId="{38169C15-E002-46A4-A47A-71DE8B95F020}"/>
          </ac:graphicFrameMkLst>
        </pc:graphicFrameChg>
      </pc:sldChg>
      <pc:sldChg chg="delSp modSp add mod">
        <pc:chgData name="Feder, Russell" userId="b2c76a22-1a17-4635-8f5b-08b1f580ad9a" providerId="ADAL" clId="{239425A3-43BA-4527-9410-ABE273735494}" dt="2021-07-07T18:27:56.747" v="10785" actId="20577"/>
        <pc:sldMkLst>
          <pc:docMk/>
          <pc:sldMk cId="2791201036" sldId="978"/>
        </pc:sldMkLst>
        <pc:spChg chg="mod">
          <ac:chgData name="Feder, Russell" userId="b2c76a22-1a17-4635-8f5b-08b1f580ad9a" providerId="ADAL" clId="{239425A3-43BA-4527-9410-ABE273735494}" dt="2021-07-07T18:27:56.747" v="10785" actId="20577"/>
          <ac:spMkLst>
            <pc:docMk/>
            <pc:sldMk cId="2791201036" sldId="978"/>
            <ac:spMk id="2" creationId="{7CC613CB-85B6-49A2-9EF2-1F7B446D0715}"/>
          </ac:spMkLst>
        </pc:spChg>
        <pc:spChg chg="del">
          <ac:chgData name="Feder, Russell" userId="b2c76a22-1a17-4635-8f5b-08b1f580ad9a" providerId="ADAL" clId="{239425A3-43BA-4527-9410-ABE273735494}" dt="2021-07-07T17:26:07.587" v="7758" actId="478"/>
          <ac:spMkLst>
            <pc:docMk/>
            <pc:sldMk cId="2791201036" sldId="978"/>
            <ac:spMk id="4" creationId="{4E5D2D84-EB49-4C56-85A6-B6235DCFBD98}"/>
          </ac:spMkLst>
        </pc:spChg>
        <pc:spChg chg="del">
          <ac:chgData name="Feder, Russell" userId="b2c76a22-1a17-4635-8f5b-08b1f580ad9a" providerId="ADAL" clId="{239425A3-43BA-4527-9410-ABE273735494}" dt="2021-07-07T17:26:07.587" v="7758" actId="478"/>
          <ac:spMkLst>
            <pc:docMk/>
            <pc:sldMk cId="2791201036" sldId="978"/>
            <ac:spMk id="5" creationId="{262C6F5B-9FE4-493F-B453-97DB83C465A9}"/>
          </ac:spMkLst>
        </pc:spChg>
        <pc:spChg chg="del">
          <ac:chgData name="Feder, Russell" userId="b2c76a22-1a17-4635-8f5b-08b1f580ad9a" providerId="ADAL" clId="{239425A3-43BA-4527-9410-ABE273735494}" dt="2021-07-07T17:26:07.587" v="7758" actId="478"/>
          <ac:spMkLst>
            <pc:docMk/>
            <pc:sldMk cId="2791201036" sldId="978"/>
            <ac:spMk id="6" creationId="{F2F84FD0-31F4-48E2-B647-1AB979478F4C}"/>
          </ac:spMkLst>
        </pc:spChg>
        <pc:graphicFrameChg chg="mod modGraphic">
          <ac:chgData name="Feder, Russell" userId="b2c76a22-1a17-4635-8f5b-08b1f580ad9a" providerId="ADAL" clId="{239425A3-43BA-4527-9410-ABE273735494}" dt="2021-07-07T16:06:03.490" v="7232" actId="14734"/>
          <ac:graphicFrameMkLst>
            <pc:docMk/>
            <pc:sldMk cId="2791201036" sldId="978"/>
            <ac:graphicFrameMk id="7" creationId="{38169C15-E002-46A4-A47A-71DE8B95F020}"/>
          </ac:graphicFrameMkLst>
        </pc:graphicFrameChg>
      </pc:sldChg>
      <pc:sldChg chg="del">
        <pc:chgData name="Feder, Russell" userId="b2c76a22-1a17-4635-8f5b-08b1f580ad9a" providerId="ADAL" clId="{239425A3-43BA-4527-9410-ABE273735494}" dt="2021-07-06T14:29:07.619" v="1" actId="47"/>
        <pc:sldMkLst>
          <pc:docMk/>
          <pc:sldMk cId="2498231343" sldId="979"/>
        </pc:sldMkLst>
      </pc:sldChg>
      <pc:sldChg chg="addSp delSp modSp new mod">
        <pc:chgData name="Feder, Russell" userId="b2c76a22-1a17-4635-8f5b-08b1f580ad9a" providerId="ADAL" clId="{239425A3-43BA-4527-9410-ABE273735494}" dt="2021-07-07T14:30:58.846" v="3426" actId="20577"/>
        <pc:sldMkLst>
          <pc:docMk/>
          <pc:sldMk cId="3792347365" sldId="979"/>
        </pc:sldMkLst>
        <pc:spChg chg="del">
          <ac:chgData name="Feder, Russell" userId="b2c76a22-1a17-4635-8f5b-08b1f580ad9a" providerId="ADAL" clId="{239425A3-43BA-4527-9410-ABE273735494}" dt="2021-07-07T14:28:57.058" v="3347" actId="478"/>
          <ac:spMkLst>
            <pc:docMk/>
            <pc:sldMk cId="3792347365" sldId="979"/>
            <ac:spMk id="2" creationId="{1FD9BC53-5529-4CFF-AD6C-E4411842C4ED}"/>
          </ac:spMkLst>
        </pc:spChg>
        <pc:spChg chg="del">
          <ac:chgData name="Feder, Russell" userId="b2c76a22-1a17-4635-8f5b-08b1f580ad9a" providerId="ADAL" clId="{239425A3-43BA-4527-9410-ABE273735494}" dt="2021-07-07T14:28:58.738" v="3348" actId="478"/>
          <ac:spMkLst>
            <pc:docMk/>
            <pc:sldMk cId="3792347365" sldId="979"/>
            <ac:spMk id="3" creationId="{3CF5FC6E-36AE-4B21-BA73-00BB6D124D26}"/>
          </ac:spMkLst>
        </pc:spChg>
        <pc:spChg chg="del">
          <ac:chgData name="Feder, Russell" userId="b2c76a22-1a17-4635-8f5b-08b1f580ad9a" providerId="ADAL" clId="{239425A3-43BA-4527-9410-ABE273735494}" dt="2021-07-07T14:29:02.099" v="3349" actId="478"/>
          <ac:spMkLst>
            <pc:docMk/>
            <pc:sldMk cId="3792347365" sldId="979"/>
            <ac:spMk id="4" creationId="{E2C69E8E-6CC4-40D4-9DEE-13AAEFCB42FB}"/>
          </ac:spMkLst>
        </pc:spChg>
        <pc:spChg chg="del">
          <ac:chgData name="Feder, Russell" userId="b2c76a22-1a17-4635-8f5b-08b1f580ad9a" providerId="ADAL" clId="{239425A3-43BA-4527-9410-ABE273735494}" dt="2021-07-07T14:29:02.099" v="3349" actId="478"/>
          <ac:spMkLst>
            <pc:docMk/>
            <pc:sldMk cId="3792347365" sldId="979"/>
            <ac:spMk id="5" creationId="{98BE38F2-E720-4E51-93C6-37B30B37D2B5}"/>
          </ac:spMkLst>
        </pc:spChg>
        <pc:spChg chg="add mod">
          <ac:chgData name="Feder, Russell" userId="b2c76a22-1a17-4635-8f5b-08b1f580ad9a" providerId="ADAL" clId="{239425A3-43BA-4527-9410-ABE273735494}" dt="2021-07-07T14:30:58.846" v="3426" actId="20577"/>
          <ac:spMkLst>
            <pc:docMk/>
            <pc:sldMk cId="3792347365" sldId="979"/>
            <ac:spMk id="13" creationId="{8A6E281A-73AF-4CAB-9188-4D872ED3E7AC}"/>
          </ac:spMkLst>
        </pc:spChg>
        <pc:picChg chg="add mod">
          <ac:chgData name="Feder, Russell" userId="b2c76a22-1a17-4635-8f5b-08b1f580ad9a" providerId="ADAL" clId="{239425A3-43BA-4527-9410-ABE273735494}" dt="2021-07-07T14:29:49.535" v="3359" actId="14100"/>
          <ac:picMkLst>
            <pc:docMk/>
            <pc:sldMk cId="3792347365" sldId="979"/>
            <ac:picMk id="8" creationId="{821E837A-BA14-4211-8B9F-D0C26E854018}"/>
          </ac:picMkLst>
        </pc:picChg>
        <pc:picChg chg="add mod">
          <ac:chgData name="Feder, Russell" userId="b2c76a22-1a17-4635-8f5b-08b1f580ad9a" providerId="ADAL" clId="{239425A3-43BA-4527-9410-ABE273735494}" dt="2021-07-07T14:29:51.290" v="3360" actId="1076"/>
          <ac:picMkLst>
            <pc:docMk/>
            <pc:sldMk cId="3792347365" sldId="979"/>
            <ac:picMk id="10" creationId="{15C859F9-06D6-41D7-A379-5AA046D2CCE8}"/>
          </ac:picMkLst>
        </pc:picChg>
        <pc:picChg chg="add mod">
          <ac:chgData name="Feder, Russell" userId="b2c76a22-1a17-4635-8f5b-08b1f580ad9a" providerId="ADAL" clId="{239425A3-43BA-4527-9410-ABE273735494}" dt="2021-07-07T14:30:16.692" v="3365" actId="1076"/>
          <ac:picMkLst>
            <pc:docMk/>
            <pc:sldMk cId="3792347365" sldId="979"/>
            <ac:picMk id="12" creationId="{22A91A27-1B4C-40DD-BF7A-A08DDD99DEC7}"/>
          </ac:picMkLst>
        </pc:picChg>
      </pc:sldChg>
      <pc:sldChg chg="delSp modSp add mod">
        <pc:chgData name="Feder, Russell" userId="b2c76a22-1a17-4635-8f5b-08b1f580ad9a" providerId="ADAL" clId="{239425A3-43BA-4527-9410-ABE273735494}" dt="2021-07-07T18:27:47.691" v="10782"/>
        <pc:sldMkLst>
          <pc:docMk/>
          <pc:sldMk cId="2892109559" sldId="980"/>
        </pc:sldMkLst>
        <pc:spChg chg="mod">
          <ac:chgData name="Feder, Russell" userId="b2c76a22-1a17-4635-8f5b-08b1f580ad9a" providerId="ADAL" clId="{239425A3-43BA-4527-9410-ABE273735494}" dt="2021-07-07T18:27:47.691" v="10782"/>
          <ac:spMkLst>
            <pc:docMk/>
            <pc:sldMk cId="2892109559" sldId="980"/>
            <ac:spMk id="2" creationId="{7CC613CB-85B6-49A2-9EF2-1F7B446D0715}"/>
          </ac:spMkLst>
        </pc:spChg>
        <pc:spChg chg="del">
          <ac:chgData name="Feder, Russell" userId="b2c76a22-1a17-4635-8f5b-08b1f580ad9a" providerId="ADAL" clId="{239425A3-43BA-4527-9410-ABE273735494}" dt="2021-07-07T17:26:03.626" v="7757" actId="478"/>
          <ac:spMkLst>
            <pc:docMk/>
            <pc:sldMk cId="2892109559" sldId="980"/>
            <ac:spMk id="4" creationId="{4E5D2D84-EB49-4C56-85A6-B6235DCFBD98}"/>
          </ac:spMkLst>
        </pc:spChg>
        <pc:spChg chg="del">
          <ac:chgData name="Feder, Russell" userId="b2c76a22-1a17-4635-8f5b-08b1f580ad9a" providerId="ADAL" clId="{239425A3-43BA-4527-9410-ABE273735494}" dt="2021-07-07T17:26:03.626" v="7757" actId="478"/>
          <ac:spMkLst>
            <pc:docMk/>
            <pc:sldMk cId="2892109559" sldId="980"/>
            <ac:spMk id="5" creationId="{262C6F5B-9FE4-493F-B453-97DB83C465A9}"/>
          </ac:spMkLst>
        </pc:spChg>
        <pc:spChg chg="del">
          <ac:chgData name="Feder, Russell" userId="b2c76a22-1a17-4635-8f5b-08b1f580ad9a" providerId="ADAL" clId="{239425A3-43BA-4527-9410-ABE273735494}" dt="2021-07-07T17:26:03.626" v="7757" actId="478"/>
          <ac:spMkLst>
            <pc:docMk/>
            <pc:sldMk cId="2892109559" sldId="980"/>
            <ac:spMk id="6" creationId="{F2F84FD0-31F4-48E2-B647-1AB979478F4C}"/>
          </ac:spMkLst>
        </pc:spChg>
        <pc:graphicFrameChg chg="mod modGraphic">
          <ac:chgData name="Feder, Russell" userId="b2c76a22-1a17-4635-8f5b-08b1f580ad9a" providerId="ADAL" clId="{239425A3-43BA-4527-9410-ABE273735494}" dt="2021-07-07T16:05:58.929" v="7231" actId="14734"/>
          <ac:graphicFrameMkLst>
            <pc:docMk/>
            <pc:sldMk cId="2892109559" sldId="980"/>
            <ac:graphicFrameMk id="7" creationId="{38169C15-E002-46A4-A47A-71DE8B95F020}"/>
          </ac:graphicFrameMkLst>
        </pc:graphicFrameChg>
      </pc:sldChg>
      <pc:sldChg chg="del">
        <pc:chgData name="Feder, Russell" userId="b2c76a22-1a17-4635-8f5b-08b1f580ad9a" providerId="ADAL" clId="{239425A3-43BA-4527-9410-ABE273735494}" dt="2021-07-06T14:29:07.619" v="1" actId="47"/>
        <pc:sldMkLst>
          <pc:docMk/>
          <pc:sldMk cId="3138402967" sldId="980"/>
        </pc:sldMkLst>
      </pc:sldChg>
      <pc:sldChg chg="del">
        <pc:chgData name="Feder, Russell" userId="b2c76a22-1a17-4635-8f5b-08b1f580ad9a" providerId="ADAL" clId="{239425A3-43BA-4527-9410-ABE273735494}" dt="2021-07-06T14:29:07.619" v="1" actId="47"/>
        <pc:sldMkLst>
          <pc:docMk/>
          <pc:sldMk cId="3068037472" sldId="981"/>
        </pc:sldMkLst>
      </pc:sldChg>
      <pc:sldChg chg="del">
        <pc:chgData name="Feder, Russell" userId="b2c76a22-1a17-4635-8f5b-08b1f580ad9a" providerId="ADAL" clId="{239425A3-43BA-4527-9410-ABE273735494}" dt="2021-07-06T14:29:07.619" v="1" actId="47"/>
        <pc:sldMkLst>
          <pc:docMk/>
          <pc:sldMk cId="4119530862" sldId="982"/>
        </pc:sldMkLst>
      </pc:sldChg>
      <pc:sldChg chg="del">
        <pc:chgData name="Feder, Russell" userId="b2c76a22-1a17-4635-8f5b-08b1f580ad9a" providerId="ADAL" clId="{239425A3-43BA-4527-9410-ABE273735494}" dt="2021-07-06T14:29:07.619" v="1" actId="47"/>
        <pc:sldMkLst>
          <pc:docMk/>
          <pc:sldMk cId="1981229147" sldId="983"/>
        </pc:sldMkLst>
      </pc:sldChg>
      <pc:sldChg chg="del">
        <pc:chgData name="Feder, Russell" userId="b2c76a22-1a17-4635-8f5b-08b1f580ad9a" providerId="ADAL" clId="{239425A3-43BA-4527-9410-ABE273735494}" dt="2021-07-06T14:29:01.069" v="0" actId="47"/>
        <pc:sldMkLst>
          <pc:docMk/>
          <pc:sldMk cId="4101630168" sldId="984"/>
        </pc:sldMkLst>
      </pc:sldChg>
    </pc:docChg>
  </pc:docChgLst>
  <pc:docChgLst>
    <pc:chgData name="Feder, Russell" userId="b2c76a22-1a17-4635-8f5b-08b1f580ad9a" providerId="ADAL" clId="{F9F6FF01-3F00-498C-AC3F-7B4E56DBD385}"/>
    <pc:docChg chg="custSel modSld">
      <pc:chgData name="Feder, Russell" userId="b2c76a22-1a17-4635-8f5b-08b1f580ad9a" providerId="ADAL" clId="{F9F6FF01-3F00-498C-AC3F-7B4E56DBD385}" dt="2021-07-08T11:09:06.427" v="1766" actId="6549"/>
      <pc:docMkLst>
        <pc:docMk/>
      </pc:docMkLst>
      <pc:sldChg chg="modSp mod">
        <pc:chgData name="Feder, Russell" userId="b2c76a22-1a17-4635-8f5b-08b1f580ad9a" providerId="ADAL" clId="{F9F6FF01-3F00-498C-AC3F-7B4E56DBD385}" dt="2021-07-08T11:09:06.427" v="1766" actId="6549"/>
        <pc:sldMkLst>
          <pc:docMk/>
          <pc:sldMk cId="360782310" sldId="968"/>
        </pc:sldMkLst>
        <pc:spChg chg="mod">
          <ac:chgData name="Feder, Russell" userId="b2c76a22-1a17-4635-8f5b-08b1f580ad9a" providerId="ADAL" clId="{F9F6FF01-3F00-498C-AC3F-7B4E56DBD385}" dt="2021-07-08T11:09:06.427" v="1766" actId="6549"/>
          <ac:spMkLst>
            <pc:docMk/>
            <pc:sldMk cId="360782310" sldId="968"/>
            <ac:spMk id="7" creationId="{D722745D-221A-492E-BBD3-616FAE16E174}"/>
          </ac:spMkLst>
        </pc:spChg>
      </pc:sldChg>
      <pc:sldChg chg="modSp mod">
        <pc:chgData name="Feder, Russell" userId="b2c76a22-1a17-4635-8f5b-08b1f580ad9a" providerId="ADAL" clId="{F9F6FF01-3F00-498C-AC3F-7B4E56DBD385}" dt="2021-07-08T10:58:08.465" v="613" actId="113"/>
        <pc:sldMkLst>
          <pc:docMk/>
          <pc:sldMk cId="2163999134" sldId="970"/>
        </pc:sldMkLst>
        <pc:graphicFrameChg chg="modGraphic">
          <ac:chgData name="Feder, Russell" userId="b2c76a22-1a17-4635-8f5b-08b1f580ad9a" providerId="ADAL" clId="{F9F6FF01-3F00-498C-AC3F-7B4E56DBD385}" dt="2021-07-08T10:58:08.465" v="613" actId="113"/>
          <ac:graphicFrameMkLst>
            <pc:docMk/>
            <pc:sldMk cId="2163999134" sldId="970"/>
            <ac:graphicFrameMk id="7" creationId="{38169C15-E002-46A4-A47A-71DE8B95F020}"/>
          </ac:graphicFrameMkLst>
        </pc:graphicFrameChg>
      </pc:sldChg>
      <pc:sldChg chg="modSp mod">
        <pc:chgData name="Feder, Russell" userId="b2c76a22-1a17-4635-8f5b-08b1f580ad9a" providerId="ADAL" clId="{F9F6FF01-3F00-498C-AC3F-7B4E56DBD385}" dt="2021-07-08T10:44:48.075" v="54" actId="6549"/>
        <pc:sldMkLst>
          <pc:docMk/>
          <pc:sldMk cId="2680910349" sldId="973"/>
        </pc:sldMkLst>
        <pc:spChg chg="mod">
          <ac:chgData name="Feder, Russell" userId="b2c76a22-1a17-4635-8f5b-08b1f580ad9a" providerId="ADAL" clId="{F9F6FF01-3F00-498C-AC3F-7B4E56DBD385}" dt="2021-07-08T10:44:48.075" v="54" actId="6549"/>
          <ac:spMkLst>
            <pc:docMk/>
            <pc:sldMk cId="2680910349" sldId="973"/>
            <ac:spMk id="11" creationId="{C1FA67A5-FB4E-4F01-BCD9-ECC505CE1EBC}"/>
          </ac:spMkLst>
        </pc:spChg>
      </pc:sldChg>
      <pc:sldChg chg="modSp mod">
        <pc:chgData name="Feder, Russell" userId="b2c76a22-1a17-4635-8f5b-08b1f580ad9a" providerId="ADAL" clId="{F9F6FF01-3F00-498C-AC3F-7B4E56DBD385}" dt="2021-07-08T10:54:11.318" v="398" actId="255"/>
        <pc:sldMkLst>
          <pc:docMk/>
          <pc:sldMk cId="2500121651" sldId="974"/>
        </pc:sldMkLst>
        <pc:graphicFrameChg chg="modGraphic">
          <ac:chgData name="Feder, Russell" userId="b2c76a22-1a17-4635-8f5b-08b1f580ad9a" providerId="ADAL" clId="{F9F6FF01-3F00-498C-AC3F-7B4E56DBD385}" dt="2021-07-08T10:54:11.318" v="398" actId="255"/>
          <ac:graphicFrameMkLst>
            <pc:docMk/>
            <pc:sldMk cId="2500121651" sldId="974"/>
            <ac:graphicFrameMk id="7" creationId="{38169C15-E002-46A4-A47A-71DE8B95F020}"/>
          </ac:graphicFrameMkLst>
        </pc:graphicFrameChg>
      </pc:sldChg>
      <pc:sldChg chg="modSp mod">
        <pc:chgData name="Feder, Russell" userId="b2c76a22-1a17-4635-8f5b-08b1f580ad9a" providerId="ADAL" clId="{F9F6FF01-3F00-498C-AC3F-7B4E56DBD385}" dt="2021-07-08T10:53:50.721" v="397" actId="255"/>
        <pc:sldMkLst>
          <pc:docMk/>
          <pc:sldMk cId="331574670" sldId="975"/>
        </pc:sldMkLst>
        <pc:graphicFrameChg chg="mod modGraphic">
          <ac:chgData name="Feder, Russell" userId="b2c76a22-1a17-4635-8f5b-08b1f580ad9a" providerId="ADAL" clId="{F9F6FF01-3F00-498C-AC3F-7B4E56DBD385}" dt="2021-07-08T10:53:50.721" v="397" actId="255"/>
          <ac:graphicFrameMkLst>
            <pc:docMk/>
            <pc:sldMk cId="331574670" sldId="975"/>
            <ac:graphicFrameMk id="7" creationId="{38169C15-E002-46A4-A47A-71DE8B95F020}"/>
          </ac:graphicFrameMkLst>
        </pc:graphicFrameChg>
      </pc:sldChg>
      <pc:sldChg chg="modSp mod">
        <pc:chgData name="Feder, Russell" userId="b2c76a22-1a17-4635-8f5b-08b1f580ad9a" providerId="ADAL" clId="{F9F6FF01-3F00-498C-AC3F-7B4E56DBD385}" dt="2021-07-08T10:45:47.107" v="56" actId="20577"/>
        <pc:sldMkLst>
          <pc:docMk/>
          <pc:sldMk cId="2513724303" sldId="976"/>
        </pc:sldMkLst>
        <pc:graphicFrameChg chg="modGraphic">
          <ac:chgData name="Feder, Russell" userId="b2c76a22-1a17-4635-8f5b-08b1f580ad9a" providerId="ADAL" clId="{F9F6FF01-3F00-498C-AC3F-7B4E56DBD385}" dt="2021-07-08T10:45:47.107" v="56" actId="20577"/>
          <ac:graphicFrameMkLst>
            <pc:docMk/>
            <pc:sldMk cId="2513724303" sldId="976"/>
            <ac:graphicFrameMk id="7" creationId="{38169C15-E002-46A4-A47A-71DE8B95F02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atin typeface="Calibri" charset="0"/>
                <a:ea typeface="MS PGothic" charset="0"/>
                <a:cs typeface="MS PGothic" charset="0"/>
              </a:defRPr>
            </a:lvl1pPr>
          </a:lstStyle>
          <a:p>
            <a:pPr>
              <a:defRPr/>
            </a:pPr>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137DB6B-55ED-4249-BA1E-E948113C61F4}" type="datetimeFigureOut">
              <a:rPr lang="en-US" altLang="en-US"/>
              <a:pPr/>
              <a:t>7/8/2021</a:t>
            </a:fld>
            <a:endParaRPr lang="en-US" alt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1440" tIns="45720" rIns="91440" bIns="45720" rtlCol="0" anchor="b"/>
          <a:lstStyle>
            <a:lvl1pPr algn="l">
              <a:defRPr sz="1200">
                <a:latin typeface="Calibri" charset="0"/>
                <a:ea typeface="MS PGothic" charset="0"/>
                <a:cs typeface="MS PGothic" charset="0"/>
              </a:defRPr>
            </a:lvl1pPr>
          </a:lstStyle>
          <a:p>
            <a:pPr>
              <a:defRPr/>
            </a:pPr>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D366E04-6360-4839-8AA2-1749D5CA7F4C}" type="slidenum">
              <a:rPr lang="en-US" altLang="en-US"/>
              <a:pPr/>
              <a:t>‹#›</a:t>
            </a:fld>
            <a:endParaRPr lang="en-US" altLang="en-US"/>
          </a:p>
        </p:txBody>
      </p:sp>
    </p:spTree>
    <p:extLst>
      <p:ext uri="{BB962C8B-B14F-4D97-AF65-F5344CB8AC3E}">
        <p14:creationId xmlns:p14="http://schemas.microsoft.com/office/powerpoint/2010/main" val="38686746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8" tIns="46479" rIns="92958" bIns="4647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wrap="square" lIns="92958" tIns="46479" rIns="92958" bIns="46479" numCol="1" anchor="t" anchorCtr="0" compatLnSpc="1">
            <a:prstTxWarp prst="textNoShape">
              <a:avLst/>
            </a:prstTxWarp>
          </a:bodyPr>
          <a:lstStyle>
            <a:lvl1pPr algn="r">
              <a:defRPr sz="1200"/>
            </a:lvl1pPr>
          </a:lstStyle>
          <a:p>
            <a:fld id="{CF8C9284-E3F8-4D87-B0A8-5DBDDC2FC668}" type="datetimeFigureOut">
              <a:rPr lang="en-US" altLang="en-US"/>
              <a:pPr/>
              <a:t>7/8/2021</a:t>
            </a:fld>
            <a:endParaRPr lang="en-US" altLang="en-US"/>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pPr lvl="0"/>
            <a:endParaRPr lang="en-US" noProof="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2958" tIns="46479" rIns="92958" bIns="4647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E0B0354B-7771-4630-B454-53C09215E4B9}" type="slidenum">
              <a:rPr lang="en-US" altLang="en-US"/>
              <a:pPr/>
              <a:t>‹#›</a:t>
            </a:fld>
            <a:endParaRPr lang="en-US" altLang="en-US"/>
          </a:p>
        </p:txBody>
      </p:sp>
    </p:spTree>
    <p:extLst>
      <p:ext uri="{BB962C8B-B14F-4D97-AF65-F5344CB8AC3E}">
        <p14:creationId xmlns:p14="http://schemas.microsoft.com/office/powerpoint/2010/main" val="21460839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50793" fontAlgn="auto">
              <a:spcBef>
                <a:spcPts val="0"/>
              </a:spcBef>
              <a:spcAft>
                <a:spcPts val="0"/>
              </a:spcAft>
              <a:defRPr/>
            </a:pPr>
            <a:fld id="{E0B0354B-7771-4630-B454-53C09215E4B9}" type="slidenum">
              <a:rPr lang="en-US" altLang="en-US">
                <a:solidFill>
                  <a:prstClr val="black"/>
                </a:solidFill>
                <a:latin typeface="Calibri" panose="020F0502020204030204"/>
                <a:ea typeface="+mn-ea"/>
              </a:rPr>
              <a:pPr defTabSz="950793" fontAlgn="auto">
                <a:spcBef>
                  <a:spcPts val="0"/>
                </a:spcBef>
                <a:spcAft>
                  <a:spcPts val="0"/>
                </a:spcAft>
                <a:defRPr/>
              </a:pPr>
              <a:t>2</a:t>
            </a:fld>
            <a:endParaRPr lang="en-US" altLang="en-US" dirty="0">
              <a:solidFill>
                <a:prstClr val="black"/>
              </a:solidFill>
              <a:latin typeface="Calibri" panose="020F0502020204030204"/>
              <a:ea typeface="+mn-ea"/>
            </a:endParaRPr>
          </a:p>
        </p:txBody>
      </p:sp>
    </p:spTree>
    <p:extLst>
      <p:ext uri="{BB962C8B-B14F-4D97-AF65-F5344CB8AC3E}">
        <p14:creationId xmlns:p14="http://schemas.microsoft.com/office/powerpoint/2010/main" val="3671335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71500"/>
            <a:ext cx="8686800" cy="1102519"/>
          </a:xfrm>
          <a:solidFill>
            <a:srgbClr val="3399FF"/>
          </a:solidFill>
        </p:spPr>
        <p:txBody>
          <a:bodyPr/>
          <a:lstStyle>
            <a:lvl1pPr algn="ctr">
              <a:defRPr b="1">
                <a:solidFill>
                  <a:schemeClr val="bg1"/>
                </a:solidFill>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sz="32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ltLang="en-US"/>
              <a:t>July 14-15, 2021</a:t>
            </a:r>
          </a:p>
        </p:txBody>
      </p:sp>
      <p:sp>
        <p:nvSpPr>
          <p:cNvPr id="5" name="Footer Placeholder 4"/>
          <p:cNvSpPr>
            <a:spLocks noGrp="1"/>
          </p:cNvSpPr>
          <p:nvPr>
            <p:ph type="ftr" sz="quarter" idx="11"/>
          </p:nvPr>
        </p:nvSpPr>
        <p:spPr/>
        <p:txBody>
          <a:bodyPr/>
          <a:lstStyle>
            <a:lvl1pPr>
              <a:defRPr/>
            </a:lvl1pPr>
          </a:lstStyle>
          <a:p>
            <a:pPr>
              <a:defRPr/>
            </a:pPr>
            <a:r>
              <a:rPr lang="en-US"/>
              <a:t>sPHENIX Annual MIE Review</a:t>
            </a:r>
          </a:p>
        </p:txBody>
      </p:sp>
      <p:sp>
        <p:nvSpPr>
          <p:cNvPr id="6" name="Slide Number Placeholder 5"/>
          <p:cNvSpPr>
            <a:spLocks noGrp="1"/>
          </p:cNvSpPr>
          <p:nvPr>
            <p:ph type="sldNum" sz="quarter" idx="12"/>
          </p:nvPr>
        </p:nvSpPr>
        <p:spPr/>
        <p:txBody>
          <a:bodyPr/>
          <a:lstStyle>
            <a:lvl1pPr>
              <a:defRPr/>
            </a:lvl1pPr>
          </a:lstStyle>
          <a:p>
            <a:fld id="{821615D7-3BC1-4233-BC99-0E8D4008AB52}" type="slidenum">
              <a:rPr lang="en-US" altLang="en-US"/>
              <a:pPr/>
              <a:t>‹#›</a:t>
            </a:fld>
            <a:endParaRPr lang="en-US" altLang="en-US"/>
          </a:p>
        </p:txBody>
      </p:sp>
    </p:spTree>
    <p:extLst>
      <p:ext uri="{BB962C8B-B14F-4D97-AF65-F5344CB8AC3E}">
        <p14:creationId xmlns:p14="http://schemas.microsoft.com/office/powerpoint/2010/main" val="2254482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a:t>July 14-15, 2021</a:t>
            </a:r>
          </a:p>
        </p:txBody>
      </p:sp>
      <p:sp>
        <p:nvSpPr>
          <p:cNvPr id="5" name="Footer Placeholder 4"/>
          <p:cNvSpPr>
            <a:spLocks noGrp="1"/>
          </p:cNvSpPr>
          <p:nvPr>
            <p:ph type="ftr" sz="quarter" idx="11"/>
          </p:nvPr>
        </p:nvSpPr>
        <p:spPr/>
        <p:txBody>
          <a:bodyPr/>
          <a:lstStyle>
            <a:lvl1pPr>
              <a:defRPr/>
            </a:lvl1pPr>
          </a:lstStyle>
          <a:p>
            <a:pPr>
              <a:defRPr/>
            </a:pPr>
            <a:r>
              <a:rPr lang="en-US"/>
              <a:t>sPHENIX Annual MIE Review</a:t>
            </a:r>
          </a:p>
        </p:txBody>
      </p:sp>
      <p:sp>
        <p:nvSpPr>
          <p:cNvPr id="6" name="Slide Number Placeholder 5"/>
          <p:cNvSpPr>
            <a:spLocks noGrp="1"/>
          </p:cNvSpPr>
          <p:nvPr>
            <p:ph type="sldNum" sz="quarter" idx="12"/>
          </p:nvPr>
        </p:nvSpPr>
        <p:spPr/>
        <p:txBody>
          <a:bodyPr/>
          <a:lstStyle>
            <a:lvl1pPr>
              <a:defRPr/>
            </a:lvl1pPr>
          </a:lstStyle>
          <a:p>
            <a:fld id="{A9402D54-6124-4A07-84DF-DC258B2E3D64}" type="slidenum">
              <a:rPr lang="en-US" altLang="en-US"/>
              <a:pPr/>
              <a:t>‹#›</a:t>
            </a:fld>
            <a:endParaRPr lang="en-US" altLang="en-US"/>
          </a:p>
        </p:txBody>
      </p:sp>
    </p:spTree>
    <p:extLst>
      <p:ext uri="{BB962C8B-B14F-4D97-AF65-F5344CB8AC3E}">
        <p14:creationId xmlns:p14="http://schemas.microsoft.com/office/powerpoint/2010/main" val="1349021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63179"/>
            <a:ext cx="1981200" cy="42517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63178"/>
            <a:ext cx="5791200" cy="42517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a:t>July 14-15, 2021</a:t>
            </a:r>
          </a:p>
        </p:txBody>
      </p:sp>
      <p:sp>
        <p:nvSpPr>
          <p:cNvPr id="5" name="Footer Placeholder 4"/>
          <p:cNvSpPr>
            <a:spLocks noGrp="1"/>
          </p:cNvSpPr>
          <p:nvPr>
            <p:ph type="ftr" sz="quarter" idx="11"/>
          </p:nvPr>
        </p:nvSpPr>
        <p:spPr/>
        <p:txBody>
          <a:bodyPr/>
          <a:lstStyle>
            <a:lvl1pPr>
              <a:defRPr/>
            </a:lvl1pPr>
          </a:lstStyle>
          <a:p>
            <a:pPr>
              <a:defRPr/>
            </a:pPr>
            <a:r>
              <a:rPr lang="en-US"/>
              <a:t>sPHENIX Annual MIE Review</a:t>
            </a:r>
          </a:p>
        </p:txBody>
      </p:sp>
      <p:sp>
        <p:nvSpPr>
          <p:cNvPr id="6" name="Slide Number Placeholder 5"/>
          <p:cNvSpPr>
            <a:spLocks noGrp="1"/>
          </p:cNvSpPr>
          <p:nvPr>
            <p:ph type="sldNum" sz="quarter" idx="12"/>
          </p:nvPr>
        </p:nvSpPr>
        <p:spPr/>
        <p:txBody>
          <a:bodyPr/>
          <a:lstStyle>
            <a:lvl1pPr>
              <a:defRPr/>
            </a:lvl1pPr>
          </a:lstStyle>
          <a:p>
            <a:fld id="{578D13BC-AB3C-4A21-AA4D-4F8B67A1572E}" type="slidenum">
              <a:rPr lang="en-US" altLang="en-US"/>
              <a:pPr/>
              <a:t>‹#›</a:t>
            </a:fld>
            <a:endParaRPr lang="en-US" altLang="en-US"/>
          </a:p>
        </p:txBody>
      </p:sp>
    </p:spTree>
    <p:extLst>
      <p:ext uri="{BB962C8B-B14F-4D97-AF65-F5344CB8AC3E}">
        <p14:creationId xmlns:p14="http://schemas.microsoft.com/office/powerpoint/2010/main" val="11856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a:t>July 14-15, 2021</a:t>
            </a:r>
          </a:p>
        </p:txBody>
      </p:sp>
      <p:sp>
        <p:nvSpPr>
          <p:cNvPr id="5" name="Footer Placeholder 4"/>
          <p:cNvSpPr>
            <a:spLocks noGrp="1"/>
          </p:cNvSpPr>
          <p:nvPr>
            <p:ph type="ftr" sz="quarter" idx="11"/>
          </p:nvPr>
        </p:nvSpPr>
        <p:spPr/>
        <p:txBody>
          <a:bodyPr/>
          <a:lstStyle>
            <a:lvl1pPr>
              <a:defRPr/>
            </a:lvl1pPr>
          </a:lstStyle>
          <a:p>
            <a:pPr>
              <a:defRPr/>
            </a:pPr>
            <a:r>
              <a:rPr lang="en-US"/>
              <a:t>sPHENIX Annual MIE Review</a:t>
            </a:r>
          </a:p>
        </p:txBody>
      </p:sp>
      <p:sp>
        <p:nvSpPr>
          <p:cNvPr id="6" name="Slide Number Placeholder 5"/>
          <p:cNvSpPr>
            <a:spLocks noGrp="1"/>
          </p:cNvSpPr>
          <p:nvPr>
            <p:ph type="sldNum" sz="quarter" idx="12"/>
          </p:nvPr>
        </p:nvSpPr>
        <p:spPr/>
        <p:txBody>
          <a:bodyPr/>
          <a:lstStyle>
            <a:lvl1pPr>
              <a:defRPr/>
            </a:lvl1pPr>
          </a:lstStyle>
          <a:p>
            <a:fld id="{4B932B3A-BA38-40C7-ADEE-2A1902CEB265}" type="slidenum">
              <a:rPr lang="en-US" altLang="en-US"/>
              <a:pPr/>
              <a:t>‹#›</a:t>
            </a:fld>
            <a:endParaRPr lang="en-US" altLang="en-US"/>
          </a:p>
        </p:txBody>
      </p:sp>
    </p:spTree>
    <p:extLst>
      <p:ext uri="{BB962C8B-B14F-4D97-AF65-F5344CB8AC3E}">
        <p14:creationId xmlns:p14="http://schemas.microsoft.com/office/powerpoint/2010/main" val="428541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343151"/>
            <a:ext cx="7772400" cy="5715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04800" y="571501"/>
            <a:ext cx="8610600" cy="457200"/>
          </a:xfrm>
          <a:solidFill>
            <a:srgbClr val="3399FF"/>
          </a:solidFill>
        </p:spPr>
        <p:txBody>
          <a:bodyPr anchor="b"/>
          <a:lstStyle>
            <a:lvl1pPr marL="0" indent="0" algn="ctr">
              <a:buNone/>
              <a:defRPr sz="24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a:t>July 14-15, 2021</a:t>
            </a:r>
          </a:p>
        </p:txBody>
      </p:sp>
      <p:sp>
        <p:nvSpPr>
          <p:cNvPr id="5" name="Footer Placeholder 4"/>
          <p:cNvSpPr>
            <a:spLocks noGrp="1"/>
          </p:cNvSpPr>
          <p:nvPr>
            <p:ph type="ftr" sz="quarter" idx="11"/>
          </p:nvPr>
        </p:nvSpPr>
        <p:spPr/>
        <p:txBody>
          <a:bodyPr/>
          <a:lstStyle>
            <a:lvl1pPr>
              <a:defRPr/>
            </a:lvl1pPr>
          </a:lstStyle>
          <a:p>
            <a:pPr>
              <a:defRPr/>
            </a:pPr>
            <a:r>
              <a:rPr lang="en-US"/>
              <a:t>sPHENIX Annual MIE Review</a:t>
            </a:r>
          </a:p>
        </p:txBody>
      </p:sp>
      <p:sp>
        <p:nvSpPr>
          <p:cNvPr id="6" name="Slide Number Placeholder 5"/>
          <p:cNvSpPr>
            <a:spLocks noGrp="1"/>
          </p:cNvSpPr>
          <p:nvPr>
            <p:ph type="sldNum" sz="quarter" idx="12"/>
          </p:nvPr>
        </p:nvSpPr>
        <p:spPr/>
        <p:txBody>
          <a:bodyPr/>
          <a:lstStyle>
            <a:lvl1pPr>
              <a:defRPr/>
            </a:lvl1pPr>
          </a:lstStyle>
          <a:p>
            <a:fld id="{EB3FCDEC-F6B6-422E-BA54-90C8645EF9E1}" type="slidenum">
              <a:rPr lang="en-US" altLang="en-US"/>
              <a:pPr/>
              <a:t>‹#›</a:t>
            </a:fld>
            <a:endParaRPr lang="en-US" altLang="en-US"/>
          </a:p>
        </p:txBody>
      </p:sp>
    </p:spTree>
    <p:extLst>
      <p:ext uri="{BB962C8B-B14F-4D97-AF65-F5344CB8AC3E}">
        <p14:creationId xmlns:p14="http://schemas.microsoft.com/office/powerpoint/2010/main" val="3359973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ltLang="en-US"/>
              <a:t>July 14-15, 2021</a:t>
            </a:r>
          </a:p>
        </p:txBody>
      </p:sp>
      <p:sp>
        <p:nvSpPr>
          <p:cNvPr id="6" name="Footer Placeholder 4"/>
          <p:cNvSpPr>
            <a:spLocks noGrp="1"/>
          </p:cNvSpPr>
          <p:nvPr>
            <p:ph type="ftr" sz="quarter" idx="11"/>
          </p:nvPr>
        </p:nvSpPr>
        <p:spPr/>
        <p:txBody>
          <a:bodyPr/>
          <a:lstStyle>
            <a:lvl1pPr>
              <a:defRPr/>
            </a:lvl1pPr>
          </a:lstStyle>
          <a:p>
            <a:pPr>
              <a:defRPr/>
            </a:pPr>
            <a:r>
              <a:rPr lang="en-US"/>
              <a:t>sPHENIX Annual MIE Review</a:t>
            </a:r>
          </a:p>
        </p:txBody>
      </p:sp>
      <p:sp>
        <p:nvSpPr>
          <p:cNvPr id="7" name="Slide Number Placeholder 5"/>
          <p:cNvSpPr>
            <a:spLocks noGrp="1"/>
          </p:cNvSpPr>
          <p:nvPr>
            <p:ph type="sldNum" sz="quarter" idx="12"/>
          </p:nvPr>
        </p:nvSpPr>
        <p:spPr/>
        <p:txBody>
          <a:bodyPr/>
          <a:lstStyle>
            <a:lvl1pPr>
              <a:defRPr/>
            </a:lvl1pPr>
          </a:lstStyle>
          <a:p>
            <a:fld id="{27CB7689-1836-4D61-9E3B-BD5F97E6A309}" type="slidenum">
              <a:rPr lang="en-US" altLang="en-US"/>
              <a:pPr/>
              <a:t>‹#›</a:t>
            </a:fld>
            <a:endParaRPr lang="en-US" altLang="en-US"/>
          </a:p>
        </p:txBody>
      </p:sp>
    </p:spTree>
    <p:extLst>
      <p:ext uri="{BB962C8B-B14F-4D97-AF65-F5344CB8AC3E}">
        <p14:creationId xmlns:p14="http://schemas.microsoft.com/office/powerpoint/2010/main" val="1302442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ltLang="en-US"/>
              <a:t>July 14-15, 2021</a:t>
            </a:r>
          </a:p>
        </p:txBody>
      </p:sp>
      <p:sp>
        <p:nvSpPr>
          <p:cNvPr id="8" name="Footer Placeholder 4"/>
          <p:cNvSpPr>
            <a:spLocks noGrp="1"/>
          </p:cNvSpPr>
          <p:nvPr>
            <p:ph type="ftr" sz="quarter" idx="11"/>
          </p:nvPr>
        </p:nvSpPr>
        <p:spPr/>
        <p:txBody>
          <a:bodyPr/>
          <a:lstStyle>
            <a:lvl1pPr>
              <a:defRPr/>
            </a:lvl1pPr>
          </a:lstStyle>
          <a:p>
            <a:pPr>
              <a:defRPr/>
            </a:pPr>
            <a:r>
              <a:rPr lang="en-US"/>
              <a:t>sPHENIX Annual MIE Review</a:t>
            </a:r>
          </a:p>
        </p:txBody>
      </p:sp>
      <p:sp>
        <p:nvSpPr>
          <p:cNvPr id="9" name="Slide Number Placeholder 5"/>
          <p:cNvSpPr>
            <a:spLocks noGrp="1"/>
          </p:cNvSpPr>
          <p:nvPr>
            <p:ph type="sldNum" sz="quarter" idx="12"/>
          </p:nvPr>
        </p:nvSpPr>
        <p:spPr/>
        <p:txBody>
          <a:bodyPr/>
          <a:lstStyle>
            <a:lvl1pPr>
              <a:defRPr/>
            </a:lvl1pPr>
          </a:lstStyle>
          <a:p>
            <a:fld id="{6BE62ED1-0628-4F6E-8766-956371ABBD5B}" type="slidenum">
              <a:rPr lang="en-US" altLang="en-US"/>
              <a:pPr/>
              <a:t>‹#›</a:t>
            </a:fld>
            <a:endParaRPr lang="en-US" altLang="en-US"/>
          </a:p>
        </p:txBody>
      </p:sp>
    </p:spTree>
    <p:extLst>
      <p:ext uri="{BB962C8B-B14F-4D97-AF65-F5344CB8AC3E}">
        <p14:creationId xmlns:p14="http://schemas.microsoft.com/office/powerpoint/2010/main" val="3819542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ltLang="en-US"/>
              <a:t>July 14-15, 2021</a:t>
            </a:r>
          </a:p>
        </p:txBody>
      </p:sp>
      <p:sp>
        <p:nvSpPr>
          <p:cNvPr id="4" name="Footer Placeholder 4"/>
          <p:cNvSpPr>
            <a:spLocks noGrp="1"/>
          </p:cNvSpPr>
          <p:nvPr>
            <p:ph type="ftr" sz="quarter" idx="11"/>
          </p:nvPr>
        </p:nvSpPr>
        <p:spPr>
          <a:xfrm>
            <a:off x="3200400" y="4926807"/>
            <a:ext cx="2895600" cy="216694"/>
          </a:xfrm>
        </p:spPr>
        <p:txBody>
          <a:bodyPr/>
          <a:lstStyle>
            <a:lvl1pPr>
              <a:defRPr/>
            </a:lvl1pPr>
          </a:lstStyle>
          <a:p>
            <a:pPr>
              <a:defRPr/>
            </a:pPr>
            <a:r>
              <a:rPr lang="en-US"/>
              <a:t>sPHENIX Annual MIE Review</a:t>
            </a:r>
          </a:p>
        </p:txBody>
      </p:sp>
      <p:sp>
        <p:nvSpPr>
          <p:cNvPr id="5" name="Slide Number Placeholder 5"/>
          <p:cNvSpPr>
            <a:spLocks noGrp="1"/>
          </p:cNvSpPr>
          <p:nvPr>
            <p:ph type="sldNum" sz="quarter" idx="12"/>
          </p:nvPr>
        </p:nvSpPr>
        <p:spPr/>
        <p:txBody>
          <a:bodyPr/>
          <a:lstStyle>
            <a:lvl1pPr>
              <a:defRPr/>
            </a:lvl1pPr>
          </a:lstStyle>
          <a:p>
            <a:fld id="{0AE0C637-5835-444B-B8C0-92C25AFA2084}" type="slidenum">
              <a:rPr lang="en-US" altLang="en-US"/>
              <a:pPr/>
              <a:t>‹#›</a:t>
            </a:fld>
            <a:endParaRPr lang="en-US" altLang="en-US"/>
          </a:p>
        </p:txBody>
      </p:sp>
    </p:spTree>
    <p:extLst>
      <p:ext uri="{BB962C8B-B14F-4D97-AF65-F5344CB8AC3E}">
        <p14:creationId xmlns:p14="http://schemas.microsoft.com/office/powerpoint/2010/main" val="143414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en-US"/>
              <a:t>July 14-15, 2021</a:t>
            </a:r>
          </a:p>
        </p:txBody>
      </p:sp>
      <p:sp>
        <p:nvSpPr>
          <p:cNvPr id="3" name="Footer Placeholder 4"/>
          <p:cNvSpPr>
            <a:spLocks noGrp="1"/>
          </p:cNvSpPr>
          <p:nvPr>
            <p:ph type="ftr" sz="quarter" idx="11"/>
          </p:nvPr>
        </p:nvSpPr>
        <p:spPr/>
        <p:txBody>
          <a:bodyPr/>
          <a:lstStyle>
            <a:lvl1pPr>
              <a:defRPr/>
            </a:lvl1pPr>
          </a:lstStyle>
          <a:p>
            <a:pPr>
              <a:defRPr/>
            </a:pPr>
            <a:r>
              <a:rPr lang="en-US"/>
              <a:t>sPHENIX Annual MIE Review</a:t>
            </a:r>
          </a:p>
        </p:txBody>
      </p:sp>
      <p:sp>
        <p:nvSpPr>
          <p:cNvPr id="4" name="Slide Number Placeholder 5"/>
          <p:cNvSpPr>
            <a:spLocks noGrp="1"/>
          </p:cNvSpPr>
          <p:nvPr>
            <p:ph type="sldNum" sz="quarter" idx="12"/>
          </p:nvPr>
        </p:nvSpPr>
        <p:spPr/>
        <p:txBody>
          <a:bodyPr/>
          <a:lstStyle>
            <a:lvl1pPr>
              <a:defRPr/>
            </a:lvl1pPr>
          </a:lstStyle>
          <a:p>
            <a:fld id="{07AE5DAE-5A25-4D93-A5BA-3F3E3A62C8C6}" type="slidenum">
              <a:rPr lang="en-US" altLang="en-US"/>
              <a:pPr/>
              <a:t>‹#›</a:t>
            </a:fld>
            <a:endParaRPr lang="en-US" altLang="en-US"/>
          </a:p>
        </p:txBody>
      </p:sp>
    </p:spTree>
    <p:extLst>
      <p:ext uri="{BB962C8B-B14F-4D97-AF65-F5344CB8AC3E}">
        <p14:creationId xmlns:p14="http://schemas.microsoft.com/office/powerpoint/2010/main" val="996923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a:t>July 14-15, 2021</a:t>
            </a:r>
          </a:p>
        </p:txBody>
      </p:sp>
      <p:sp>
        <p:nvSpPr>
          <p:cNvPr id="6" name="Footer Placeholder 4"/>
          <p:cNvSpPr>
            <a:spLocks noGrp="1"/>
          </p:cNvSpPr>
          <p:nvPr>
            <p:ph type="ftr" sz="quarter" idx="11"/>
          </p:nvPr>
        </p:nvSpPr>
        <p:spPr/>
        <p:txBody>
          <a:bodyPr/>
          <a:lstStyle>
            <a:lvl1pPr>
              <a:defRPr/>
            </a:lvl1pPr>
          </a:lstStyle>
          <a:p>
            <a:pPr>
              <a:defRPr/>
            </a:pPr>
            <a:r>
              <a:rPr lang="en-US"/>
              <a:t>sPHENIX Annual MIE Review</a:t>
            </a:r>
          </a:p>
        </p:txBody>
      </p:sp>
      <p:sp>
        <p:nvSpPr>
          <p:cNvPr id="7" name="Slide Number Placeholder 5"/>
          <p:cNvSpPr>
            <a:spLocks noGrp="1"/>
          </p:cNvSpPr>
          <p:nvPr>
            <p:ph type="sldNum" sz="quarter" idx="12"/>
          </p:nvPr>
        </p:nvSpPr>
        <p:spPr/>
        <p:txBody>
          <a:bodyPr/>
          <a:lstStyle>
            <a:lvl1pPr>
              <a:defRPr/>
            </a:lvl1pPr>
          </a:lstStyle>
          <a:p>
            <a:fld id="{A512F53E-39E3-4364-949C-11FEB55F8985}" type="slidenum">
              <a:rPr lang="en-US" altLang="en-US"/>
              <a:pPr/>
              <a:t>‹#›</a:t>
            </a:fld>
            <a:endParaRPr lang="en-US" altLang="en-US"/>
          </a:p>
        </p:txBody>
      </p:sp>
    </p:spTree>
    <p:extLst>
      <p:ext uri="{BB962C8B-B14F-4D97-AF65-F5344CB8AC3E}">
        <p14:creationId xmlns:p14="http://schemas.microsoft.com/office/powerpoint/2010/main" val="1374814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377190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28800" y="685800"/>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828800" y="422910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a:t>July 14-15, 2021</a:t>
            </a:r>
          </a:p>
        </p:txBody>
      </p:sp>
      <p:sp>
        <p:nvSpPr>
          <p:cNvPr id="6" name="Footer Placeholder 4"/>
          <p:cNvSpPr>
            <a:spLocks noGrp="1"/>
          </p:cNvSpPr>
          <p:nvPr>
            <p:ph type="ftr" sz="quarter" idx="11"/>
          </p:nvPr>
        </p:nvSpPr>
        <p:spPr/>
        <p:txBody>
          <a:bodyPr/>
          <a:lstStyle>
            <a:lvl1pPr>
              <a:defRPr/>
            </a:lvl1pPr>
          </a:lstStyle>
          <a:p>
            <a:pPr>
              <a:defRPr/>
            </a:pPr>
            <a:r>
              <a:rPr lang="en-US"/>
              <a:t>sPHENIX Annual MIE Review</a:t>
            </a:r>
          </a:p>
        </p:txBody>
      </p:sp>
      <p:sp>
        <p:nvSpPr>
          <p:cNvPr id="7" name="Slide Number Placeholder 5"/>
          <p:cNvSpPr>
            <a:spLocks noGrp="1"/>
          </p:cNvSpPr>
          <p:nvPr>
            <p:ph type="sldNum" sz="quarter" idx="12"/>
          </p:nvPr>
        </p:nvSpPr>
        <p:spPr/>
        <p:txBody>
          <a:bodyPr/>
          <a:lstStyle>
            <a:lvl1pPr>
              <a:defRPr/>
            </a:lvl1pPr>
          </a:lstStyle>
          <a:p>
            <a:fld id="{527F5ED1-7F2B-4A78-A513-4A7819BDBA8F}" type="slidenum">
              <a:rPr lang="en-US" altLang="en-US"/>
              <a:pPr/>
              <a:t>‹#›</a:t>
            </a:fld>
            <a:endParaRPr lang="en-US" altLang="en-US"/>
          </a:p>
        </p:txBody>
      </p:sp>
    </p:spTree>
    <p:extLst>
      <p:ext uri="{BB962C8B-B14F-4D97-AF65-F5344CB8AC3E}">
        <p14:creationId xmlns:p14="http://schemas.microsoft.com/office/powerpoint/2010/main" val="485311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5003"/>
            <a:ext cx="8229600" cy="546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0" y="4972050"/>
            <a:ext cx="2133600" cy="171450"/>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tx1"/>
                </a:solidFill>
                <a:latin typeface="Calibri" pitchFamily="34" charset="0"/>
                <a:ea typeface="MS PGothic" pitchFamily="34" charset="-128"/>
                <a:cs typeface="+mn-cs"/>
              </a:defRPr>
            </a:lvl1pPr>
          </a:lstStyle>
          <a:p>
            <a:pPr>
              <a:defRPr/>
            </a:pPr>
            <a:r>
              <a:rPr lang="en-US" altLang="en-US"/>
              <a:t>July 14-15, 2021</a:t>
            </a:r>
          </a:p>
        </p:txBody>
      </p:sp>
      <p:sp>
        <p:nvSpPr>
          <p:cNvPr id="5" name="Footer Placeholder 4"/>
          <p:cNvSpPr>
            <a:spLocks noGrp="1"/>
          </p:cNvSpPr>
          <p:nvPr>
            <p:ph type="ftr" sz="quarter" idx="3"/>
          </p:nvPr>
        </p:nvSpPr>
        <p:spPr>
          <a:xfrm>
            <a:off x="3171031" y="4914900"/>
            <a:ext cx="2895600" cy="207169"/>
          </a:xfrm>
          <a:prstGeom prst="rect">
            <a:avLst/>
          </a:prstGeom>
        </p:spPr>
        <p:txBody>
          <a:bodyPr vert="horz" lIns="91440" tIns="45720" rIns="91440" bIns="45720" rtlCol="0" anchor="ctr"/>
          <a:lstStyle>
            <a:lvl1pPr algn="ctr" fontAlgn="auto">
              <a:spcBef>
                <a:spcPts val="0"/>
              </a:spcBef>
              <a:spcAft>
                <a:spcPts val="0"/>
              </a:spcAft>
              <a:defRPr sz="1200" b="0">
                <a:solidFill>
                  <a:schemeClr val="tx1"/>
                </a:solidFill>
                <a:latin typeface="+mn-lt"/>
                <a:ea typeface="+mn-ea"/>
                <a:cs typeface="+mn-cs"/>
              </a:defRPr>
            </a:lvl1pPr>
          </a:lstStyle>
          <a:p>
            <a:pPr>
              <a:defRPr/>
            </a:pPr>
            <a:r>
              <a:rPr lang="en-US"/>
              <a:t>sPHENIX Annual MIE Review</a:t>
            </a:r>
          </a:p>
        </p:txBody>
      </p:sp>
      <p:sp>
        <p:nvSpPr>
          <p:cNvPr id="6" name="Slide Number Placeholder 5"/>
          <p:cNvSpPr>
            <a:spLocks noGrp="1"/>
          </p:cNvSpPr>
          <p:nvPr>
            <p:ph type="sldNum" sz="quarter" idx="4"/>
          </p:nvPr>
        </p:nvSpPr>
        <p:spPr>
          <a:xfrm>
            <a:off x="8609806" y="4869657"/>
            <a:ext cx="534194" cy="273844"/>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1"/>
                </a:solidFill>
              </a:defRPr>
            </a:lvl1pPr>
          </a:lstStyle>
          <a:p>
            <a:fld id="{C3C23168-0BC3-45A3-990F-8F7CC9491814}" type="slidenum">
              <a:rPr lang="en-US" altLang="en-US" smtClean="0"/>
              <a:pPr/>
              <a:t>‹#›</a:t>
            </a:fld>
            <a:endParaRPr lang="en-US" altLang="en-US"/>
          </a:p>
        </p:txBody>
      </p:sp>
      <p:cxnSp>
        <p:nvCxnSpPr>
          <p:cNvPr id="7" name="Straight Connector 6"/>
          <p:cNvCxnSpPr>
            <a:cxnSpLocks noChangeShapeType="1"/>
          </p:cNvCxnSpPr>
          <p:nvPr userDrawn="1"/>
        </p:nvCxnSpPr>
        <p:spPr bwMode="auto">
          <a:xfrm>
            <a:off x="301626" y="571500"/>
            <a:ext cx="8634413" cy="0"/>
          </a:xfrm>
          <a:prstGeom prst="line">
            <a:avLst/>
          </a:prstGeom>
          <a:noFill/>
          <a:ln w="28575">
            <a:solidFill>
              <a:srgbClr val="008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pic>
        <p:nvPicPr>
          <p:cNvPr id="9" name="Picture 2" descr="https://www.sphenix.bnl.gov/web/system/files/u7/sphenix-logo-white-bg.png">
            <a:extLst>
              <a:ext uri="{FF2B5EF4-FFF2-40B4-BE49-F238E27FC236}">
                <a16:creationId xmlns:a16="http://schemas.microsoft.com/office/drawing/2014/main" id="{E21E0E1C-C51F-4944-BAEC-913171417A8F}"/>
              </a:ext>
            </a:extLst>
          </p:cNvPr>
          <p:cNvPicPr>
            <a:picLocks noChangeAspect="1" noChangeArrowheads="1"/>
          </p:cNvPicPr>
          <p:nvPr userDrawn="1"/>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1"/>
            <a:ext cx="1149783" cy="571499"/>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83" r:id="rId6"/>
    <p:sldLayoutId id="2147483678" r:id="rId7"/>
    <p:sldLayoutId id="2147483679" r:id="rId8"/>
    <p:sldLayoutId id="2147483680" r:id="rId9"/>
    <p:sldLayoutId id="2147483681" r:id="rId10"/>
    <p:sldLayoutId id="2147483682" r:id="rId11"/>
  </p:sldLayoutIdLst>
  <p:hf hdr="0"/>
  <p:txStyles>
    <p:titleStyle>
      <a:lvl1pPr algn="l"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000" b="1"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1800" b="1"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600" b="1"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1400" b="1"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2"/>
          <p:cNvSpPr>
            <a:spLocks noGrp="1"/>
          </p:cNvSpPr>
          <p:nvPr>
            <p:ph type="ctrTitle"/>
          </p:nvPr>
        </p:nvSpPr>
        <p:spPr>
          <a:xfrm>
            <a:off x="287338" y="571500"/>
            <a:ext cx="8704262" cy="1009650"/>
          </a:xfrm>
          <a:solidFill>
            <a:srgbClr val="3399FF"/>
          </a:solidFill>
        </p:spPr>
        <p:txBody>
          <a:bodyPr/>
          <a:lstStyle/>
          <a:p>
            <a:pPr algn="ctr"/>
            <a:br>
              <a:rPr lang="en-US" altLang="en-US" sz="3200" b="0" dirty="0">
                <a:solidFill>
                  <a:schemeClr val="bg1"/>
                </a:solidFill>
              </a:rPr>
            </a:br>
            <a:r>
              <a:rPr lang="en-US" altLang="en-US" sz="2400" b="0" dirty="0">
                <a:solidFill>
                  <a:schemeClr val="bg1"/>
                </a:solidFill>
              </a:rPr>
              <a:t>sPHENIX </a:t>
            </a:r>
            <a:r>
              <a:rPr lang="en-US" altLang="en-US" sz="2400" b="0" dirty="0"/>
              <a:t> PMG</a:t>
            </a:r>
            <a:br>
              <a:rPr lang="en-US" altLang="en-US" sz="2400" b="0" dirty="0">
                <a:solidFill>
                  <a:schemeClr val="bg1"/>
                </a:solidFill>
              </a:rPr>
            </a:br>
            <a:r>
              <a:rPr lang="en-US" altLang="en-US" sz="2400" b="0" dirty="0">
                <a:solidFill>
                  <a:schemeClr val="bg1"/>
                </a:solidFill>
              </a:rPr>
              <a:t>Remaining sPHENIX engineering work</a:t>
            </a:r>
            <a:br>
              <a:rPr lang="en-US" altLang="en-US" sz="3200" b="0" dirty="0">
                <a:solidFill>
                  <a:schemeClr val="bg1"/>
                </a:solidFill>
              </a:rPr>
            </a:br>
            <a:endParaRPr lang="en-US" altLang="en-US" sz="3200" b="0" dirty="0">
              <a:solidFill>
                <a:schemeClr val="bg1"/>
              </a:solidFill>
            </a:endParaRPr>
          </a:p>
        </p:txBody>
      </p:sp>
      <p:sp>
        <p:nvSpPr>
          <p:cNvPr id="15362" name="Subtitle 3"/>
          <p:cNvSpPr>
            <a:spLocks noGrp="1"/>
          </p:cNvSpPr>
          <p:nvPr>
            <p:ph type="subTitle" idx="1"/>
          </p:nvPr>
        </p:nvSpPr>
        <p:spPr>
          <a:xfrm>
            <a:off x="1143000" y="1657350"/>
            <a:ext cx="6265862" cy="463089"/>
          </a:xfrm>
        </p:spPr>
        <p:txBody>
          <a:bodyPr/>
          <a:lstStyle/>
          <a:p>
            <a:r>
              <a:rPr lang="en-US" altLang="en-US" sz="2800" b="0" dirty="0"/>
              <a:t>Russell Feder </a:t>
            </a:r>
            <a:r>
              <a:rPr lang="en-US" altLang="en-US" sz="2800" b="0" dirty="0">
                <a:solidFill>
                  <a:srgbClr val="3399FF"/>
                </a:solidFill>
              </a:rPr>
              <a:t>July 8, BNL</a:t>
            </a:r>
          </a:p>
        </p:txBody>
      </p:sp>
      <p:cxnSp>
        <p:nvCxnSpPr>
          <p:cNvPr id="7" name="Straight Connector 6"/>
          <p:cNvCxnSpPr>
            <a:cxnSpLocks noChangeShapeType="1"/>
          </p:cNvCxnSpPr>
          <p:nvPr/>
        </p:nvCxnSpPr>
        <p:spPr bwMode="auto">
          <a:xfrm>
            <a:off x="287338" y="578644"/>
            <a:ext cx="8634412" cy="0"/>
          </a:xfrm>
          <a:prstGeom prst="line">
            <a:avLst/>
          </a:prstGeom>
          <a:noFill/>
          <a:ln w="28575">
            <a:solidFill>
              <a:srgbClr val="0080FF"/>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pic>
        <p:nvPicPr>
          <p:cNvPr id="8" name="Picture 7">
            <a:extLst>
              <a:ext uri="{FF2B5EF4-FFF2-40B4-BE49-F238E27FC236}">
                <a16:creationId xmlns:a16="http://schemas.microsoft.com/office/drawing/2014/main" id="{8A20FB93-31F3-40AF-97CB-3156407749EB}"/>
              </a:ext>
            </a:extLst>
          </p:cNvPr>
          <p:cNvPicPr>
            <a:picLocks noChangeAspect="1"/>
          </p:cNvPicPr>
          <p:nvPr/>
        </p:nvPicPr>
        <p:blipFill>
          <a:blip r:embed="rId2"/>
          <a:stretch>
            <a:fillRect/>
          </a:stretch>
        </p:blipFill>
        <p:spPr>
          <a:xfrm>
            <a:off x="2858506" y="2242746"/>
            <a:ext cx="3008894" cy="2322110"/>
          </a:xfrm>
          <a:prstGeom prst="rect">
            <a:avLst/>
          </a:prstGeom>
          <a:ln w="9525">
            <a:solidFill>
              <a:schemeClr val="accent1"/>
            </a:solidFill>
          </a:ln>
        </p:spPr>
      </p:pic>
      <p:pic>
        <p:nvPicPr>
          <p:cNvPr id="9" name="Picture 8">
            <a:extLst>
              <a:ext uri="{FF2B5EF4-FFF2-40B4-BE49-F238E27FC236}">
                <a16:creationId xmlns:a16="http://schemas.microsoft.com/office/drawing/2014/main" id="{3157F670-8F0C-460A-A26B-A22C8651576A}"/>
              </a:ext>
            </a:extLst>
          </p:cNvPr>
          <p:cNvPicPr>
            <a:picLocks noChangeAspect="1"/>
          </p:cNvPicPr>
          <p:nvPr/>
        </p:nvPicPr>
        <p:blipFill>
          <a:blip r:embed="rId3"/>
          <a:stretch>
            <a:fillRect/>
          </a:stretch>
        </p:blipFill>
        <p:spPr>
          <a:xfrm>
            <a:off x="152400" y="2206421"/>
            <a:ext cx="2595040" cy="2358434"/>
          </a:xfrm>
          <a:prstGeom prst="rect">
            <a:avLst/>
          </a:prstGeom>
          <a:ln w="9525">
            <a:solidFill>
              <a:schemeClr val="accent1"/>
            </a:solidFill>
          </a:ln>
        </p:spPr>
      </p:pic>
      <p:sp>
        <p:nvSpPr>
          <p:cNvPr id="2" name="TextBox 1">
            <a:extLst>
              <a:ext uri="{FF2B5EF4-FFF2-40B4-BE49-F238E27FC236}">
                <a16:creationId xmlns:a16="http://schemas.microsoft.com/office/drawing/2014/main" id="{08105E7E-593B-45F5-86FE-28827A14BD96}"/>
              </a:ext>
            </a:extLst>
          </p:cNvPr>
          <p:cNvSpPr txBox="1"/>
          <p:nvPr/>
        </p:nvSpPr>
        <p:spPr>
          <a:xfrm>
            <a:off x="587344" y="4619378"/>
            <a:ext cx="1725152" cy="230832"/>
          </a:xfrm>
          <a:prstGeom prst="rect">
            <a:avLst/>
          </a:prstGeom>
          <a:noFill/>
        </p:spPr>
        <p:txBody>
          <a:bodyPr wrap="none" rtlCol="0">
            <a:spAutoFit/>
          </a:bodyPr>
          <a:lstStyle/>
          <a:p>
            <a:r>
              <a:rPr lang="en-US" sz="900" b="1" dirty="0"/>
              <a:t>oHCAL construction engineering</a:t>
            </a:r>
          </a:p>
        </p:txBody>
      </p:sp>
      <p:sp>
        <p:nvSpPr>
          <p:cNvPr id="11" name="TextBox 10">
            <a:extLst>
              <a:ext uri="{FF2B5EF4-FFF2-40B4-BE49-F238E27FC236}">
                <a16:creationId xmlns:a16="http://schemas.microsoft.com/office/drawing/2014/main" id="{44BFE4F2-6AF0-4CD3-A7BB-FF92DC1EED28}"/>
              </a:ext>
            </a:extLst>
          </p:cNvPr>
          <p:cNvSpPr txBox="1"/>
          <p:nvPr/>
        </p:nvSpPr>
        <p:spPr>
          <a:xfrm>
            <a:off x="3507788" y="4619378"/>
            <a:ext cx="1729961" cy="230832"/>
          </a:xfrm>
          <a:prstGeom prst="rect">
            <a:avLst/>
          </a:prstGeom>
          <a:noFill/>
        </p:spPr>
        <p:txBody>
          <a:bodyPr wrap="none" rtlCol="0">
            <a:spAutoFit/>
          </a:bodyPr>
          <a:lstStyle/>
          <a:p>
            <a:r>
              <a:rPr lang="en-US" sz="900" b="1" dirty="0"/>
              <a:t>iHCAL installation choreography</a:t>
            </a:r>
          </a:p>
        </p:txBody>
      </p:sp>
      <p:sp>
        <p:nvSpPr>
          <p:cNvPr id="12" name="TextBox 11">
            <a:extLst>
              <a:ext uri="{FF2B5EF4-FFF2-40B4-BE49-F238E27FC236}">
                <a16:creationId xmlns:a16="http://schemas.microsoft.com/office/drawing/2014/main" id="{C789D973-FE74-42CE-A13F-3B156A78F24D}"/>
              </a:ext>
            </a:extLst>
          </p:cNvPr>
          <p:cNvSpPr txBox="1"/>
          <p:nvPr/>
        </p:nvSpPr>
        <p:spPr>
          <a:xfrm>
            <a:off x="6629400" y="4580900"/>
            <a:ext cx="1842171" cy="230832"/>
          </a:xfrm>
          <a:prstGeom prst="rect">
            <a:avLst/>
          </a:prstGeom>
          <a:noFill/>
        </p:spPr>
        <p:txBody>
          <a:bodyPr wrap="none" rtlCol="0">
            <a:spAutoFit/>
          </a:bodyPr>
          <a:lstStyle/>
          <a:p>
            <a:r>
              <a:rPr lang="en-US" sz="900" b="1"/>
              <a:t>INTT-MVTX-Beam Pipe Integration</a:t>
            </a:r>
          </a:p>
        </p:txBody>
      </p:sp>
      <p:pic>
        <p:nvPicPr>
          <p:cNvPr id="4" name="Picture 3">
            <a:extLst>
              <a:ext uri="{FF2B5EF4-FFF2-40B4-BE49-F238E27FC236}">
                <a16:creationId xmlns:a16="http://schemas.microsoft.com/office/drawing/2014/main" id="{9B52CDEE-E6DE-4815-821C-6BF90985D66C}"/>
              </a:ext>
            </a:extLst>
          </p:cNvPr>
          <p:cNvPicPr>
            <a:picLocks noChangeAspect="1"/>
          </p:cNvPicPr>
          <p:nvPr/>
        </p:nvPicPr>
        <p:blipFill>
          <a:blip r:embed="rId4"/>
          <a:stretch>
            <a:fillRect/>
          </a:stretch>
        </p:blipFill>
        <p:spPr>
          <a:xfrm>
            <a:off x="6005360" y="2242746"/>
            <a:ext cx="3008894" cy="2331263"/>
          </a:xfrm>
          <a:prstGeom prst="rect">
            <a:avLst/>
          </a:prstGeom>
          <a:ln>
            <a:solidFill>
              <a:schemeClr val="tx2"/>
            </a:solidFill>
          </a:ln>
        </p:spPr>
      </p:pic>
    </p:spTree>
    <p:extLst>
      <p:ext uri="{BB962C8B-B14F-4D97-AF65-F5344CB8AC3E}">
        <p14:creationId xmlns:p14="http://schemas.microsoft.com/office/powerpoint/2010/main" val="2965156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613CB-85B6-49A2-9EF2-1F7B446D0715}"/>
              </a:ext>
            </a:extLst>
          </p:cNvPr>
          <p:cNvSpPr>
            <a:spLocks noGrp="1"/>
          </p:cNvSpPr>
          <p:nvPr>
            <p:ph type="title"/>
          </p:nvPr>
        </p:nvSpPr>
        <p:spPr>
          <a:xfrm>
            <a:off x="304800" y="21431"/>
            <a:ext cx="8229600" cy="546497"/>
          </a:xfrm>
        </p:spPr>
        <p:txBody>
          <a:bodyPr/>
          <a:lstStyle/>
          <a:p>
            <a:r>
              <a:rPr lang="en-US" sz="1600" dirty="0"/>
              <a:t>sPHENIX field engineering support 2</a:t>
            </a:r>
            <a:endParaRPr lang="en-US" sz="1600" i="1" dirty="0">
              <a:solidFill>
                <a:schemeClr val="tx2">
                  <a:lumMod val="60000"/>
                  <a:lumOff val="40000"/>
                </a:schemeClr>
              </a:solidFill>
            </a:endParaRPr>
          </a:p>
        </p:txBody>
      </p:sp>
      <p:graphicFrame>
        <p:nvGraphicFramePr>
          <p:cNvPr id="7" name="Table 7">
            <a:extLst>
              <a:ext uri="{FF2B5EF4-FFF2-40B4-BE49-F238E27FC236}">
                <a16:creationId xmlns:a16="http://schemas.microsoft.com/office/drawing/2014/main" id="{38169C15-E002-46A4-A47A-71DE8B95F020}"/>
              </a:ext>
            </a:extLst>
          </p:cNvPr>
          <p:cNvGraphicFramePr>
            <a:graphicFrameLocks noGrp="1"/>
          </p:cNvGraphicFramePr>
          <p:nvPr>
            <p:extLst>
              <p:ext uri="{D42A27DB-BD31-4B8C-83A1-F6EECF244321}">
                <p14:modId xmlns:p14="http://schemas.microsoft.com/office/powerpoint/2010/main" val="329949290"/>
              </p:ext>
            </p:extLst>
          </p:nvPr>
        </p:nvGraphicFramePr>
        <p:xfrm>
          <a:off x="266700" y="631804"/>
          <a:ext cx="8610600" cy="4423409"/>
        </p:xfrm>
        <a:graphic>
          <a:graphicData uri="http://schemas.openxmlformats.org/drawingml/2006/table">
            <a:tbl>
              <a:tblPr firstRow="1" bandRow="1">
                <a:tableStyleId>{5C22544A-7EE6-4342-B048-85BDC9FD1C3A}</a:tableStyleId>
              </a:tblPr>
              <a:tblGrid>
                <a:gridCol w="1865871">
                  <a:extLst>
                    <a:ext uri="{9D8B030D-6E8A-4147-A177-3AD203B41FA5}">
                      <a16:colId xmlns:a16="http://schemas.microsoft.com/office/drawing/2014/main" val="2687967898"/>
                    </a:ext>
                  </a:extLst>
                </a:gridCol>
                <a:gridCol w="1906029">
                  <a:extLst>
                    <a:ext uri="{9D8B030D-6E8A-4147-A177-3AD203B41FA5}">
                      <a16:colId xmlns:a16="http://schemas.microsoft.com/office/drawing/2014/main" val="2798467308"/>
                    </a:ext>
                  </a:extLst>
                </a:gridCol>
                <a:gridCol w="1961636">
                  <a:extLst>
                    <a:ext uri="{9D8B030D-6E8A-4147-A177-3AD203B41FA5}">
                      <a16:colId xmlns:a16="http://schemas.microsoft.com/office/drawing/2014/main" val="2334101839"/>
                    </a:ext>
                  </a:extLst>
                </a:gridCol>
                <a:gridCol w="2877064">
                  <a:extLst>
                    <a:ext uri="{9D8B030D-6E8A-4147-A177-3AD203B41FA5}">
                      <a16:colId xmlns:a16="http://schemas.microsoft.com/office/drawing/2014/main" val="2894538859"/>
                    </a:ext>
                  </a:extLst>
                </a:gridCol>
              </a:tblGrid>
              <a:tr h="327969">
                <a:tc>
                  <a:txBody>
                    <a:bodyPr/>
                    <a:lstStyle/>
                    <a:p>
                      <a:endParaRPr lang="en-US" sz="800" dirty="0"/>
                    </a:p>
                  </a:txBody>
                  <a:tcPr/>
                </a:tc>
                <a:tc>
                  <a:txBody>
                    <a:bodyPr/>
                    <a:lstStyle/>
                    <a:p>
                      <a:r>
                        <a:rPr lang="en-US" sz="800" dirty="0"/>
                        <a:t>Install Status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Work planning and construction managers</a:t>
                      </a:r>
                    </a:p>
                  </a:txBody>
                  <a:tcPr/>
                </a:tc>
                <a:tc>
                  <a:txBody>
                    <a:bodyPr/>
                    <a:lstStyle/>
                    <a:p>
                      <a:r>
                        <a:rPr lang="en-US" sz="800" dirty="0"/>
                        <a:t>Engineering Staff Assignment</a:t>
                      </a:r>
                    </a:p>
                  </a:txBody>
                  <a:tcPr/>
                </a:tc>
                <a:extLst>
                  <a:ext uri="{0D108BD9-81ED-4DB2-BD59-A6C34878D82A}">
                    <a16:rowId xmlns:a16="http://schemas.microsoft.com/office/drawing/2014/main" val="606451906"/>
                  </a:ext>
                </a:extLst>
              </a:tr>
              <a:tr h="489823">
                <a:tc>
                  <a:txBody>
                    <a:bodyPr/>
                    <a:lstStyle/>
                    <a:p>
                      <a:r>
                        <a:rPr lang="en-US" sz="800" dirty="0"/>
                        <a:t>TPC</a:t>
                      </a:r>
                    </a:p>
                  </a:txBody>
                  <a:tcPr anchor="ctr"/>
                </a:tc>
                <a:tc>
                  <a:txBody>
                    <a:bodyPr/>
                    <a:lstStyle/>
                    <a:p>
                      <a:endParaRPr lang="en-US" sz="800" dirty="0"/>
                    </a:p>
                  </a:txBody>
                  <a:tcPr anchor="ctr"/>
                </a:tc>
                <a:tc rowSpan="9">
                  <a:txBody>
                    <a:bodyPr/>
                    <a:lstStyle/>
                    <a:p>
                      <a:r>
                        <a:rPr lang="en-US" sz="800" dirty="0"/>
                        <a:t>Russ Feder</a:t>
                      </a:r>
                    </a:p>
                    <a:p>
                      <a:r>
                        <a:rPr lang="en-US" sz="800" dirty="0"/>
                        <a:t>Jim Mills</a:t>
                      </a:r>
                    </a:p>
                    <a:p>
                      <a:r>
                        <a:rPr lang="en-US" sz="800" dirty="0"/>
                        <a:t>Chris Pontieri</a:t>
                      </a:r>
                    </a:p>
                    <a:p>
                      <a:r>
                        <a:rPr lang="en-US" sz="800" dirty="0"/>
                        <a:t>Joel Vasquez</a:t>
                      </a:r>
                    </a:p>
                    <a:p>
                      <a:r>
                        <a:rPr lang="en-US" sz="800" dirty="0"/>
                        <a:t>Brian Streckenbach</a:t>
                      </a:r>
                    </a:p>
                    <a:p>
                      <a:r>
                        <a:rPr lang="en-US" sz="800" dirty="0"/>
                        <a:t>Rich Ruggiero</a:t>
                      </a:r>
                    </a:p>
                  </a:txBody>
                  <a:tcPr anchor="ctr"/>
                </a:tc>
                <a:tc>
                  <a:txBody>
                    <a:bodyPr/>
                    <a:lstStyle/>
                    <a:p>
                      <a:r>
                        <a:rPr lang="en-US" sz="800" dirty="0"/>
                        <a:t>Connor Miraval</a:t>
                      </a:r>
                    </a:p>
                    <a:p>
                      <a:r>
                        <a:rPr lang="en-US" sz="800" dirty="0"/>
                        <a:t>Dan Cacace</a:t>
                      </a:r>
                    </a:p>
                    <a:p>
                      <a:r>
                        <a:rPr lang="en-US" sz="800" dirty="0"/>
                        <a:t>John Cozzolino</a:t>
                      </a:r>
                    </a:p>
                    <a:p>
                      <a:r>
                        <a:rPr lang="en-US" sz="800" dirty="0"/>
                        <a:t>Chris Runyan</a:t>
                      </a:r>
                    </a:p>
                  </a:txBody>
                  <a:tcPr anchor="ctr"/>
                </a:tc>
                <a:extLst>
                  <a:ext uri="{0D108BD9-81ED-4DB2-BD59-A6C34878D82A}">
                    <a16:rowId xmlns:a16="http://schemas.microsoft.com/office/drawing/2014/main" val="2247850487"/>
                  </a:ext>
                </a:extLst>
              </a:tr>
              <a:tr h="489823">
                <a:tc>
                  <a:txBody>
                    <a:bodyPr/>
                    <a:lstStyle/>
                    <a:p>
                      <a:r>
                        <a:rPr lang="en-US" sz="800" dirty="0"/>
                        <a:t>INTT</a:t>
                      </a:r>
                    </a:p>
                  </a:txBody>
                  <a:tcPr anchor="ctr"/>
                </a:tc>
                <a:tc>
                  <a:txBody>
                    <a:bodyPr/>
                    <a:lstStyle/>
                    <a:p>
                      <a:endParaRPr lang="en-US" sz="800" dirty="0"/>
                    </a:p>
                  </a:txBody>
                  <a:tcPr anchor="ctr"/>
                </a:tc>
                <a:tc vMerge="1">
                  <a:txBody>
                    <a:bodyPr/>
                    <a:lstStyle/>
                    <a:p>
                      <a:pPr marL="0" algn="l" defTabSz="914400" rtl="0" eaLnBrk="1" latinLnBrk="0" hangingPunct="1"/>
                      <a:endParaRPr lang="en-US" sz="700" kern="1200" dirty="0">
                        <a:solidFill>
                          <a:schemeClr val="dk1"/>
                        </a:solidFill>
                        <a:latin typeface="+mn-lt"/>
                        <a:ea typeface="+mn-ea"/>
                        <a:cs typeface="+mn-cs"/>
                      </a:endParaRPr>
                    </a:p>
                  </a:txBody>
                  <a:tcPr anchor="ctr"/>
                </a:tc>
                <a:tc>
                  <a:txBody>
                    <a:bodyPr/>
                    <a:lstStyle/>
                    <a:p>
                      <a:r>
                        <a:rPr lang="en-US" sz="800" dirty="0"/>
                        <a:t>Connor Miraval</a:t>
                      </a:r>
                    </a:p>
                    <a:p>
                      <a:r>
                        <a:rPr lang="en-US" sz="800" dirty="0"/>
                        <a:t>Dan Cacace</a:t>
                      </a:r>
                    </a:p>
                  </a:txBody>
                  <a:tcPr anchor="ctr"/>
                </a:tc>
                <a:extLst>
                  <a:ext uri="{0D108BD9-81ED-4DB2-BD59-A6C34878D82A}">
                    <a16:rowId xmlns:a16="http://schemas.microsoft.com/office/drawing/2014/main" val="1670279433"/>
                  </a:ext>
                </a:extLst>
              </a:tr>
              <a:tr h="489823">
                <a:tc>
                  <a:txBody>
                    <a:bodyPr/>
                    <a:lstStyle/>
                    <a:p>
                      <a:r>
                        <a:rPr lang="en-US" sz="800" dirty="0"/>
                        <a:t>MVTX</a:t>
                      </a:r>
                    </a:p>
                  </a:txBody>
                  <a:tcPr anchor="ctr"/>
                </a:tc>
                <a:tc>
                  <a:txBody>
                    <a:bodyPr/>
                    <a:lstStyle/>
                    <a:p>
                      <a:endParaRPr lang="en-US" sz="800" dirty="0"/>
                    </a:p>
                  </a:txBody>
                  <a:tcPr anchor="ctr"/>
                </a:tc>
                <a:tc vMerge="1">
                  <a:txBody>
                    <a:bodyPr/>
                    <a:lstStyle/>
                    <a:p>
                      <a:pPr marL="0" algn="l" defTabSz="914400" rtl="0" eaLnBrk="1" latinLnBrk="0" hangingPunct="1"/>
                      <a:endParaRPr lang="en-US" sz="700" kern="1200" dirty="0">
                        <a:solidFill>
                          <a:schemeClr val="dk1"/>
                        </a:solidFill>
                        <a:latin typeface="+mn-lt"/>
                        <a:ea typeface="+mn-ea"/>
                        <a:cs typeface="+mn-cs"/>
                      </a:endParaRPr>
                    </a:p>
                  </a:txBody>
                  <a:tcPr anchor="ctr"/>
                </a:tc>
                <a:tc>
                  <a:txBody>
                    <a:bodyPr/>
                    <a:lstStyle/>
                    <a:p>
                      <a:r>
                        <a:rPr lang="en-US" sz="800" dirty="0"/>
                        <a:t>MIT-Bates team support</a:t>
                      </a:r>
                    </a:p>
                    <a:p>
                      <a:r>
                        <a:rPr lang="en-US" sz="800" dirty="0"/>
                        <a:t>Brian Brenton</a:t>
                      </a:r>
                    </a:p>
                    <a:p>
                      <a:r>
                        <a:rPr lang="en-US" sz="800" dirty="0"/>
                        <a:t>Dan Cacace</a:t>
                      </a:r>
                    </a:p>
                  </a:txBody>
                  <a:tcPr anchor="ctr"/>
                </a:tc>
                <a:extLst>
                  <a:ext uri="{0D108BD9-81ED-4DB2-BD59-A6C34878D82A}">
                    <a16:rowId xmlns:a16="http://schemas.microsoft.com/office/drawing/2014/main" val="3200644319"/>
                  </a:ext>
                </a:extLst>
              </a:tr>
              <a:tr h="489823">
                <a:tc>
                  <a:txBody>
                    <a:bodyPr/>
                    <a:lstStyle/>
                    <a:p>
                      <a:r>
                        <a:rPr lang="en-US" sz="800" dirty="0"/>
                        <a:t>MBD</a:t>
                      </a:r>
                    </a:p>
                  </a:txBody>
                  <a:tcPr anchor="ctr"/>
                </a:tc>
                <a:tc>
                  <a:txBody>
                    <a:bodyPr/>
                    <a:lstStyle/>
                    <a:p>
                      <a:endParaRPr lang="en-US" sz="800" dirty="0"/>
                    </a:p>
                  </a:txBody>
                  <a:tcPr anchor="ctr"/>
                </a:tc>
                <a:tc vMerge="1">
                  <a:txBody>
                    <a:bodyPr/>
                    <a:lstStyle/>
                    <a:p>
                      <a:pPr marL="0" algn="l" defTabSz="914400" rtl="0" eaLnBrk="1" latinLnBrk="0" hangingPunct="1"/>
                      <a:endParaRPr lang="en-US" sz="700" kern="1200" dirty="0">
                        <a:solidFill>
                          <a:schemeClr val="dk1"/>
                        </a:solidFill>
                        <a:latin typeface="+mn-lt"/>
                        <a:ea typeface="+mn-ea"/>
                        <a:cs typeface="+mn-cs"/>
                      </a:endParaRPr>
                    </a:p>
                  </a:txBody>
                  <a:tcPr anchor="ctr"/>
                </a:tc>
                <a:tc>
                  <a:txBody>
                    <a:bodyPr/>
                    <a:lstStyle/>
                    <a:p>
                      <a:r>
                        <a:rPr lang="en-US" sz="800" dirty="0"/>
                        <a:t>Brian Brenton</a:t>
                      </a:r>
                    </a:p>
                    <a:p>
                      <a:r>
                        <a:rPr lang="en-US" sz="800" dirty="0"/>
                        <a:t>Dan Cacace</a:t>
                      </a:r>
                    </a:p>
                  </a:txBody>
                  <a:tcPr anchor="ctr"/>
                </a:tc>
                <a:extLst>
                  <a:ext uri="{0D108BD9-81ED-4DB2-BD59-A6C34878D82A}">
                    <a16:rowId xmlns:a16="http://schemas.microsoft.com/office/drawing/2014/main" val="624550503"/>
                  </a:ext>
                </a:extLst>
              </a:tr>
              <a:tr h="333970">
                <a:tc>
                  <a:txBody>
                    <a:bodyPr/>
                    <a:lstStyle/>
                    <a:p>
                      <a:r>
                        <a:rPr lang="en-US" sz="800" dirty="0" err="1"/>
                        <a:t>sEPD</a:t>
                      </a:r>
                      <a:endParaRPr lang="en-US" sz="800" dirty="0"/>
                    </a:p>
                  </a:txBody>
                  <a:tcPr anchor="ctr"/>
                </a:tc>
                <a:tc>
                  <a:txBody>
                    <a:bodyPr/>
                    <a:lstStyle/>
                    <a:p>
                      <a:endParaRPr lang="en-US" sz="800" dirty="0"/>
                    </a:p>
                  </a:txBody>
                  <a:tcPr anchor="ctr"/>
                </a:tc>
                <a:tc vMerge="1">
                  <a:txBody>
                    <a:bodyPr/>
                    <a:lstStyle/>
                    <a:p>
                      <a:pPr marL="0" algn="l" defTabSz="914400" rtl="0" eaLnBrk="1" latinLnBrk="0" hangingPunct="1"/>
                      <a:endParaRPr lang="en-US" sz="700" kern="1200" dirty="0">
                        <a:solidFill>
                          <a:schemeClr val="dk1"/>
                        </a:solidFill>
                        <a:latin typeface="+mn-lt"/>
                        <a:ea typeface="+mn-ea"/>
                        <a:cs typeface="+mn-cs"/>
                      </a:endParaRPr>
                    </a:p>
                  </a:txBody>
                  <a:tcPr anchor="ctr"/>
                </a:tc>
                <a:tc>
                  <a:txBody>
                    <a:bodyPr/>
                    <a:lstStyle/>
                    <a:p>
                      <a:r>
                        <a:rPr lang="en-US" sz="800" i="1" dirty="0">
                          <a:solidFill>
                            <a:srgbClr val="FF0000"/>
                          </a:solidFill>
                        </a:rPr>
                        <a:t>TBD</a:t>
                      </a:r>
                    </a:p>
                  </a:txBody>
                  <a:tcPr anchor="ctr"/>
                </a:tc>
                <a:extLst>
                  <a:ext uri="{0D108BD9-81ED-4DB2-BD59-A6C34878D82A}">
                    <a16:rowId xmlns:a16="http://schemas.microsoft.com/office/drawing/2014/main" val="1122217914"/>
                  </a:ext>
                </a:extLst>
              </a:tr>
              <a:tr h="333970">
                <a:tc>
                  <a:txBody>
                    <a:bodyPr/>
                    <a:lstStyle/>
                    <a:p>
                      <a:r>
                        <a:rPr lang="en-US" sz="800" dirty="0"/>
                        <a:t>Beam Pipe</a:t>
                      </a:r>
                    </a:p>
                  </a:txBody>
                  <a:tcPr anchor="ctr"/>
                </a:tc>
                <a:tc>
                  <a:txBody>
                    <a:bodyPr/>
                    <a:lstStyle/>
                    <a:p>
                      <a:endParaRPr lang="en-US" sz="800" dirty="0"/>
                    </a:p>
                  </a:txBody>
                  <a:tcPr anchor="ctr"/>
                </a:tc>
                <a:tc vMerge="1">
                  <a:txBody>
                    <a:bodyPr/>
                    <a:lstStyle/>
                    <a:p>
                      <a:pPr marL="0" algn="l" defTabSz="914400" rtl="0" eaLnBrk="1" latinLnBrk="0" hangingPunct="1"/>
                      <a:endParaRPr lang="en-US" sz="700" kern="1200" dirty="0">
                        <a:solidFill>
                          <a:schemeClr val="dk1"/>
                        </a:solidFill>
                        <a:latin typeface="+mn-lt"/>
                        <a:ea typeface="+mn-ea"/>
                        <a:cs typeface="+mn-cs"/>
                      </a:endParaRPr>
                    </a:p>
                  </a:txBody>
                  <a:tcPr anchor="ctr"/>
                </a:tc>
                <a:tc>
                  <a:txBody>
                    <a:bodyPr/>
                    <a:lstStyle/>
                    <a:p>
                      <a:r>
                        <a:rPr lang="en-US" sz="800" dirty="0"/>
                        <a:t>Sumanta Nayak</a:t>
                      </a:r>
                    </a:p>
                    <a:p>
                      <a:r>
                        <a:rPr lang="en-US" sz="800" dirty="0"/>
                        <a:t>Chris Runyan</a:t>
                      </a:r>
                    </a:p>
                    <a:p>
                      <a:r>
                        <a:rPr lang="en-US" sz="800" dirty="0"/>
                        <a:t>Brian Brenton</a:t>
                      </a:r>
                    </a:p>
                  </a:txBody>
                  <a:tcPr anchor="ctr"/>
                </a:tc>
                <a:extLst>
                  <a:ext uri="{0D108BD9-81ED-4DB2-BD59-A6C34878D82A}">
                    <a16:rowId xmlns:a16="http://schemas.microsoft.com/office/drawing/2014/main" val="3673185599"/>
                  </a:ext>
                </a:extLst>
              </a:tr>
              <a:tr h="333970">
                <a:tc>
                  <a:txBody>
                    <a:bodyPr/>
                    <a:lstStyle/>
                    <a:p>
                      <a:r>
                        <a:rPr lang="en-US" sz="800" dirty="0"/>
                        <a:t>Racks and on-carriage line electric install</a:t>
                      </a:r>
                    </a:p>
                  </a:txBody>
                  <a:tcPr anchor="ctr"/>
                </a:tc>
                <a:tc>
                  <a:txBody>
                    <a:bodyPr/>
                    <a:lstStyle/>
                    <a:p>
                      <a:endParaRPr lang="en-US" sz="800" dirty="0"/>
                    </a:p>
                  </a:txBody>
                  <a:tcPr anchor="ctr"/>
                </a:tc>
                <a:tc vMerge="1">
                  <a:txBody>
                    <a:bodyPr/>
                    <a:lstStyle/>
                    <a:p>
                      <a:pPr marL="0" algn="l" defTabSz="914400" rtl="0" eaLnBrk="1" latinLnBrk="0" hangingPunct="1"/>
                      <a:endParaRPr lang="en-US" sz="700" kern="1200" dirty="0">
                        <a:solidFill>
                          <a:schemeClr val="dk1"/>
                        </a:solidFill>
                        <a:latin typeface="+mn-lt"/>
                        <a:ea typeface="+mn-ea"/>
                        <a:cs typeface="+mn-cs"/>
                      </a:endParaRPr>
                    </a:p>
                  </a:txBody>
                  <a:tcPr anchor="ctr"/>
                </a:tc>
                <a:tc>
                  <a:txBody>
                    <a:bodyPr/>
                    <a:lstStyle/>
                    <a:p>
                      <a:r>
                        <a:rPr lang="en-US" sz="800" dirty="0"/>
                        <a:t>Joel Vasquez</a:t>
                      </a:r>
                    </a:p>
                    <a:p>
                      <a:r>
                        <a:rPr lang="en-US" sz="800" dirty="0"/>
                        <a:t>Lee Flader</a:t>
                      </a:r>
                    </a:p>
                    <a:p>
                      <a:r>
                        <a:rPr lang="en-US" sz="800" dirty="0"/>
                        <a:t>Jermaine Jones</a:t>
                      </a:r>
                    </a:p>
                    <a:p>
                      <a:r>
                        <a:rPr lang="en-US" sz="800" dirty="0"/>
                        <a:t>Joe Curran</a:t>
                      </a:r>
                    </a:p>
                  </a:txBody>
                  <a:tcPr anchor="ctr"/>
                </a:tc>
                <a:extLst>
                  <a:ext uri="{0D108BD9-81ED-4DB2-BD59-A6C34878D82A}">
                    <a16:rowId xmlns:a16="http://schemas.microsoft.com/office/drawing/2014/main" val="1438121627"/>
                  </a:ext>
                </a:extLst>
              </a:tr>
              <a:tr h="333970">
                <a:tc>
                  <a:txBody>
                    <a:bodyPr/>
                    <a:lstStyle/>
                    <a:p>
                      <a:r>
                        <a:rPr lang="en-US" sz="800" dirty="0"/>
                        <a:t>Cable tray and cable routing</a:t>
                      </a:r>
                    </a:p>
                  </a:txBody>
                  <a:tcPr anchor="ctr"/>
                </a:tc>
                <a:tc>
                  <a:txBody>
                    <a:bodyPr/>
                    <a:lstStyle/>
                    <a:p>
                      <a:endParaRPr lang="en-US" sz="800"/>
                    </a:p>
                  </a:txBody>
                  <a:tcPr anchor="ctr"/>
                </a:tc>
                <a:tc vMerge="1">
                  <a:txBody>
                    <a:bodyPr/>
                    <a:lstStyle/>
                    <a:p>
                      <a:pPr marL="0" algn="l" defTabSz="914400" rtl="0" eaLnBrk="1" latinLnBrk="0" hangingPunct="1"/>
                      <a:endParaRPr lang="en-US" sz="700" kern="1200" dirty="0">
                        <a:solidFill>
                          <a:schemeClr val="dk1"/>
                        </a:solidFill>
                        <a:latin typeface="+mn-lt"/>
                        <a:ea typeface="+mn-ea"/>
                        <a:cs typeface="+mn-cs"/>
                      </a:endParaRPr>
                    </a:p>
                  </a:txBody>
                  <a:tcPr anchor="ctr"/>
                </a:tc>
                <a:tc>
                  <a:txBody>
                    <a:bodyPr/>
                    <a:lstStyle/>
                    <a:p>
                      <a:r>
                        <a:rPr lang="en-US" sz="800" dirty="0"/>
                        <a:t>Peter Hamblen</a:t>
                      </a:r>
                    </a:p>
                    <a:p>
                      <a:r>
                        <a:rPr lang="en-US" sz="800" dirty="0"/>
                        <a:t>Dan Puleo</a:t>
                      </a:r>
                    </a:p>
                  </a:txBody>
                  <a:tcPr anchor="ctr"/>
                </a:tc>
                <a:extLst>
                  <a:ext uri="{0D108BD9-81ED-4DB2-BD59-A6C34878D82A}">
                    <a16:rowId xmlns:a16="http://schemas.microsoft.com/office/drawing/2014/main" val="372645268"/>
                  </a:ext>
                </a:extLst>
              </a:tr>
              <a:tr h="333970">
                <a:tc>
                  <a:txBody>
                    <a:bodyPr/>
                    <a:lstStyle/>
                    <a:p>
                      <a:r>
                        <a:rPr lang="en-US" sz="800" dirty="0"/>
                        <a:t>Water and gas piping</a:t>
                      </a:r>
                    </a:p>
                  </a:txBody>
                  <a:tcPr anchor="ctr"/>
                </a:tc>
                <a:tc>
                  <a:txBody>
                    <a:bodyPr/>
                    <a:lstStyle/>
                    <a:p>
                      <a:endParaRPr lang="en-US" sz="800" dirty="0"/>
                    </a:p>
                  </a:txBody>
                  <a:tcPr anchor="ctr"/>
                </a:tc>
                <a:tc vMerge="1">
                  <a:txBody>
                    <a:bodyPr/>
                    <a:lstStyle/>
                    <a:p>
                      <a:pPr marL="0" algn="l" defTabSz="914400" rtl="0" eaLnBrk="1" latinLnBrk="0" hangingPunct="1"/>
                      <a:endParaRPr lang="en-US" sz="700" kern="1200" dirty="0">
                        <a:solidFill>
                          <a:schemeClr val="dk1"/>
                        </a:solidFill>
                        <a:latin typeface="+mn-lt"/>
                        <a:ea typeface="+mn-ea"/>
                        <a:cs typeface="+mn-cs"/>
                      </a:endParaRPr>
                    </a:p>
                  </a:txBody>
                  <a:tcPr anchor="ctr"/>
                </a:tc>
                <a:tc>
                  <a:txBody>
                    <a:bodyPr/>
                    <a:lstStyle/>
                    <a:p>
                      <a:endParaRPr lang="en-US" sz="800" dirty="0"/>
                    </a:p>
                  </a:txBody>
                  <a:tcPr anchor="ctr"/>
                </a:tc>
                <a:extLst>
                  <a:ext uri="{0D108BD9-81ED-4DB2-BD59-A6C34878D82A}">
                    <a16:rowId xmlns:a16="http://schemas.microsoft.com/office/drawing/2014/main" val="1561782382"/>
                  </a:ext>
                </a:extLst>
              </a:tr>
            </a:tbl>
          </a:graphicData>
        </a:graphic>
      </p:graphicFrame>
    </p:spTree>
    <p:extLst>
      <p:ext uri="{BB962C8B-B14F-4D97-AF65-F5344CB8AC3E}">
        <p14:creationId xmlns:p14="http://schemas.microsoft.com/office/powerpoint/2010/main" val="2500121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F167029-0591-4DBB-891C-4B09E9F67E6E}"/>
              </a:ext>
            </a:extLst>
          </p:cNvPr>
          <p:cNvSpPr>
            <a:spLocks noGrp="1"/>
          </p:cNvSpPr>
          <p:nvPr>
            <p:ph type="sldNum" sz="quarter" idx="12"/>
          </p:nvPr>
        </p:nvSpPr>
        <p:spPr/>
        <p:txBody>
          <a:bodyPr/>
          <a:lstStyle/>
          <a:p>
            <a:fld id="{4B932B3A-BA38-40C7-ADEE-2A1902CEB265}" type="slidenum">
              <a:rPr lang="en-US" altLang="en-US" smtClean="0"/>
              <a:pPr/>
              <a:t>11</a:t>
            </a:fld>
            <a:endParaRPr lang="en-US" altLang="en-US"/>
          </a:p>
        </p:txBody>
      </p:sp>
      <p:pic>
        <p:nvPicPr>
          <p:cNvPr id="8" name="Picture 7">
            <a:extLst>
              <a:ext uri="{FF2B5EF4-FFF2-40B4-BE49-F238E27FC236}">
                <a16:creationId xmlns:a16="http://schemas.microsoft.com/office/drawing/2014/main" id="{821E837A-BA14-4211-8B9F-D0C26E854018}"/>
              </a:ext>
            </a:extLst>
          </p:cNvPr>
          <p:cNvPicPr>
            <a:picLocks noChangeAspect="1"/>
          </p:cNvPicPr>
          <p:nvPr/>
        </p:nvPicPr>
        <p:blipFill>
          <a:blip r:embed="rId2"/>
          <a:stretch>
            <a:fillRect/>
          </a:stretch>
        </p:blipFill>
        <p:spPr>
          <a:xfrm>
            <a:off x="-46598" y="884903"/>
            <a:ext cx="3065102" cy="3830660"/>
          </a:xfrm>
          <a:prstGeom prst="rect">
            <a:avLst/>
          </a:prstGeom>
        </p:spPr>
      </p:pic>
      <p:pic>
        <p:nvPicPr>
          <p:cNvPr id="10" name="Picture 9">
            <a:extLst>
              <a:ext uri="{FF2B5EF4-FFF2-40B4-BE49-F238E27FC236}">
                <a16:creationId xmlns:a16="http://schemas.microsoft.com/office/drawing/2014/main" id="{15C859F9-06D6-41D7-A379-5AA046D2CCE8}"/>
              </a:ext>
            </a:extLst>
          </p:cNvPr>
          <p:cNvPicPr>
            <a:picLocks noChangeAspect="1"/>
          </p:cNvPicPr>
          <p:nvPr/>
        </p:nvPicPr>
        <p:blipFill>
          <a:blip r:embed="rId3"/>
          <a:stretch>
            <a:fillRect/>
          </a:stretch>
        </p:blipFill>
        <p:spPr>
          <a:xfrm>
            <a:off x="2795846" y="884903"/>
            <a:ext cx="3246166" cy="4031227"/>
          </a:xfrm>
          <a:prstGeom prst="rect">
            <a:avLst/>
          </a:prstGeom>
        </p:spPr>
      </p:pic>
      <p:pic>
        <p:nvPicPr>
          <p:cNvPr id="12" name="Picture 11">
            <a:extLst>
              <a:ext uri="{FF2B5EF4-FFF2-40B4-BE49-F238E27FC236}">
                <a16:creationId xmlns:a16="http://schemas.microsoft.com/office/drawing/2014/main" id="{22A91A27-1B4C-40DD-BF7A-A08DDD99DEC7}"/>
              </a:ext>
            </a:extLst>
          </p:cNvPr>
          <p:cNvPicPr>
            <a:picLocks noChangeAspect="1"/>
          </p:cNvPicPr>
          <p:nvPr/>
        </p:nvPicPr>
        <p:blipFill>
          <a:blip r:embed="rId4"/>
          <a:stretch>
            <a:fillRect/>
          </a:stretch>
        </p:blipFill>
        <p:spPr>
          <a:xfrm>
            <a:off x="6109109" y="1349195"/>
            <a:ext cx="3006667" cy="3239191"/>
          </a:xfrm>
          <a:prstGeom prst="rect">
            <a:avLst/>
          </a:prstGeom>
        </p:spPr>
      </p:pic>
      <p:sp>
        <p:nvSpPr>
          <p:cNvPr id="13" name="TextBox 12">
            <a:extLst>
              <a:ext uri="{FF2B5EF4-FFF2-40B4-BE49-F238E27FC236}">
                <a16:creationId xmlns:a16="http://schemas.microsoft.com/office/drawing/2014/main" id="{8A6E281A-73AF-4CAB-9188-4D872ED3E7AC}"/>
              </a:ext>
            </a:extLst>
          </p:cNvPr>
          <p:cNvSpPr txBox="1"/>
          <p:nvPr/>
        </p:nvSpPr>
        <p:spPr>
          <a:xfrm>
            <a:off x="265471" y="127820"/>
            <a:ext cx="3328668" cy="369332"/>
          </a:xfrm>
          <a:prstGeom prst="rect">
            <a:avLst/>
          </a:prstGeom>
          <a:noFill/>
        </p:spPr>
        <p:txBody>
          <a:bodyPr wrap="none" rtlCol="0">
            <a:spAutoFit/>
          </a:bodyPr>
          <a:lstStyle/>
          <a:p>
            <a:r>
              <a:rPr lang="en-US" dirty="0"/>
              <a:t>Joel Vasquez Infrastructure needs</a:t>
            </a:r>
          </a:p>
        </p:txBody>
      </p:sp>
    </p:spTree>
    <p:extLst>
      <p:ext uri="{BB962C8B-B14F-4D97-AF65-F5344CB8AC3E}">
        <p14:creationId xmlns:p14="http://schemas.microsoft.com/office/powerpoint/2010/main" val="3792347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a:extLst>
              <a:ext uri="{FF2B5EF4-FFF2-40B4-BE49-F238E27FC236}">
                <a16:creationId xmlns:a16="http://schemas.microsoft.com/office/drawing/2014/main" id="{9826F5DB-578E-46C1-A830-3C2CA83B911A}"/>
              </a:ext>
            </a:extLst>
          </p:cNvPr>
          <p:cNvSpPr txBox="1">
            <a:spLocks/>
          </p:cNvSpPr>
          <p:nvPr/>
        </p:nvSpPr>
        <p:spPr bwMode="auto">
          <a:xfrm>
            <a:off x="254629" y="11677"/>
            <a:ext cx="8229600" cy="5464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5867" kern="1200">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5867">
                <a:solidFill>
                  <a:schemeClr val="tx1"/>
                </a:solidFill>
                <a:latin typeface="Calibri" charset="0"/>
                <a:ea typeface="MS PGothic" pitchFamily="34" charset="-128"/>
                <a:cs typeface="MS PGothic" charset="0"/>
              </a:defRPr>
            </a:lvl2pPr>
            <a:lvl3pPr algn="l" rtl="0" eaLnBrk="0" fontAlgn="base" hangingPunct="0">
              <a:spcBef>
                <a:spcPct val="0"/>
              </a:spcBef>
              <a:spcAft>
                <a:spcPct val="0"/>
              </a:spcAft>
              <a:defRPr sz="5867">
                <a:solidFill>
                  <a:schemeClr val="tx1"/>
                </a:solidFill>
                <a:latin typeface="Calibri" charset="0"/>
                <a:ea typeface="MS PGothic" pitchFamily="34" charset="-128"/>
                <a:cs typeface="MS PGothic" charset="0"/>
              </a:defRPr>
            </a:lvl3pPr>
            <a:lvl4pPr algn="l" rtl="0" eaLnBrk="0" fontAlgn="base" hangingPunct="0">
              <a:spcBef>
                <a:spcPct val="0"/>
              </a:spcBef>
              <a:spcAft>
                <a:spcPct val="0"/>
              </a:spcAft>
              <a:defRPr sz="5867">
                <a:solidFill>
                  <a:schemeClr val="tx1"/>
                </a:solidFill>
                <a:latin typeface="Calibri" charset="0"/>
                <a:ea typeface="MS PGothic" pitchFamily="34" charset="-128"/>
                <a:cs typeface="MS PGothic" charset="0"/>
              </a:defRPr>
            </a:lvl4pPr>
            <a:lvl5pPr algn="l" rtl="0" eaLnBrk="0" fontAlgn="base" hangingPunct="0">
              <a:spcBef>
                <a:spcPct val="0"/>
              </a:spcBef>
              <a:spcAft>
                <a:spcPct val="0"/>
              </a:spcAft>
              <a:defRPr sz="5867">
                <a:solidFill>
                  <a:schemeClr val="tx1"/>
                </a:solidFill>
                <a:latin typeface="Calibri" charset="0"/>
                <a:ea typeface="MS PGothic" pitchFamily="34" charset="-128"/>
                <a:cs typeface="MS PGothic" charset="0"/>
              </a:defRPr>
            </a:lvl5pPr>
            <a:lvl6pPr marL="609585" algn="ctr" rtl="0" fontAlgn="base">
              <a:spcBef>
                <a:spcPct val="0"/>
              </a:spcBef>
              <a:spcAft>
                <a:spcPct val="0"/>
              </a:spcAft>
              <a:defRPr sz="5867">
                <a:solidFill>
                  <a:schemeClr val="tx1"/>
                </a:solidFill>
                <a:latin typeface="Calibri" charset="0"/>
                <a:ea typeface="ＭＳ Ｐゴシック" charset="0"/>
              </a:defRPr>
            </a:lvl6pPr>
            <a:lvl7pPr marL="1219170" algn="ctr" rtl="0" fontAlgn="base">
              <a:spcBef>
                <a:spcPct val="0"/>
              </a:spcBef>
              <a:spcAft>
                <a:spcPct val="0"/>
              </a:spcAft>
              <a:defRPr sz="5867">
                <a:solidFill>
                  <a:schemeClr val="tx1"/>
                </a:solidFill>
                <a:latin typeface="Calibri" charset="0"/>
                <a:ea typeface="ＭＳ Ｐゴシック" charset="0"/>
              </a:defRPr>
            </a:lvl7pPr>
            <a:lvl8pPr marL="1828754" algn="ctr" rtl="0" fontAlgn="base">
              <a:spcBef>
                <a:spcPct val="0"/>
              </a:spcBef>
              <a:spcAft>
                <a:spcPct val="0"/>
              </a:spcAft>
              <a:defRPr sz="5867">
                <a:solidFill>
                  <a:schemeClr val="tx1"/>
                </a:solidFill>
                <a:latin typeface="Calibri" charset="0"/>
                <a:ea typeface="ＭＳ Ｐゴシック" charset="0"/>
              </a:defRPr>
            </a:lvl8pPr>
            <a:lvl9pPr marL="2438339" algn="ctr" rtl="0" fontAlgn="base">
              <a:spcBef>
                <a:spcPct val="0"/>
              </a:spcBef>
              <a:spcAft>
                <a:spcPct val="0"/>
              </a:spcAft>
              <a:defRPr sz="5867">
                <a:solidFill>
                  <a:schemeClr val="tx1"/>
                </a:solidFill>
                <a:latin typeface="Calibri" charset="0"/>
                <a:ea typeface="ＭＳ Ｐゴシック" charset="0"/>
              </a:defRPr>
            </a:lvl9pPr>
          </a:lstStyle>
          <a:p>
            <a:r>
              <a:rPr lang="en-US" sz="2000" dirty="0"/>
              <a:t>sPHENIX design and field engineering support</a:t>
            </a:r>
          </a:p>
        </p:txBody>
      </p:sp>
      <p:sp>
        <p:nvSpPr>
          <p:cNvPr id="7" name="TextBox 6">
            <a:extLst>
              <a:ext uri="{FF2B5EF4-FFF2-40B4-BE49-F238E27FC236}">
                <a16:creationId xmlns:a16="http://schemas.microsoft.com/office/drawing/2014/main" id="{D722745D-221A-492E-BBD3-616FAE16E174}"/>
              </a:ext>
            </a:extLst>
          </p:cNvPr>
          <p:cNvSpPr txBox="1"/>
          <p:nvPr/>
        </p:nvSpPr>
        <p:spPr>
          <a:xfrm>
            <a:off x="345905" y="659182"/>
            <a:ext cx="8607073" cy="4339650"/>
          </a:xfrm>
          <a:prstGeom prst="rect">
            <a:avLst/>
          </a:prstGeom>
          <a:noFill/>
        </p:spPr>
        <p:txBody>
          <a:bodyPr wrap="square" rtlCol="0">
            <a:spAutoFit/>
          </a:bodyPr>
          <a:lstStyle/>
          <a:p>
            <a:pPr marL="342900" indent="-342900">
              <a:buFont typeface="+mj-lt"/>
              <a:buAutoNum type="arabicPeriod"/>
            </a:pPr>
            <a:r>
              <a:rPr lang="en-US" sz="1200" dirty="0"/>
              <a:t>sPHENIX construction has started but there is desk-based design and project engineering work to complete.</a:t>
            </a:r>
          </a:p>
          <a:p>
            <a:pPr marL="800100" lvl="1" indent="-342900">
              <a:buFont typeface="+mj-lt"/>
              <a:buAutoNum type="alphaLcPeriod"/>
            </a:pPr>
            <a:r>
              <a:rPr lang="en-US" sz="1200" dirty="0"/>
              <a:t>Most remaining </a:t>
            </a:r>
            <a:r>
              <a:rPr lang="en-US" sz="1200" i="1" u="sng" dirty="0"/>
              <a:t>design engineering </a:t>
            </a:r>
            <a:r>
              <a:rPr lang="en-US" sz="1200" dirty="0"/>
              <a:t>scope is for detector installation. There is also design work for water and gas piping design and analysis, cable routing and cable trays, and other infrastructure.</a:t>
            </a:r>
          </a:p>
          <a:p>
            <a:pPr marL="800100" lvl="1" indent="-342900">
              <a:buFont typeface="+mj-lt"/>
              <a:buAutoNum type="alphaLcPeriod"/>
            </a:pPr>
            <a:r>
              <a:rPr lang="en-US" sz="1200" i="1" u="sng" dirty="0"/>
              <a:t>Project engineering </a:t>
            </a:r>
            <a:r>
              <a:rPr lang="en-US" sz="1200" dirty="0"/>
              <a:t>scope includes managing procurements and fabrication work, developing and managing work planning packages, and coordinating work in the “factories”. Significant time is also needed for design, safety and project review prep and attendance.</a:t>
            </a:r>
          </a:p>
          <a:p>
            <a:pPr marL="800100" lvl="1" indent="-342900">
              <a:buFont typeface="+mj-lt"/>
              <a:buAutoNum type="alphaLcPeriod"/>
            </a:pPr>
            <a:endParaRPr lang="en-US" sz="1200" dirty="0"/>
          </a:p>
          <a:p>
            <a:pPr marL="342900" indent="-342900">
              <a:buFont typeface="+mj-lt"/>
              <a:buAutoNum type="arabicPeriod"/>
            </a:pPr>
            <a:r>
              <a:rPr lang="en-US" sz="1200" dirty="0"/>
              <a:t>There is also </a:t>
            </a:r>
            <a:r>
              <a:rPr lang="en-US" sz="1200" i="1" u="sng" dirty="0"/>
              <a:t>field engineering </a:t>
            </a:r>
            <a:r>
              <a:rPr lang="en-US" sz="1200" dirty="0"/>
              <a:t>work for construction in and around 1008.</a:t>
            </a:r>
          </a:p>
          <a:p>
            <a:pPr marL="800100" lvl="1" indent="-342900">
              <a:buFont typeface="+mj-lt"/>
              <a:buAutoNum type="alphaLcPeriod"/>
            </a:pPr>
            <a:r>
              <a:rPr lang="en-US" sz="1200" dirty="0"/>
              <a:t>Work planning package and technical scope owners are present in 1008 to coordinate assembly and testing</a:t>
            </a:r>
          </a:p>
          <a:p>
            <a:pPr marL="800100" lvl="1" indent="-342900">
              <a:buFont typeface="+mj-lt"/>
              <a:buAutoNum type="alphaLcPeriod"/>
            </a:pPr>
            <a:r>
              <a:rPr lang="en-US" sz="1200" dirty="0"/>
              <a:t>As sPHENIX is put together there are missed details, as-built issues, and fabrication defects that comes up.  Adequate engineering staffing is needed to handle all this unknown scope.</a:t>
            </a:r>
          </a:p>
          <a:p>
            <a:pPr marL="800100" lvl="1" indent="-342900">
              <a:buFont typeface="+mj-lt"/>
              <a:buAutoNum type="alphaLcPeriod"/>
            </a:pPr>
            <a:endParaRPr lang="en-US" sz="1200" dirty="0"/>
          </a:p>
          <a:p>
            <a:pPr marL="342900" indent="-342900">
              <a:buFont typeface="+mj-lt"/>
              <a:buAutoNum type="arabicPeriod"/>
            </a:pPr>
            <a:r>
              <a:rPr lang="en-US" sz="1200" dirty="0"/>
              <a:t>sPHENIX gets important engineering contributions from CA-D and ATRO staff.  Continued support will be needed in many areas through FY22.</a:t>
            </a:r>
          </a:p>
          <a:p>
            <a:pPr marL="342900" indent="-342900">
              <a:buFont typeface="+mj-lt"/>
              <a:buAutoNum type="arabicPeriod"/>
            </a:pPr>
            <a:endParaRPr lang="en-US" sz="1200" dirty="0"/>
          </a:p>
          <a:p>
            <a:pPr marL="342900" indent="-342900">
              <a:buFont typeface="+mj-lt"/>
              <a:buAutoNum type="arabicPeriod"/>
            </a:pPr>
            <a:r>
              <a:rPr lang="en-US" sz="1200" dirty="0" err="1"/>
              <a:t>iHCAL</a:t>
            </a:r>
            <a:r>
              <a:rPr lang="en-US" sz="1200" dirty="0"/>
              <a:t> Barrel Fabrication and Installation, and TPC Installation design engineering is more difficult and is taking longer than planned.  </a:t>
            </a:r>
          </a:p>
          <a:p>
            <a:pPr marL="800100" lvl="1" indent="-342900">
              <a:buFont typeface="+mj-lt"/>
              <a:buAutoNum type="alphaLcPeriod"/>
            </a:pPr>
            <a:r>
              <a:rPr lang="en-US" sz="1200" dirty="0"/>
              <a:t>Engineering resources from ATRO and Magnet Division have been added to accelerate and complete this work </a:t>
            </a:r>
          </a:p>
          <a:p>
            <a:pPr marL="800100" lvl="1" indent="-342900">
              <a:buFont typeface="+mj-lt"/>
              <a:buAutoNum type="alphaLcPeriod"/>
            </a:pPr>
            <a:r>
              <a:rPr lang="en-US" sz="1200" dirty="0"/>
              <a:t>Requisitions for the </a:t>
            </a:r>
            <a:r>
              <a:rPr lang="en-US" sz="1200" dirty="0" err="1"/>
              <a:t>iHCAL</a:t>
            </a:r>
            <a:r>
              <a:rPr lang="en-US" sz="1200" dirty="0"/>
              <a:t> barrel fabrication and large installation structures are starting this week.  We will understand the delivery schedule in 3-4 weeks once bids are received. A final design review for the </a:t>
            </a:r>
            <a:r>
              <a:rPr lang="en-US" sz="1200" dirty="0" err="1"/>
              <a:t>iHCAL</a:t>
            </a:r>
            <a:r>
              <a:rPr lang="en-US" sz="1200" dirty="0"/>
              <a:t> stanchions will be held in late August and procurement underway in September.</a:t>
            </a:r>
          </a:p>
          <a:p>
            <a:pPr marL="800100" lvl="1" indent="-342900">
              <a:buFont typeface="+mj-lt"/>
              <a:buAutoNum type="alphaLcPeriod"/>
            </a:pPr>
            <a:r>
              <a:rPr lang="en-US" sz="1200" dirty="0"/>
              <a:t>A final design review for the TPC supports will be held in late August.  We are working with the TPC team to complete the TPC installation design engineering by October.</a:t>
            </a:r>
          </a:p>
        </p:txBody>
      </p:sp>
    </p:spTree>
    <p:extLst>
      <p:ext uri="{BB962C8B-B14F-4D97-AF65-F5344CB8AC3E}">
        <p14:creationId xmlns:p14="http://schemas.microsoft.com/office/powerpoint/2010/main" val="36078231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2E331A2-3D40-4D87-9520-752D10E39BBD}"/>
              </a:ext>
            </a:extLst>
          </p:cNvPr>
          <p:cNvPicPr>
            <a:picLocks noChangeAspect="1"/>
          </p:cNvPicPr>
          <p:nvPr/>
        </p:nvPicPr>
        <p:blipFill>
          <a:blip r:embed="rId2"/>
          <a:stretch>
            <a:fillRect/>
          </a:stretch>
        </p:blipFill>
        <p:spPr>
          <a:xfrm>
            <a:off x="358343" y="993996"/>
            <a:ext cx="6380721" cy="2341329"/>
          </a:xfrm>
          <a:prstGeom prst="rect">
            <a:avLst/>
          </a:prstGeom>
        </p:spPr>
      </p:pic>
      <p:sp>
        <p:nvSpPr>
          <p:cNvPr id="9" name="TextBox 8">
            <a:extLst>
              <a:ext uri="{FF2B5EF4-FFF2-40B4-BE49-F238E27FC236}">
                <a16:creationId xmlns:a16="http://schemas.microsoft.com/office/drawing/2014/main" id="{8DAD43B3-96D9-46B6-ACEC-DD9F17F6AB14}"/>
              </a:ext>
            </a:extLst>
          </p:cNvPr>
          <p:cNvSpPr txBox="1"/>
          <p:nvPr/>
        </p:nvSpPr>
        <p:spPr>
          <a:xfrm>
            <a:off x="265471" y="127820"/>
            <a:ext cx="6782882" cy="369332"/>
          </a:xfrm>
          <a:prstGeom prst="rect">
            <a:avLst/>
          </a:prstGeom>
          <a:noFill/>
        </p:spPr>
        <p:txBody>
          <a:bodyPr wrap="none" rtlCol="0">
            <a:spAutoFit/>
          </a:bodyPr>
          <a:lstStyle/>
          <a:p>
            <a:r>
              <a:rPr lang="en-US" dirty="0"/>
              <a:t>sPHENIX engineering and technician staff from other BNL organizations</a:t>
            </a:r>
          </a:p>
        </p:txBody>
      </p:sp>
      <p:sp>
        <p:nvSpPr>
          <p:cNvPr id="10" name="TextBox 9">
            <a:extLst>
              <a:ext uri="{FF2B5EF4-FFF2-40B4-BE49-F238E27FC236}">
                <a16:creationId xmlns:a16="http://schemas.microsoft.com/office/drawing/2014/main" id="{4552C4AF-BF58-4591-BCA1-AF3695D7F6DB}"/>
              </a:ext>
            </a:extLst>
          </p:cNvPr>
          <p:cNvSpPr txBox="1"/>
          <p:nvPr/>
        </p:nvSpPr>
        <p:spPr>
          <a:xfrm>
            <a:off x="304904" y="636374"/>
            <a:ext cx="3436390" cy="276999"/>
          </a:xfrm>
          <a:prstGeom prst="rect">
            <a:avLst/>
          </a:prstGeom>
          <a:noFill/>
        </p:spPr>
        <p:txBody>
          <a:bodyPr wrap="none" rtlCol="0">
            <a:spAutoFit/>
          </a:bodyPr>
          <a:lstStyle/>
          <a:p>
            <a:pPr marL="171450" indent="-171450">
              <a:buFont typeface="Arial" panose="020B0604020202020204" pitchFamily="34" charset="0"/>
              <a:buChar char="•"/>
            </a:pPr>
            <a:r>
              <a:rPr lang="en-US" sz="1200" dirty="0"/>
              <a:t>This is a detailed staffing plan for ATRO personnel</a:t>
            </a:r>
          </a:p>
        </p:txBody>
      </p:sp>
      <p:sp>
        <p:nvSpPr>
          <p:cNvPr id="11" name="TextBox 10">
            <a:extLst>
              <a:ext uri="{FF2B5EF4-FFF2-40B4-BE49-F238E27FC236}">
                <a16:creationId xmlns:a16="http://schemas.microsoft.com/office/drawing/2014/main" id="{C1FA67A5-FB4E-4F01-BCD9-ECC505CE1EBC}"/>
              </a:ext>
            </a:extLst>
          </p:cNvPr>
          <p:cNvSpPr txBox="1"/>
          <p:nvPr/>
        </p:nvSpPr>
        <p:spPr>
          <a:xfrm>
            <a:off x="304904" y="3568857"/>
            <a:ext cx="8434412" cy="646331"/>
          </a:xfrm>
          <a:prstGeom prst="rect">
            <a:avLst/>
          </a:prstGeom>
          <a:noFill/>
        </p:spPr>
        <p:txBody>
          <a:bodyPr wrap="square" rtlCol="0">
            <a:spAutoFit/>
          </a:bodyPr>
          <a:lstStyle/>
          <a:p>
            <a:pPr marL="171450" indent="-171450">
              <a:buFont typeface="Arial" panose="020B0604020202020204" pitchFamily="34" charset="0"/>
              <a:buChar char="•"/>
            </a:pPr>
            <a:r>
              <a:rPr lang="en-US" sz="1200" dirty="0"/>
              <a:t>We have signed </a:t>
            </a:r>
            <a:r>
              <a:rPr lang="en-US" sz="1200" dirty="0" err="1"/>
              <a:t>MoUs</a:t>
            </a:r>
            <a:r>
              <a:rPr lang="en-US" sz="1200" dirty="0"/>
              <a:t> with CAD and SMD with the scope in those MoU's captured in our P6 file that we update monthly. The resource needs and schedule have evolved over time and the P6 file has been updated accordingly.  The deliverables, especially as it applies to the CAD MoU are unchanged though specified in more detail now than they were in 2018.</a:t>
            </a:r>
          </a:p>
        </p:txBody>
      </p:sp>
    </p:spTree>
    <p:extLst>
      <p:ext uri="{BB962C8B-B14F-4D97-AF65-F5344CB8AC3E}">
        <p14:creationId xmlns:p14="http://schemas.microsoft.com/office/powerpoint/2010/main" val="2680910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613CB-85B6-49A2-9EF2-1F7B446D0715}"/>
              </a:ext>
            </a:extLst>
          </p:cNvPr>
          <p:cNvSpPr>
            <a:spLocks noGrp="1"/>
          </p:cNvSpPr>
          <p:nvPr>
            <p:ph type="title"/>
          </p:nvPr>
        </p:nvSpPr>
        <p:spPr>
          <a:xfrm>
            <a:off x="304800" y="21431"/>
            <a:ext cx="8229600" cy="546497"/>
          </a:xfrm>
        </p:spPr>
        <p:txBody>
          <a:bodyPr/>
          <a:lstStyle/>
          <a:p>
            <a:r>
              <a:rPr lang="en-US" sz="1400" dirty="0"/>
              <a:t>Remaining sPHENIX design and project engineering, on-carriage scope</a:t>
            </a:r>
            <a:endParaRPr lang="en-US" sz="1400" i="1" dirty="0">
              <a:solidFill>
                <a:schemeClr val="tx2">
                  <a:lumMod val="60000"/>
                  <a:lumOff val="40000"/>
                </a:schemeClr>
              </a:solidFill>
            </a:endParaRPr>
          </a:p>
        </p:txBody>
      </p:sp>
      <p:graphicFrame>
        <p:nvGraphicFramePr>
          <p:cNvPr id="7" name="Table 7">
            <a:extLst>
              <a:ext uri="{FF2B5EF4-FFF2-40B4-BE49-F238E27FC236}">
                <a16:creationId xmlns:a16="http://schemas.microsoft.com/office/drawing/2014/main" id="{38169C15-E002-46A4-A47A-71DE8B95F020}"/>
              </a:ext>
            </a:extLst>
          </p:cNvPr>
          <p:cNvGraphicFramePr>
            <a:graphicFrameLocks noGrp="1"/>
          </p:cNvGraphicFramePr>
          <p:nvPr>
            <p:extLst>
              <p:ext uri="{D42A27DB-BD31-4B8C-83A1-F6EECF244321}">
                <p14:modId xmlns:p14="http://schemas.microsoft.com/office/powerpoint/2010/main" val="1559322347"/>
              </p:ext>
            </p:extLst>
          </p:nvPr>
        </p:nvGraphicFramePr>
        <p:xfrm>
          <a:off x="266303" y="736096"/>
          <a:ext cx="8610600" cy="4067786"/>
        </p:xfrm>
        <a:graphic>
          <a:graphicData uri="http://schemas.openxmlformats.org/drawingml/2006/table">
            <a:tbl>
              <a:tblPr firstRow="1" bandRow="1">
                <a:tableStyleId>{7DF18680-E054-41AD-8BC1-D1AEF772440D}</a:tableStyleId>
              </a:tblPr>
              <a:tblGrid>
                <a:gridCol w="1865871">
                  <a:extLst>
                    <a:ext uri="{9D8B030D-6E8A-4147-A177-3AD203B41FA5}">
                      <a16:colId xmlns:a16="http://schemas.microsoft.com/office/drawing/2014/main" val="2687967898"/>
                    </a:ext>
                  </a:extLst>
                </a:gridCol>
                <a:gridCol w="1906029">
                  <a:extLst>
                    <a:ext uri="{9D8B030D-6E8A-4147-A177-3AD203B41FA5}">
                      <a16:colId xmlns:a16="http://schemas.microsoft.com/office/drawing/2014/main" val="2798467308"/>
                    </a:ext>
                  </a:extLst>
                </a:gridCol>
                <a:gridCol w="1961636">
                  <a:extLst>
                    <a:ext uri="{9D8B030D-6E8A-4147-A177-3AD203B41FA5}">
                      <a16:colId xmlns:a16="http://schemas.microsoft.com/office/drawing/2014/main" val="2334101839"/>
                    </a:ext>
                  </a:extLst>
                </a:gridCol>
                <a:gridCol w="2877064">
                  <a:extLst>
                    <a:ext uri="{9D8B030D-6E8A-4147-A177-3AD203B41FA5}">
                      <a16:colId xmlns:a16="http://schemas.microsoft.com/office/drawing/2014/main" val="2894538859"/>
                    </a:ext>
                  </a:extLst>
                </a:gridCol>
              </a:tblGrid>
              <a:tr h="266186">
                <a:tc>
                  <a:txBody>
                    <a:bodyPr/>
                    <a:lstStyle/>
                    <a:p>
                      <a:endParaRPr lang="en-US" sz="800" dirty="0"/>
                    </a:p>
                  </a:txBody>
                  <a:tcPr/>
                </a:tc>
                <a:tc>
                  <a:txBody>
                    <a:bodyPr/>
                    <a:lstStyle/>
                    <a:p>
                      <a:r>
                        <a:rPr lang="en-US" sz="800" dirty="0"/>
                        <a:t>Remaining design and procurement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Status of remaining work</a:t>
                      </a:r>
                    </a:p>
                  </a:txBody>
                  <a:tcPr/>
                </a:tc>
                <a:tc>
                  <a:txBody>
                    <a:bodyPr/>
                    <a:lstStyle/>
                    <a:p>
                      <a:r>
                        <a:rPr lang="en-US" sz="800" dirty="0"/>
                        <a:t>Personnel</a:t>
                      </a:r>
                    </a:p>
                  </a:txBody>
                  <a:tcPr/>
                </a:tc>
                <a:extLst>
                  <a:ext uri="{0D108BD9-81ED-4DB2-BD59-A6C34878D82A}">
                    <a16:rowId xmlns:a16="http://schemas.microsoft.com/office/drawing/2014/main" val="606451906"/>
                  </a:ext>
                </a:extLst>
              </a:tr>
              <a:tr h="633183">
                <a:tc>
                  <a:txBody>
                    <a:bodyPr/>
                    <a:lstStyle/>
                    <a:p>
                      <a:r>
                        <a:rPr lang="en-US" sz="800" dirty="0"/>
                        <a:t>Cradle-Carriage-Platforms-Pole Tip-Seismic restraints-access stairs</a:t>
                      </a:r>
                    </a:p>
                  </a:txBody>
                  <a:tcPr anchor="ctr"/>
                </a:tc>
                <a:tc>
                  <a:txBody>
                    <a:bodyPr/>
                    <a:lstStyle/>
                    <a:p>
                      <a:r>
                        <a:rPr lang="en-US" sz="800" dirty="0">
                          <a:solidFill>
                            <a:schemeClr val="tx1"/>
                          </a:solidFill>
                        </a:rPr>
                        <a:t>IR Seismic restraints</a:t>
                      </a:r>
                    </a:p>
                    <a:p>
                      <a:r>
                        <a:rPr lang="en-US" sz="800" dirty="0">
                          <a:solidFill>
                            <a:schemeClr val="tx1"/>
                          </a:solidFill>
                        </a:rPr>
                        <a:t>IR Stairs install and support</a:t>
                      </a:r>
                    </a:p>
                    <a:p>
                      <a:r>
                        <a:rPr lang="en-US" sz="800" i="1" dirty="0">
                          <a:solidFill>
                            <a:schemeClr val="tx1"/>
                          </a:solidFill>
                        </a:rPr>
                        <a:t>Platforms, Pole Tip, and stairs procurement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dirty="0">
                          <a:solidFill>
                            <a:schemeClr val="tx1"/>
                          </a:solidFill>
                        </a:rPr>
                        <a:t>Platforms, Pole Tip, and stairs work planning package(s)</a:t>
                      </a:r>
                    </a:p>
                  </a:txBody>
                  <a:tcPr anchor="ctr"/>
                </a:tc>
                <a:tc>
                  <a:txBody>
                    <a:bodyPr/>
                    <a:lstStyle/>
                    <a:p>
                      <a:r>
                        <a:rPr lang="en-US" sz="800" dirty="0">
                          <a:solidFill>
                            <a:schemeClr val="tx1"/>
                          </a:solidFill>
                        </a:rPr>
                        <a:t>FDR August 2021</a:t>
                      </a:r>
                    </a:p>
                  </a:txBody>
                  <a:tcPr anchor="ctr"/>
                </a:tc>
                <a:tc>
                  <a:txBody>
                    <a:bodyPr/>
                    <a:lstStyle/>
                    <a:p>
                      <a:r>
                        <a:rPr lang="en-US" sz="800" dirty="0"/>
                        <a:t>Jon Hock - CA-D</a:t>
                      </a:r>
                    </a:p>
                    <a:p>
                      <a:r>
                        <a:rPr lang="en-US" sz="800" dirty="0"/>
                        <a:t>Jim Mills – CA-D</a:t>
                      </a:r>
                    </a:p>
                  </a:txBody>
                  <a:tcPr anchor="ctr"/>
                </a:tc>
                <a:extLst>
                  <a:ext uri="{0D108BD9-81ED-4DB2-BD59-A6C34878D82A}">
                    <a16:rowId xmlns:a16="http://schemas.microsoft.com/office/drawing/2014/main" val="3536593379"/>
                  </a:ext>
                </a:extLst>
              </a:tr>
              <a:tr h="395739">
                <a:tc>
                  <a:txBody>
                    <a:bodyPr/>
                    <a:lstStyle/>
                    <a:p>
                      <a:r>
                        <a:rPr lang="en-US" sz="800" dirty="0"/>
                        <a:t>oHCAL</a:t>
                      </a:r>
                    </a:p>
                  </a:txBody>
                  <a:tcPr anchor="ctr"/>
                </a:tc>
                <a:tc>
                  <a:txBody>
                    <a:bodyPr/>
                    <a:lstStyle/>
                    <a:p>
                      <a:r>
                        <a:rPr lang="en-US" sz="800" dirty="0"/>
                        <a:t>None</a:t>
                      </a:r>
                    </a:p>
                  </a:txBody>
                  <a:tcPr anchor="ctr"/>
                </a:tc>
                <a:tc>
                  <a:txBody>
                    <a:bodyPr/>
                    <a:lstStyle/>
                    <a:p>
                      <a:r>
                        <a:rPr lang="en-US" sz="800" dirty="0"/>
                        <a:t>None</a:t>
                      </a:r>
                    </a:p>
                  </a:txBody>
                  <a:tcPr anchor="ctr"/>
                </a:tc>
                <a:tc>
                  <a:txBody>
                    <a:bodyPr/>
                    <a:lstStyle/>
                    <a:p>
                      <a:r>
                        <a:rPr lang="en-US" sz="800" dirty="0"/>
                        <a:t>None for design engineering</a:t>
                      </a:r>
                    </a:p>
                  </a:txBody>
                  <a:tcPr anchor="ctr"/>
                </a:tc>
                <a:extLst>
                  <a:ext uri="{0D108BD9-81ED-4DB2-BD59-A6C34878D82A}">
                    <a16:rowId xmlns:a16="http://schemas.microsoft.com/office/drawing/2014/main" val="2219154756"/>
                  </a:ext>
                </a:extLst>
              </a:tr>
              <a:tr h="395739">
                <a:tc>
                  <a:txBody>
                    <a:bodyPr/>
                    <a:lstStyle/>
                    <a:p>
                      <a:r>
                        <a:rPr lang="en-US" sz="800" dirty="0"/>
                        <a:t>Magnet</a:t>
                      </a:r>
                    </a:p>
                  </a:txBody>
                  <a:tcPr anchor="ctr"/>
                </a:tc>
                <a:tc>
                  <a:txBody>
                    <a:bodyPr/>
                    <a:lstStyle/>
                    <a:p>
                      <a:r>
                        <a:rPr lang="en-US" sz="800" dirty="0"/>
                        <a:t>Magnet Support Procurement and Work Planning Package</a:t>
                      </a:r>
                    </a:p>
                  </a:txBody>
                  <a:tcPr anchor="ctr"/>
                </a:tc>
                <a:tc rowSpan="2">
                  <a:txBody>
                    <a:bodyPr/>
                    <a:lstStyle/>
                    <a:p>
                      <a:r>
                        <a:rPr lang="en-US" sz="800" dirty="0"/>
                        <a:t>Magnet supports and LSRs with BNL shop and Streck’s.  </a:t>
                      </a:r>
                    </a:p>
                    <a:p>
                      <a:r>
                        <a:rPr lang="en-US" sz="800" dirty="0"/>
                        <a:t>All parts due by late September</a:t>
                      </a:r>
                    </a:p>
                    <a:p>
                      <a:r>
                        <a:rPr lang="en-US" sz="800" b="1" dirty="0"/>
                        <a:t>Work planning packages will be issued in early August</a:t>
                      </a:r>
                    </a:p>
                  </a:txBody>
                  <a:tcPr anchor="ctr"/>
                </a:tc>
                <a:tc>
                  <a:txBody>
                    <a:bodyPr/>
                    <a:lstStyle/>
                    <a:p>
                      <a:r>
                        <a:rPr lang="en-US" sz="800" dirty="0"/>
                        <a:t>Chris Pontieri - sPHENIX</a:t>
                      </a:r>
                    </a:p>
                  </a:txBody>
                  <a:tcPr anchor="ctr"/>
                </a:tc>
                <a:extLst>
                  <a:ext uri="{0D108BD9-81ED-4DB2-BD59-A6C34878D82A}">
                    <a16:rowId xmlns:a16="http://schemas.microsoft.com/office/drawing/2014/main" val="3171344588"/>
                  </a:ext>
                </a:extLst>
              </a:tr>
              <a:tr h="395739">
                <a:tc>
                  <a:txBody>
                    <a:bodyPr/>
                    <a:lstStyle/>
                    <a:p>
                      <a:r>
                        <a:rPr lang="en-US" sz="800" dirty="0"/>
                        <a:t>Large Support Rings</a:t>
                      </a:r>
                    </a:p>
                  </a:txBody>
                  <a:tcPr anchor="ctr"/>
                </a:tc>
                <a:tc>
                  <a:txBody>
                    <a:bodyPr/>
                    <a:lstStyle/>
                    <a:p>
                      <a:r>
                        <a:rPr lang="en-US" sz="800" dirty="0"/>
                        <a:t>LSR Procurement and Work Planning Package</a:t>
                      </a:r>
                    </a:p>
                  </a:txBody>
                  <a:tcPr anchor="ctr"/>
                </a:tc>
                <a:tc vMerge="1">
                  <a:txBody>
                    <a:bodyPr/>
                    <a:lstStyle/>
                    <a:p>
                      <a:endParaRPr lang="en-US" sz="800" dirty="0"/>
                    </a:p>
                  </a:txBody>
                  <a:tcPr anchor="ctr"/>
                </a:tc>
                <a:tc>
                  <a:txBody>
                    <a:bodyPr/>
                    <a:lstStyle/>
                    <a:p>
                      <a:r>
                        <a:rPr lang="en-US" sz="800" dirty="0"/>
                        <a:t>Chris Pontieri - sPHENIX</a:t>
                      </a:r>
                    </a:p>
                  </a:txBody>
                  <a:tcPr anchor="ctr"/>
                </a:tc>
                <a:extLst>
                  <a:ext uri="{0D108BD9-81ED-4DB2-BD59-A6C34878D82A}">
                    <a16:rowId xmlns:a16="http://schemas.microsoft.com/office/drawing/2014/main" val="2171678629"/>
                  </a:ext>
                </a:extLst>
              </a:tr>
              <a:tr h="633183">
                <a:tc>
                  <a:txBody>
                    <a:bodyPr/>
                    <a:lstStyle/>
                    <a:p>
                      <a:r>
                        <a:rPr lang="en-US" sz="800" dirty="0" err="1"/>
                        <a:t>iHCAL</a:t>
                      </a:r>
                      <a:endParaRPr lang="en-US" sz="800" dirty="0"/>
                    </a:p>
                  </a:txBody>
                  <a:tcPr anchor="ctr"/>
                </a:tc>
                <a:tc>
                  <a:txBody>
                    <a:bodyPr/>
                    <a:lstStyle/>
                    <a:p>
                      <a:r>
                        <a:rPr lang="en-US" sz="800" dirty="0" err="1"/>
                        <a:t>iHCAL</a:t>
                      </a:r>
                      <a:r>
                        <a:rPr lang="en-US" sz="800" dirty="0"/>
                        <a:t> install stanchions and stanchion install tools</a:t>
                      </a:r>
                    </a:p>
                    <a:p>
                      <a:r>
                        <a:rPr lang="en-US" sz="800" dirty="0" err="1"/>
                        <a:t>iHCAL</a:t>
                      </a:r>
                      <a:r>
                        <a:rPr lang="en-US" sz="800" dirty="0"/>
                        <a:t> sector procurement, </a:t>
                      </a:r>
                      <a:r>
                        <a:rPr lang="en-US" sz="800" dirty="0" err="1"/>
                        <a:t>iHCAL</a:t>
                      </a:r>
                      <a:r>
                        <a:rPr lang="en-US" sz="800" dirty="0"/>
                        <a:t> factory set up,  and Work Planning Package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Barrel fabrication and large install structures procurement started 7/7/21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Stanchions FDR Late August 2021</a:t>
                      </a:r>
                    </a:p>
                  </a:txBody>
                  <a:tcPr anchor="ctr"/>
                </a:tc>
                <a:tc>
                  <a:txBody>
                    <a:bodyPr/>
                    <a:lstStyle/>
                    <a:p>
                      <a:r>
                        <a:rPr lang="en-US" sz="800" dirty="0"/>
                        <a:t>John Scheblein - sPHENIX</a:t>
                      </a:r>
                    </a:p>
                    <a:p>
                      <a:r>
                        <a:rPr lang="en-US" sz="800" dirty="0"/>
                        <a:t>Russell Feder – sPHENIX</a:t>
                      </a:r>
                    </a:p>
                    <a:p>
                      <a:r>
                        <a:rPr lang="en-US" sz="800" dirty="0"/>
                        <a:t>Chris Pontieri – sPHENIX</a:t>
                      </a:r>
                    </a:p>
                    <a:p>
                      <a:r>
                        <a:rPr lang="en-US" sz="800" dirty="0"/>
                        <a:t>Leo </a:t>
                      </a:r>
                      <a:r>
                        <a:rPr lang="en-US" sz="800" dirty="0" err="1"/>
                        <a:t>Demino</a:t>
                      </a:r>
                      <a:r>
                        <a:rPr lang="en-US" sz="800" dirty="0"/>
                        <a:t> - ATRO</a:t>
                      </a:r>
                    </a:p>
                  </a:txBody>
                  <a:tcPr anchor="ctr"/>
                </a:tc>
                <a:extLst>
                  <a:ext uri="{0D108BD9-81ED-4DB2-BD59-A6C34878D82A}">
                    <a16:rowId xmlns:a16="http://schemas.microsoft.com/office/drawing/2014/main" val="1583338498"/>
                  </a:ext>
                </a:extLst>
              </a:tr>
              <a:tr h="395739">
                <a:tc>
                  <a:txBody>
                    <a:bodyPr/>
                    <a:lstStyle/>
                    <a:p>
                      <a:r>
                        <a:rPr lang="en-US" sz="800" dirty="0"/>
                        <a:t>EMCAL</a:t>
                      </a:r>
                    </a:p>
                  </a:txBody>
                  <a:tcPr anchor="ctr"/>
                </a:tc>
                <a:tc>
                  <a:txBody>
                    <a:bodyPr/>
                    <a:lstStyle/>
                    <a:p>
                      <a:r>
                        <a:rPr lang="en-US" sz="800" dirty="0"/>
                        <a:t>EMCAL install lift fixture procurement</a:t>
                      </a:r>
                    </a:p>
                    <a:p>
                      <a:r>
                        <a:rPr lang="en-US" sz="800" dirty="0"/>
                        <a:t>EMCAL factory support</a:t>
                      </a:r>
                    </a:p>
                    <a:p>
                      <a:r>
                        <a:rPr lang="en-US" sz="800" dirty="0"/>
                        <a:t>EMCAL install work planning package</a:t>
                      </a:r>
                    </a:p>
                  </a:txBody>
                  <a:tcPr anchor="ctr"/>
                </a:tc>
                <a:tc>
                  <a:txBody>
                    <a:bodyPr/>
                    <a:lstStyle/>
                    <a:p>
                      <a:r>
                        <a:rPr lang="en-US" sz="800" dirty="0"/>
                        <a:t>EMCAL install lifting fixture in production at SBU. Ready by late August for testing.  </a:t>
                      </a:r>
                    </a:p>
                  </a:txBody>
                  <a:tcPr anchor="ctr"/>
                </a:tc>
                <a:tc>
                  <a:txBody>
                    <a:bodyPr/>
                    <a:lstStyle/>
                    <a:p>
                      <a:r>
                        <a:rPr lang="en-US" sz="800" dirty="0"/>
                        <a:t>Dan Cacace - sPHENIX</a:t>
                      </a:r>
                    </a:p>
                  </a:txBody>
                  <a:tcPr anchor="ctr"/>
                </a:tc>
                <a:extLst>
                  <a:ext uri="{0D108BD9-81ED-4DB2-BD59-A6C34878D82A}">
                    <a16:rowId xmlns:a16="http://schemas.microsoft.com/office/drawing/2014/main" val="497780604"/>
                  </a:ext>
                </a:extLst>
              </a:tr>
              <a:tr h="395739">
                <a:tc>
                  <a:txBody>
                    <a:bodyPr/>
                    <a:lstStyle/>
                    <a:p>
                      <a:r>
                        <a:rPr lang="en-US" sz="800" dirty="0"/>
                        <a:t>TPC</a:t>
                      </a:r>
                    </a:p>
                  </a:txBody>
                  <a:tcPr anchor="ctr"/>
                </a:tc>
                <a:tc>
                  <a:txBody>
                    <a:bodyPr/>
                    <a:lstStyle/>
                    <a:p>
                      <a:r>
                        <a:rPr lang="en-US" sz="800" dirty="0"/>
                        <a:t>TPC installation and supports</a:t>
                      </a:r>
                    </a:p>
                    <a:p>
                      <a:r>
                        <a:rPr lang="en-US" sz="800" dirty="0"/>
                        <a:t>TPC laser calibration system</a:t>
                      </a:r>
                    </a:p>
                    <a:p>
                      <a:r>
                        <a:rPr lang="en-US" sz="800" dirty="0"/>
                        <a:t>TPC fab at SBU</a:t>
                      </a:r>
                    </a:p>
                    <a:p>
                      <a:r>
                        <a:rPr lang="en-US" sz="800" dirty="0"/>
                        <a:t>TPC install structures procurement</a:t>
                      </a:r>
                    </a:p>
                    <a:p>
                      <a:r>
                        <a:rPr lang="en-US" sz="800" dirty="0"/>
                        <a:t>TPC install work planning package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Supports FDR Late August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Install FDR Sept-Oct 2021</a:t>
                      </a:r>
                    </a:p>
                  </a:txBody>
                  <a:tcPr anchor="ctr"/>
                </a:tc>
                <a:tc>
                  <a:txBody>
                    <a:bodyPr/>
                    <a:lstStyle/>
                    <a:p>
                      <a:r>
                        <a:rPr lang="en-US" sz="800" dirty="0"/>
                        <a:t>Connor Miraval - ATRO</a:t>
                      </a:r>
                    </a:p>
                    <a:p>
                      <a:r>
                        <a:rPr lang="en-US" sz="800" dirty="0"/>
                        <a:t>Rich Ruggiero – sPHENIX</a:t>
                      </a:r>
                    </a:p>
                    <a:p>
                      <a:r>
                        <a:rPr lang="en-US" sz="800" dirty="0"/>
                        <a:t>Dan Cacace - sPHENIX</a:t>
                      </a:r>
                    </a:p>
                    <a:p>
                      <a:r>
                        <a:rPr lang="en-US" sz="800" dirty="0"/>
                        <a:t>Chris Runyan – ATRO-AM</a:t>
                      </a:r>
                    </a:p>
                    <a:p>
                      <a:r>
                        <a:rPr lang="en-US" sz="800" dirty="0"/>
                        <a:t>John Cozzolino – ATRO-AM</a:t>
                      </a:r>
                    </a:p>
                  </a:txBody>
                  <a:tcPr anchor="ctr"/>
                </a:tc>
                <a:extLst>
                  <a:ext uri="{0D108BD9-81ED-4DB2-BD59-A6C34878D82A}">
                    <a16:rowId xmlns:a16="http://schemas.microsoft.com/office/drawing/2014/main" val="1873304419"/>
                  </a:ext>
                </a:extLst>
              </a:tr>
            </a:tbl>
          </a:graphicData>
        </a:graphic>
      </p:graphicFrame>
    </p:spTree>
    <p:extLst>
      <p:ext uri="{BB962C8B-B14F-4D97-AF65-F5344CB8AC3E}">
        <p14:creationId xmlns:p14="http://schemas.microsoft.com/office/powerpoint/2010/main" val="2163999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613CB-85B6-49A2-9EF2-1F7B446D0715}"/>
              </a:ext>
            </a:extLst>
          </p:cNvPr>
          <p:cNvSpPr>
            <a:spLocks noGrp="1"/>
          </p:cNvSpPr>
          <p:nvPr>
            <p:ph type="title"/>
          </p:nvPr>
        </p:nvSpPr>
        <p:spPr>
          <a:xfrm>
            <a:off x="304800" y="21431"/>
            <a:ext cx="8229600" cy="546497"/>
          </a:xfrm>
        </p:spPr>
        <p:txBody>
          <a:bodyPr/>
          <a:lstStyle/>
          <a:p>
            <a:r>
              <a:rPr lang="en-US" sz="1400" dirty="0"/>
              <a:t>Remaining sPHENIX design and project engineering, on-carriage scope</a:t>
            </a:r>
            <a:endParaRPr lang="en-US" sz="1400" i="1" dirty="0">
              <a:solidFill>
                <a:schemeClr val="tx2">
                  <a:lumMod val="60000"/>
                  <a:lumOff val="40000"/>
                </a:schemeClr>
              </a:solidFill>
            </a:endParaRPr>
          </a:p>
        </p:txBody>
      </p:sp>
      <p:graphicFrame>
        <p:nvGraphicFramePr>
          <p:cNvPr id="7" name="Table 7">
            <a:extLst>
              <a:ext uri="{FF2B5EF4-FFF2-40B4-BE49-F238E27FC236}">
                <a16:creationId xmlns:a16="http://schemas.microsoft.com/office/drawing/2014/main" id="{38169C15-E002-46A4-A47A-71DE8B95F020}"/>
              </a:ext>
            </a:extLst>
          </p:cNvPr>
          <p:cNvGraphicFramePr>
            <a:graphicFrameLocks noGrp="1"/>
          </p:cNvGraphicFramePr>
          <p:nvPr>
            <p:extLst>
              <p:ext uri="{D42A27DB-BD31-4B8C-83A1-F6EECF244321}">
                <p14:modId xmlns:p14="http://schemas.microsoft.com/office/powerpoint/2010/main" val="2547884628"/>
              </p:ext>
            </p:extLst>
          </p:nvPr>
        </p:nvGraphicFramePr>
        <p:xfrm>
          <a:off x="268759" y="666750"/>
          <a:ext cx="8610600" cy="3969399"/>
        </p:xfrm>
        <a:graphic>
          <a:graphicData uri="http://schemas.openxmlformats.org/drawingml/2006/table">
            <a:tbl>
              <a:tblPr firstRow="1" bandRow="1">
                <a:tableStyleId>{7DF18680-E054-41AD-8BC1-D1AEF772440D}</a:tableStyleId>
              </a:tblPr>
              <a:tblGrid>
                <a:gridCol w="1711411">
                  <a:extLst>
                    <a:ext uri="{9D8B030D-6E8A-4147-A177-3AD203B41FA5}">
                      <a16:colId xmlns:a16="http://schemas.microsoft.com/office/drawing/2014/main" val="2687967898"/>
                    </a:ext>
                  </a:extLst>
                </a:gridCol>
                <a:gridCol w="2060489">
                  <a:extLst>
                    <a:ext uri="{9D8B030D-6E8A-4147-A177-3AD203B41FA5}">
                      <a16:colId xmlns:a16="http://schemas.microsoft.com/office/drawing/2014/main" val="2798467308"/>
                    </a:ext>
                  </a:extLst>
                </a:gridCol>
                <a:gridCol w="1961636">
                  <a:extLst>
                    <a:ext uri="{9D8B030D-6E8A-4147-A177-3AD203B41FA5}">
                      <a16:colId xmlns:a16="http://schemas.microsoft.com/office/drawing/2014/main" val="2334101839"/>
                    </a:ext>
                  </a:extLst>
                </a:gridCol>
                <a:gridCol w="2877064">
                  <a:extLst>
                    <a:ext uri="{9D8B030D-6E8A-4147-A177-3AD203B41FA5}">
                      <a16:colId xmlns:a16="http://schemas.microsoft.com/office/drawing/2014/main" val="2894538859"/>
                    </a:ext>
                  </a:extLst>
                </a:gridCol>
              </a:tblGrid>
              <a:tr h="263096">
                <a:tc>
                  <a:txBody>
                    <a:bodyPr/>
                    <a:lstStyle/>
                    <a:p>
                      <a:endParaRPr lang="en-US" sz="900" dirty="0"/>
                    </a:p>
                  </a:txBody>
                  <a:tcPr/>
                </a:tc>
                <a:tc>
                  <a:txBody>
                    <a:bodyPr/>
                    <a:lstStyle/>
                    <a:p>
                      <a:r>
                        <a:rPr lang="en-US" sz="900" dirty="0"/>
                        <a:t>Remaining design and engineering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Status of remaining work</a:t>
                      </a:r>
                    </a:p>
                  </a:txBody>
                  <a:tcPr/>
                </a:tc>
                <a:tc>
                  <a:txBody>
                    <a:bodyPr/>
                    <a:lstStyle/>
                    <a:p>
                      <a:r>
                        <a:rPr lang="en-US" sz="900" dirty="0"/>
                        <a:t>Personnel</a:t>
                      </a:r>
                    </a:p>
                  </a:txBody>
                  <a:tcPr/>
                </a:tc>
                <a:extLst>
                  <a:ext uri="{0D108BD9-81ED-4DB2-BD59-A6C34878D82A}">
                    <a16:rowId xmlns:a16="http://schemas.microsoft.com/office/drawing/2014/main" val="606451906"/>
                  </a:ext>
                </a:extLst>
              </a:tr>
              <a:tr h="384601">
                <a:tc>
                  <a:txBody>
                    <a:bodyPr/>
                    <a:lstStyle/>
                    <a:p>
                      <a:r>
                        <a:rPr lang="en-US" sz="1000" dirty="0"/>
                        <a:t>INTT</a:t>
                      </a:r>
                    </a:p>
                  </a:txBody>
                  <a:tcPr anchor="ctr"/>
                </a:tc>
                <a:tc>
                  <a:txBody>
                    <a:bodyPr/>
                    <a:lstStyle/>
                    <a:p>
                      <a:r>
                        <a:rPr lang="en-US" sz="1000" dirty="0"/>
                        <a:t>INTT installation and supports</a:t>
                      </a:r>
                    </a:p>
                    <a:p>
                      <a:r>
                        <a:rPr lang="en-US" sz="1000" dirty="0"/>
                        <a:t>INTT lab fab support</a:t>
                      </a:r>
                    </a:p>
                  </a:txBody>
                  <a:tcPr anchor="ct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Common FDR </a:t>
                      </a:r>
                      <a:r>
                        <a:rPr lang="en-US" sz="1000" i="1" dirty="0"/>
                        <a:t>later this calendar year</a:t>
                      </a:r>
                    </a:p>
                    <a:p>
                      <a:pPr marL="0" algn="l" defTabSz="914400" rtl="0" eaLnBrk="1" latinLnBrk="0" hangingPunct="1"/>
                      <a:endParaRPr lang="en-US" sz="1000" kern="1200" dirty="0">
                        <a:solidFill>
                          <a:schemeClr val="dk1"/>
                        </a:solidFill>
                        <a:latin typeface="+mn-lt"/>
                        <a:ea typeface="+mn-ea"/>
                        <a:cs typeface="+mn-cs"/>
                      </a:endParaRPr>
                    </a:p>
                  </a:txBody>
                  <a:tcPr anchor="ctr"/>
                </a:tc>
                <a:tc>
                  <a:txBody>
                    <a:bodyPr/>
                    <a:lstStyle/>
                    <a:p>
                      <a:r>
                        <a:rPr lang="en-US" sz="1000" dirty="0"/>
                        <a:t>Cacace – sPHENIX</a:t>
                      </a:r>
                    </a:p>
                    <a:p>
                      <a:r>
                        <a:rPr lang="en-US" sz="1000" dirty="0"/>
                        <a:t>Connor Miraval - ATRO</a:t>
                      </a:r>
                    </a:p>
                  </a:txBody>
                  <a:tcPr anchor="ctr"/>
                </a:tc>
                <a:extLst>
                  <a:ext uri="{0D108BD9-81ED-4DB2-BD59-A6C34878D82A}">
                    <a16:rowId xmlns:a16="http://schemas.microsoft.com/office/drawing/2014/main" val="1670279433"/>
                  </a:ext>
                </a:extLst>
              </a:tr>
              <a:tr h="384601">
                <a:tc>
                  <a:txBody>
                    <a:bodyPr/>
                    <a:lstStyle/>
                    <a:p>
                      <a:r>
                        <a:rPr lang="en-US" sz="1000" dirty="0"/>
                        <a:t>MVTX</a:t>
                      </a:r>
                    </a:p>
                  </a:txBody>
                  <a:tcPr anchor="ctr"/>
                </a:tc>
                <a:tc>
                  <a:txBody>
                    <a:bodyPr/>
                    <a:lstStyle/>
                    <a:p>
                      <a:r>
                        <a:rPr lang="en-US" sz="1000" dirty="0"/>
                        <a:t>MVTX installation and supports</a:t>
                      </a: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FDR ~XX/2021</a:t>
                      </a:r>
                    </a:p>
                  </a:txBody>
                  <a:tcPr anchor="ctr"/>
                </a:tc>
                <a:tc>
                  <a:txBody>
                    <a:bodyPr/>
                    <a:lstStyle/>
                    <a:p>
                      <a:r>
                        <a:rPr lang="en-US" sz="1000" dirty="0"/>
                        <a:t>MIT Bates team</a:t>
                      </a:r>
                    </a:p>
                    <a:p>
                      <a:r>
                        <a:rPr lang="en-US" sz="1000" dirty="0"/>
                        <a:t>Brian Brenton – ATRO</a:t>
                      </a:r>
                    </a:p>
                    <a:p>
                      <a:r>
                        <a:rPr lang="en-US" sz="1000" dirty="0"/>
                        <a:t>Dan Cacace - sPHENIX</a:t>
                      </a:r>
                    </a:p>
                  </a:txBody>
                  <a:tcPr anchor="ctr"/>
                </a:tc>
                <a:extLst>
                  <a:ext uri="{0D108BD9-81ED-4DB2-BD59-A6C34878D82A}">
                    <a16:rowId xmlns:a16="http://schemas.microsoft.com/office/drawing/2014/main" val="3200644319"/>
                  </a:ext>
                </a:extLst>
              </a:tr>
              <a:tr h="615360">
                <a:tc rowSpan="3">
                  <a:txBody>
                    <a:bodyPr/>
                    <a:lstStyle/>
                    <a:p>
                      <a:r>
                        <a:rPr lang="en-US" sz="1000" dirty="0"/>
                        <a:t>Beam pipe and general IR installation platforms</a:t>
                      </a:r>
                    </a:p>
                  </a:txBody>
                  <a:tcPr anchor="ctr"/>
                </a:tc>
                <a:tc>
                  <a:txBody>
                    <a:bodyPr/>
                    <a:lstStyle/>
                    <a:p>
                      <a:r>
                        <a:rPr lang="en-US" sz="1000" dirty="0"/>
                        <a:t>Beam pipe installation and perm supports</a:t>
                      </a:r>
                    </a:p>
                    <a:p>
                      <a:r>
                        <a:rPr lang="en-US" sz="1000" dirty="0"/>
                        <a:t>General install platforms</a:t>
                      </a: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PDR ~XX/2021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FDR ~ XX/2022</a:t>
                      </a:r>
                    </a:p>
                    <a:p>
                      <a:pPr marL="0" algn="l" defTabSz="914400" rtl="0" eaLnBrk="1" latinLnBrk="0" hangingPunct="1"/>
                      <a:endParaRPr lang="en-US" sz="1000" kern="1200" dirty="0">
                        <a:solidFill>
                          <a:schemeClr val="dk1"/>
                        </a:solidFill>
                        <a:latin typeface="+mn-lt"/>
                        <a:ea typeface="+mn-ea"/>
                        <a:cs typeface="+mn-cs"/>
                      </a:endParaRPr>
                    </a:p>
                  </a:txBody>
                  <a:tcPr anchor="ctr"/>
                </a:tc>
                <a:tc>
                  <a:txBody>
                    <a:bodyPr/>
                    <a:lstStyle/>
                    <a:p>
                      <a:r>
                        <a:rPr lang="en-US" sz="1000" dirty="0"/>
                        <a:t>Brian Brenton – ATRO</a:t>
                      </a:r>
                    </a:p>
                    <a:p>
                      <a:r>
                        <a:rPr lang="en-US" sz="1000" dirty="0"/>
                        <a:t>Rich Ruggiero – sPHENIX</a:t>
                      </a:r>
                    </a:p>
                    <a:p>
                      <a:r>
                        <a:rPr lang="en-US" sz="1000" dirty="0"/>
                        <a:t>Russ Feder – sPHENIX</a:t>
                      </a:r>
                    </a:p>
                    <a:p>
                      <a:r>
                        <a:rPr lang="en-US" sz="1000" dirty="0"/>
                        <a:t>Chris Pontieri - sPHENIX</a:t>
                      </a:r>
                    </a:p>
                  </a:txBody>
                  <a:tcPr anchor="ctr"/>
                </a:tc>
                <a:extLst>
                  <a:ext uri="{0D108BD9-81ED-4DB2-BD59-A6C34878D82A}">
                    <a16:rowId xmlns:a16="http://schemas.microsoft.com/office/drawing/2014/main" val="1415294595"/>
                  </a:ext>
                </a:extLst>
              </a:tr>
              <a:tr h="600173">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Beam pipe bake and temporary supports</a:t>
                      </a:r>
                    </a:p>
                  </a:txBody>
                  <a:tcPr anchor="ctr"/>
                </a:tc>
                <a:tc vMerge="1">
                  <a:txBody>
                    <a:bodyPr/>
                    <a:lstStyle/>
                    <a:p>
                      <a:pPr marL="0" algn="l" defTabSz="914400" rtl="0" eaLnBrk="1" latinLnBrk="0" hangingPunct="1"/>
                      <a:endParaRPr lang="en-US" sz="700" kern="1200" dirty="0">
                        <a:solidFill>
                          <a:schemeClr val="dk1"/>
                        </a:solidFill>
                        <a:latin typeface="+mn-lt"/>
                        <a:ea typeface="+mn-ea"/>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t>Chris Runyan – Magnet Division</a:t>
                      </a:r>
                    </a:p>
                    <a:p>
                      <a:r>
                        <a:rPr lang="en-US" sz="1000" dirty="0"/>
                        <a:t>Sumanta Nayak – CA-D</a:t>
                      </a:r>
                    </a:p>
                  </a:txBody>
                  <a:tcPr anchor="ctr"/>
                </a:tc>
                <a:extLst>
                  <a:ext uri="{0D108BD9-81ED-4DB2-BD59-A6C34878D82A}">
                    <a16:rowId xmlns:a16="http://schemas.microsoft.com/office/drawing/2014/main" val="164133060"/>
                  </a:ext>
                </a:extLst>
              </a:tr>
              <a:tr h="730105">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Beam pipe downstream components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Beam Pipe Procurement support</a:t>
                      </a:r>
                    </a:p>
                  </a:txBody>
                  <a:tcPr anchor="ctr"/>
                </a:tc>
                <a:tc vMerge="1">
                  <a:txBody>
                    <a:bodyPr/>
                    <a:lstStyle/>
                    <a:p>
                      <a:pPr marL="0" algn="l" defTabSz="914400" rtl="0" eaLnBrk="1" latinLnBrk="0" hangingPunct="1"/>
                      <a:endParaRPr lang="en-US" sz="700" kern="1200" dirty="0">
                        <a:solidFill>
                          <a:schemeClr val="dk1"/>
                        </a:solidFill>
                        <a:latin typeface="+mn-lt"/>
                        <a:ea typeface="+mn-ea"/>
                        <a:cs typeface="+mn-cs"/>
                      </a:endParaRPr>
                    </a:p>
                  </a:txBody>
                  <a:tcPr anchor="ctr">
                    <a:lnT w="12700" cap="flat" cmpd="sng" algn="ctr">
                      <a:solidFill>
                        <a:schemeClr val="tx1"/>
                      </a:solidFill>
                      <a:prstDash val="solid"/>
                      <a:round/>
                      <a:headEnd type="none" w="med" len="med"/>
                      <a:tailEnd type="none" w="med" len="med"/>
                    </a:lnT>
                  </a:tcPr>
                </a:tc>
                <a:tc>
                  <a:txBody>
                    <a:bodyPr/>
                    <a:lstStyle/>
                    <a:p>
                      <a:r>
                        <a:rPr lang="en-US" sz="1000" dirty="0"/>
                        <a:t>Rich Ruggiero - sPHENIX</a:t>
                      </a:r>
                    </a:p>
                    <a:p>
                      <a:r>
                        <a:rPr lang="en-US" sz="1000" dirty="0"/>
                        <a:t>Sumanta Nayak – CA-D</a:t>
                      </a:r>
                    </a:p>
                    <a:p>
                      <a:r>
                        <a:rPr lang="en-US" sz="1000" dirty="0"/>
                        <a:t>Russell Feder – sPHENIX</a:t>
                      </a:r>
                    </a:p>
                    <a:p>
                      <a:r>
                        <a:rPr lang="en-US" sz="1000" dirty="0"/>
                        <a:t>Jim Mills – CA-D</a:t>
                      </a:r>
                    </a:p>
                  </a:txBody>
                  <a:tcPr anchor="ctr"/>
                </a:tc>
                <a:extLst>
                  <a:ext uri="{0D108BD9-81ED-4DB2-BD59-A6C34878D82A}">
                    <a16:rowId xmlns:a16="http://schemas.microsoft.com/office/drawing/2014/main" val="251653885"/>
                  </a:ext>
                </a:extLst>
              </a:tr>
              <a:tr h="730105">
                <a:tc>
                  <a:txBody>
                    <a:bodyPr/>
                    <a:lstStyle/>
                    <a:p>
                      <a:r>
                        <a:rPr lang="en-US" sz="1000" dirty="0" err="1"/>
                        <a:t>sEPD</a:t>
                      </a:r>
                      <a:endParaRPr lang="en-US" sz="1000" dirty="0"/>
                    </a:p>
                  </a:txBody>
                  <a:tcPr anchor="ctr"/>
                </a:tc>
                <a:tc>
                  <a:txBody>
                    <a:bodyPr/>
                    <a:lstStyle/>
                    <a:p>
                      <a:r>
                        <a:rPr lang="en-US" sz="1000" dirty="0"/>
                        <a:t>New. Recently funded…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FDR ~XX/2021</a:t>
                      </a:r>
                    </a:p>
                  </a:txBody>
                  <a:tcPr anchor="ctr"/>
                </a:tc>
                <a:tc>
                  <a:txBody>
                    <a:bodyPr/>
                    <a:lstStyle/>
                    <a:p>
                      <a:r>
                        <a:rPr lang="en-US" sz="1000" b="0" i="1" dirty="0">
                          <a:solidFill>
                            <a:srgbClr val="FF0000"/>
                          </a:solidFill>
                        </a:rPr>
                        <a:t>Need to assign, Feder holding prelim design meetings</a:t>
                      </a:r>
                    </a:p>
                  </a:txBody>
                  <a:tcPr anchor="ctr"/>
                </a:tc>
                <a:extLst>
                  <a:ext uri="{0D108BD9-81ED-4DB2-BD59-A6C34878D82A}">
                    <a16:rowId xmlns:a16="http://schemas.microsoft.com/office/drawing/2014/main" val="3184544712"/>
                  </a:ext>
                </a:extLst>
              </a:tr>
            </a:tbl>
          </a:graphicData>
        </a:graphic>
      </p:graphicFrame>
    </p:spTree>
    <p:extLst>
      <p:ext uri="{BB962C8B-B14F-4D97-AF65-F5344CB8AC3E}">
        <p14:creationId xmlns:p14="http://schemas.microsoft.com/office/powerpoint/2010/main" val="2513724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613CB-85B6-49A2-9EF2-1F7B446D0715}"/>
              </a:ext>
            </a:extLst>
          </p:cNvPr>
          <p:cNvSpPr>
            <a:spLocks noGrp="1"/>
          </p:cNvSpPr>
          <p:nvPr>
            <p:ph type="title"/>
          </p:nvPr>
        </p:nvSpPr>
        <p:spPr>
          <a:xfrm>
            <a:off x="304800" y="21431"/>
            <a:ext cx="8229600" cy="546497"/>
          </a:xfrm>
        </p:spPr>
        <p:txBody>
          <a:bodyPr/>
          <a:lstStyle/>
          <a:p>
            <a:r>
              <a:rPr lang="en-US" sz="1400" dirty="0"/>
              <a:t>Remaining sPHENIX design and project engineering, on-carriage scope</a:t>
            </a:r>
            <a:endParaRPr lang="en-US" sz="1400" i="1" dirty="0">
              <a:solidFill>
                <a:schemeClr val="tx2">
                  <a:lumMod val="60000"/>
                  <a:lumOff val="40000"/>
                </a:schemeClr>
              </a:solidFill>
            </a:endParaRPr>
          </a:p>
        </p:txBody>
      </p:sp>
      <p:graphicFrame>
        <p:nvGraphicFramePr>
          <p:cNvPr id="7" name="Table 7">
            <a:extLst>
              <a:ext uri="{FF2B5EF4-FFF2-40B4-BE49-F238E27FC236}">
                <a16:creationId xmlns:a16="http://schemas.microsoft.com/office/drawing/2014/main" id="{38169C15-E002-46A4-A47A-71DE8B95F020}"/>
              </a:ext>
            </a:extLst>
          </p:cNvPr>
          <p:cNvGraphicFramePr>
            <a:graphicFrameLocks noGrp="1"/>
          </p:cNvGraphicFramePr>
          <p:nvPr>
            <p:extLst>
              <p:ext uri="{D42A27DB-BD31-4B8C-83A1-F6EECF244321}">
                <p14:modId xmlns:p14="http://schemas.microsoft.com/office/powerpoint/2010/main" val="3554287353"/>
              </p:ext>
            </p:extLst>
          </p:nvPr>
        </p:nvGraphicFramePr>
        <p:xfrm>
          <a:off x="266700" y="747326"/>
          <a:ext cx="8610600" cy="3681567"/>
        </p:xfrm>
        <a:graphic>
          <a:graphicData uri="http://schemas.openxmlformats.org/drawingml/2006/table">
            <a:tbl>
              <a:tblPr firstRow="1" bandRow="1">
                <a:tableStyleId>{7DF18680-E054-41AD-8BC1-D1AEF772440D}</a:tableStyleId>
              </a:tblPr>
              <a:tblGrid>
                <a:gridCol w="1865871">
                  <a:extLst>
                    <a:ext uri="{9D8B030D-6E8A-4147-A177-3AD203B41FA5}">
                      <a16:colId xmlns:a16="http://schemas.microsoft.com/office/drawing/2014/main" val="2687967898"/>
                    </a:ext>
                  </a:extLst>
                </a:gridCol>
                <a:gridCol w="1906029">
                  <a:extLst>
                    <a:ext uri="{9D8B030D-6E8A-4147-A177-3AD203B41FA5}">
                      <a16:colId xmlns:a16="http://schemas.microsoft.com/office/drawing/2014/main" val="2798467308"/>
                    </a:ext>
                  </a:extLst>
                </a:gridCol>
                <a:gridCol w="1961636">
                  <a:extLst>
                    <a:ext uri="{9D8B030D-6E8A-4147-A177-3AD203B41FA5}">
                      <a16:colId xmlns:a16="http://schemas.microsoft.com/office/drawing/2014/main" val="2334101839"/>
                    </a:ext>
                  </a:extLst>
                </a:gridCol>
                <a:gridCol w="2877064">
                  <a:extLst>
                    <a:ext uri="{9D8B030D-6E8A-4147-A177-3AD203B41FA5}">
                      <a16:colId xmlns:a16="http://schemas.microsoft.com/office/drawing/2014/main" val="2894538859"/>
                    </a:ext>
                  </a:extLst>
                </a:gridCol>
              </a:tblGrid>
              <a:tr h="333890">
                <a:tc>
                  <a:txBody>
                    <a:bodyPr/>
                    <a:lstStyle/>
                    <a:p>
                      <a:endParaRPr lang="en-US" sz="900" dirty="0"/>
                    </a:p>
                  </a:txBody>
                  <a:tcPr/>
                </a:tc>
                <a:tc>
                  <a:txBody>
                    <a:bodyPr/>
                    <a:lstStyle/>
                    <a:p>
                      <a:r>
                        <a:rPr lang="en-US" sz="900" dirty="0"/>
                        <a:t>Remaining design and engineering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Status of remaining work</a:t>
                      </a:r>
                    </a:p>
                  </a:txBody>
                  <a:tcPr/>
                </a:tc>
                <a:tc>
                  <a:txBody>
                    <a:bodyPr/>
                    <a:lstStyle/>
                    <a:p>
                      <a:r>
                        <a:rPr lang="en-US" sz="900" dirty="0"/>
                        <a:t>Personnel</a:t>
                      </a:r>
                    </a:p>
                  </a:txBody>
                  <a:tcPr/>
                </a:tc>
                <a:extLst>
                  <a:ext uri="{0D108BD9-81ED-4DB2-BD59-A6C34878D82A}">
                    <a16:rowId xmlns:a16="http://schemas.microsoft.com/office/drawing/2014/main" val="606451906"/>
                  </a:ext>
                </a:extLst>
              </a:tr>
              <a:tr h="724398">
                <a:tc>
                  <a:txBody>
                    <a:bodyPr/>
                    <a:lstStyle/>
                    <a:p>
                      <a:r>
                        <a:rPr lang="en-US" sz="1000" dirty="0"/>
                        <a:t>Magnet mapping</a:t>
                      </a:r>
                    </a:p>
                  </a:txBody>
                  <a:tcPr anchor="ctr"/>
                </a:tc>
                <a:tc>
                  <a:txBody>
                    <a:bodyPr/>
                    <a:lstStyle/>
                    <a:p>
                      <a:r>
                        <a:rPr lang="en-US" sz="1000" dirty="0"/>
                        <a:t>Mapper installation and operation</a:t>
                      </a:r>
                    </a:p>
                  </a:txBody>
                  <a:tcPr anchor="ctr"/>
                </a:tc>
                <a:tc>
                  <a:txBody>
                    <a:bodyPr/>
                    <a:lstStyle/>
                    <a:p>
                      <a:pPr marL="0" algn="l" defTabSz="914400" rtl="0" eaLnBrk="1" latinLnBrk="0" hangingPunct="1"/>
                      <a:r>
                        <a:rPr lang="en-US" sz="1000" kern="1200" dirty="0">
                          <a:solidFill>
                            <a:schemeClr val="dk1"/>
                          </a:solidFill>
                          <a:latin typeface="+mn-lt"/>
                          <a:ea typeface="+mn-ea"/>
                          <a:cs typeface="+mn-cs"/>
                        </a:rPr>
                        <a:t>Finalize design with CERN team</a:t>
                      </a:r>
                    </a:p>
                  </a:txBody>
                  <a:tcPr anchor="ctr"/>
                </a:tc>
                <a:tc>
                  <a:txBody>
                    <a:bodyPr/>
                    <a:lstStyle/>
                    <a:p>
                      <a:r>
                        <a:rPr lang="en-US" sz="1000" dirty="0"/>
                        <a:t>Le DeMino – ATRO</a:t>
                      </a:r>
                    </a:p>
                    <a:p>
                      <a:r>
                        <a:rPr lang="en-US" sz="1000" dirty="0"/>
                        <a:t>Russ Feder - sPHENIX</a:t>
                      </a:r>
                    </a:p>
                  </a:txBody>
                  <a:tcPr anchor="ctr"/>
                </a:tc>
                <a:extLst>
                  <a:ext uri="{0D108BD9-81ED-4DB2-BD59-A6C34878D82A}">
                    <a16:rowId xmlns:a16="http://schemas.microsoft.com/office/drawing/2014/main" val="1122217914"/>
                  </a:ext>
                </a:extLst>
              </a:tr>
              <a:tr h="520159">
                <a:tc>
                  <a:txBody>
                    <a:bodyPr/>
                    <a:lstStyle/>
                    <a:p>
                      <a:r>
                        <a:rPr lang="en-US" sz="1000" dirty="0"/>
                        <a:t>Cable and cable tray</a:t>
                      </a:r>
                    </a:p>
                  </a:txBody>
                  <a:tcPr anchor="ctr"/>
                </a:tc>
                <a:tc>
                  <a:txBody>
                    <a:bodyPr/>
                    <a:lstStyle/>
                    <a:p>
                      <a:r>
                        <a:rPr lang="en-US" sz="1000" dirty="0"/>
                        <a:t>Cable routing design</a:t>
                      </a:r>
                    </a:p>
                    <a:p>
                      <a:r>
                        <a:rPr lang="en-US" sz="1000" dirty="0"/>
                        <a:t>Cable tray design and procurement</a:t>
                      </a:r>
                    </a:p>
                  </a:txBody>
                  <a:tcPr anchor="ctr"/>
                </a:tc>
                <a:tc>
                  <a:txBody>
                    <a:bodyPr/>
                    <a:lstStyle/>
                    <a:p>
                      <a:pPr marL="0" algn="l" defTabSz="914400" rtl="0" eaLnBrk="1" latinLnBrk="0" hangingPunct="1"/>
                      <a:r>
                        <a:rPr lang="en-US" sz="1000" kern="1200" dirty="0">
                          <a:solidFill>
                            <a:schemeClr val="dk1"/>
                          </a:solidFill>
                          <a:latin typeface="+mn-lt"/>
                          <a:ea typeface="+mn-ea"/>
                          <a:cs typeface="+mn-cs"/>
                        </a:rPr>
                        <a:t>??</a:t>
                      </a:r>
                    </a:p>
                  </a:txBody>
                  <a:tcPr anchor="ctr"/>
                </a:tc>
                <a:tc>
                  <a:txBody>
                    <a:bodyPr/>
                    <a:lstStyle/>
                    <a:p>
                      <a:r>
                        <a:rPr lang="en-US" sz="1000" dirty="0"/>
                        <a:t>Peter Hamblen – sPHENIX</a:t>
                      </a:r>
                    </a:p>
                    <a:p>
                      <a:r>
                        <a:rPr lang="en-US" sz="1000" dirty="0"/>
                        <a:t>Dan Puleo – CA-D</a:t>
                      </a:r>
                    </a:p>
                  </a:txBody>
                  <a:tcPr anchor="ctr"/>
                </a:tc>
                <a:extLst>
                  <a:ext uri="{0D108BD9-81ED-4DB2-BD59-A6C34878D82A}">
                    <a16:rowId xmlns:a16="http://schemas.microsoft.com/office/drawing/2014/main" val="3673185599"/>
                  </a:ext>
                </a:extLst>
              </a:tr>
              <a:tr h="520159">
                <a:tc>
                  <a:txBody>
                    <a:bodyPr/>
                    <a:lstStyle/>
                    <a:p>
                      <a:r>
                        <a:rPr lang="en-US" sz="1000" dirty="0"/>
                        <a:t>Water and piping supports</a:t>
                      </a:r>
                    </a:p>
                  </a:txBody>
                  <a:tcPr anchor="ctr"/>
                </a:tc>
                <a:tc>
                  <a:txBody>
                    <a:bodyPr/>
                    <a:lstStyle/>
                    <a:p>
                      <a:r>
                        <a:rPr lang="en-US" sz="1000" dirty="0"/>
                        <a:t>Hydraulic analysis</a:t>
                      </a:r>
                    </a:p>
                    <a:p>
                      <a:r>
                        <a:rPr lang="en-US" sz="1000" dirty="0"/>
                        <a:t>Piping design and P&amp;ID diagram</a:t>
                      </a:r>
                    </a:p>
                    <a:p>
                      <a:r>
                        <a:rPr lang="en-US" sz="1000" dirty="0"/>
                        <a:t>Pipe supports design</a:t>
                      </a:r>
                    </a:p>
                  </a:txBody>
                  <a:tcPr anchor="ctr"/>
                </a:tc>
                <a:tc>
                  <a:txBody>
                    <a:bodyPr/>
                    <a:lstStyle/>
                    <a:p>
                      <a:pPr marL="0" algn="l" defTabSz="914400" rtl="0" eaLnBrk="1" latinLnBrk="0" hangingPunct="1"/>
                      <a:r>
                        <a:rPr lang="en-US" sz="1000" kern="1200" dirty="0">
                          <a:solidFill>
                            <a:schemeClr val="dk1"/>
                          </a:solidFill>
                          <a:latin typeface="+mn-lt"/>
                          <a:ea typeface="+mn-ea"/>
                          <a:cs typeface="+mn-cs"/>
                        </a:rPr>
                        <a:t>In preliminary design</a:t>
                      </a:r>
                    </a:p>
                    <a:p>
                      <a:pPr marL="0" algn="l" defTabSz="914400" rtl="0" eaLnBrk="1" latinLnBrk="0" hangingPunct="1"/>
                      <a:r>
                        <a:rPr lang="en-US" sz="1000" kern="1200" dirty="0">
                          <a:solidFill>
                            <a:schemeClr val="dk1"/>
                          </a:solidFill>
                          <a:latin typeface="+mn-lt"/>
                          <a:ea typeface="+mn-ea"/>
                          <a:cs typeface="+mn-cs"/>
                        </a:rPr>
                        <a:t>PDR Sept-Oct 2021</a:t>
                      </a:r>
                    </a:p>
                    <a:p>
                      <a:pPr marL="0" algn="l" defTabSz="914400" rtl="0" eaLnBrk="1" latinLnBrk="0" hangingPunct="1"/>
                      <a:r>
                        <a:rPr lang="en-US" sz="1000" kern="1200" dirty="0">
                          <a:solidFill>
                            <a:schemeClr val="dk1"/>
                          </a:solidFill>
                          <a:latin typeface="+mn-lt"/>
                          <a:ea typeface="+mn-ea"/>
                          <a:cs typeface="+mn-cs"/>
                        </a:rPr>
                        <a:t>FDR late 2021</a:t>
                      </a:r>
                    </a:p>
                  </a:txBody>
                  <a:tcPr anchor="ctr"/>
                </a:tc>
                <a:tc>
                  <a:txBody>
                    <a:bodyPr/>
                    <a:lstStyle/>
                    <a:p>
                      <a:r>
                        <a:rPr lang="en-US" sz="1000" dirty="0"/>
                        <a:t>Russell Feder – sPHENIX</a:t>
                      </a:r>
                    </a:p>
                    <a:p>
                      <a:r>
                        <a:rPr lang="en-US" sz="1000" dirty="0"/>
                        <a:t>Chris Runyan – ATRO-AM</a:t>
                      </a:r>
                    </a:p>
                    <a:p>
                      <a:r>
                        <a:rPr lang="en-US" sz="1000" dirty="0"/>
                        <a:t>Andy </a:t>
                      </a:r>
                      <a:r>
                        <a:rPr lang="en-US" sz="1000" dirty="0" err="1"/>
                        <a:t>Marone</a:t>
                      </a:r>
                      <a:r>
                        <a:rPr lang="en-US" sz="1000" dirty="0"/>
                        <a:t> – ATRO-AM</a:t>
                      </a:r>
                    </a:p>
                    <a:p>
                      <a:r>
                        <a:rPr lang="en-US" sz="1000" i="1" dirty="0">
                          <a:solidFill>
                            <a:srgbClr val="FF0000"/>
                          </a:solidFill>
                        </a:rPr>
                        <a:t>Need experienced water piping engineer and/or designer</a:t>
                      </a:r>
                    </a:p>
                  </a:txBody>
                  <a:tcPr anchor="ctr"/>
                </a:tc>
                <a:extLst>
                  <a:ext uri="{0D108BD9-81ED-4DB2-BD59-A6C34878D82A}">
                    <a16:rowId xmlns:a16="http://schemas.microsoft.com/office/drawing/2014/main" val="1438121627"/>
                  </a:ext>
                </a:extLst>
              </a:tr>
              <a:tr h="520159">
                <a:tc>
                  <a:txBody>
                    <a:bodyPr/>
                    <a:lstStyle/>
                    <a:p>
                      <a:r>
                        <a:rPr lang="en-US" sz="1000" dirty="0"/>
                        <a:t>Gas distribution</a:t>
                      </a:r>
                    </a:p>
                  </a:txBody>
                  <a:tcPr anchor="ctr"/>
                </a:tc>
                <a:tc>
                  <a:txBody>
                    <a:bodyPr/>
                    <a:lstStyle/>
                    <a:p>
                      <a:r>
                        <a:rPr lang="en-US" sz="1000" dirty="0"/>
                        <a:t>Gas piping and patch panels</a:t>
                      </a:r>
                    </a:p>
                  </a:txBody>
                  <a:tcPr anchor="ctr"/>
                </a:tc>
                <a:tc>
                  <a:txBody>
                    <a:bodyPr/>
                    <a:lstStyle/>
                    <a:p>
                      <a:pPr marL="0" algn="l" defTabSz="914400" rtl="0" eaLnBrk="1" latinLnBrk="0" hangingPunct="1"/>
                      <a:r>
                        <a:rPr lang="en-US" sz="1000" kern="1200" dirty="0">
                          <a:solidFill>
                            <a:schemeClr val="dk1"/>
                          </a:solidFill>
                          <a:latin typeface="+mn-lt"/>
                          <a:ea typeface="+mn-ea"/>
                          <a:cs typeface="+mn-cs"/>
                        </a:rPr>
                        <a:t>FDR ???</a:t>
                      </a:r>
                    </a:p>
                  </a:txBody>
                  <a:tcPr anchor="ctr"/>
                </a:tc>
                <a:tc>
                  <a:txBody>
                    <a:bodyPr/>
                    <a:lstStyle/>
                    <a:p>
                      <a:r>
                        <a:rPr lang="en-US" sz="1000" dirty="0"/>
                        <a:t>Rob Pisani – sPHENIX</a:t>
                      </a:r>
                    </a:p>
                    <a:p>
                      <a:r>
                        <a:rPr lang="en-US" sz="1000" i="1" dirty="0">
                          <a:solidFill>
                            <a:srgbClr val="FF0000"/>
                          </a:solidFill>
                        </a:rPr>
                        <a:t>Joe Curran – sPHENIX contractor</a:t>
                      </a:r>
                    </a:p>
                  </a:txBody>
                  <a:tcPr anchor="ctr"/>
                </a:tc>
                <a:extLst>
                  <a:ext uri="{0D108BD9-81ED-4DB2-BD59-A6C34878D82A}">
                    <a16:rowId xmlns:a16="http://schemas.microsoft.com/office/drawing/2014/main" val="372645268"/>
                  </a:ext>
                </a:extLst>
              </a:tr>
              <a:tr h="520159">
                <a:tc>
                  <a:txBody>
                    <a:bodyPr/>
                    <a:lstStyle/>
                    <a:p>
                      <a:r>
                        <a:rPr lang="en-US" sz="1000" dirty="0"/>
                        <a:t>Racks</a:t>
                      </a:r>
                    </a:p>
                  </a:txBody>
                  <a:tcPr anchor="ctr"/>
                </a:tc>
                <a:tc>
                  <a:txBody>
                    <a:bodyPr/>
                    <a:lstStyle/>
                    <a:p>
                      <a:r>
                        <a:rPr lang="en-US" sz="1000" dirty="0"/>
                        <a:t>Rack factory work support</a:t>
                      </a:r>
                    </a:p>
                  </a:txBody>
                  <a:tcPr anchor="ctr"/>
                </a:tc>
                <a:tc>
                  <a:txBody>
                    <a:bodyPr/>
                    <a:lstStyle/>
                    <a:p>
                      <a:pPr marL="0" algn="l" defTabSz="914400" rtl="0" eaLnBrk="1" latinLnBrk="0" hangingPunct="1"/>
                      <a:r>
                        <a:rPr lang="en-US" sz="1000" kern="1200" dirty="0">
                          <a:solidFill>
                            <a:schemeClr val="dk1"/>
                          </a:solidFill>
                          <a:latin typeface="+mn-lt"/>
                          <a:ea typeface="+mn-ea"/>
                          <a:cs typeface="+mn-cs"/>
                        </a:rPr>
                        <a:t>In production</a:t>
                      </a:r>
                    </a:p>
                  </a:txBody>
                  <a:tcPr anchor="ctr"/>
                </a:tc>
                <a:tc>
                  <a:txBody>
                    <a:bodyPr/>
                    <a:lstStyle/>
                    <a:p>
                      <a:r>
                        <a:rPr lang="en-US" sz="1000" dirty="0"/>
                        <a:t>Joel Vasquez - sPHENIX</a:t>
                      </a:r>
                    </a:p>
                    <a:p>
                      <a:r>
                        <a:rPr lang="en-US" sz="1000" dirty="0"/>
                        <a:t>Lee Flader – ATRO</a:t>
                      </a:r>
                    </a:p>
                    <a:p>
                      <a:r>
                        <a:rPr lang="en-US" sz="1000" dirty="0"/>
                        <a:t>Jermaine Jones – sPHENIX contractor</a:t>
                      </a:r>
                    </a:p>
                    <a:p>
                      <a:r>
                        <a:rPr lang="en-US" sz="1000" i="1" dirty="0">
                          <a:solidFill>
                            <a:srgbClr val="FF0000"/>
                          </a:solidFill>
                        </a:rPr>
                        <a:t>Joe Curran – sPHENIX contractor</a:t>
                      </a:r>
                    </a:p>
                  </a:txBody>
                  <a:tcPr anchor="ctr"/>
                </a:tc>
                <a:extLst>
                  <a:ext uri="{0D108BD9-81ED-4DB2-BD59-A6C34878D82A}">
                    <a16:rowId xmlns:a16="http://schemas.microsoft.com/office/drawing/2014/main" val="1561782382"/>
                  </a:ext>
                </a:extLst>
              </a:tr>
            </a:tbl>
          </a:graphicData>
        </a:graphic>
      </p:graphicFrame>
    </p:spTree>
    <p:extLst>
      <p:ext uri="{BB962C8B-B14F-4D97-AF65-F5344CB8AC3E}">
        <p14:creationId xmlns:p14="http://schemas.microsoft.com/office/powerpoint/2010/main" val="2892109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613CB-85B6-49A2-9EF2-1F7B446D0715}"/>
              </a:ext>
            </a:extLst>
          </p:cNvPr>
          <p:cNvSpPr>
            <a:spLocks noGrp="1"/>
          </p:cNvSpPr>
          <p:nvPr>
            <p:ph type="title"/>
          </p:nvPr>
        </p:nvSpPr>
        <p:spPr>
          <a:xfrm>
            <a:off x="304800" y="21431"/>
            <a:ext cx="8229600" cy="546497"/>
          </a:xfrm>
        </p:spPr>
        <p:txBody>
          <a:bodyPr/>
          <a:lstStyle/>
          <a:p>
            <a:r>
              <a:rPr lang="en-US" sz="1400" dirty="0"/>
              <a:t>Remaining sPHENIX design and project engineering, off-carriage scope</a:t>
            </a:r>
            <a:endParaRPr lang="en-US" sz="1400" i="1" dirty="0">
              <a:solidFill>
                <a:schemeClr val="tx2">
                  <a:lumMod val="60000"/>
                  <a:lumOff val="40000"/>
                </a:schemeClr>
              </a:solidFill>
            </a:endParaRPr>
          </a:p>
        </p:txBody>
      </p:sp>
      <p:graphicFrame>
        <p:nvGraphicFramePr>
          <p:cNvPr id="7" name="Table 7">
            <a:extLst>
              <a:ext uri="{FF2B5EF4-FFF2-40B4-BE49-F238E27FC236}">
                <a16:creationId xmlns:a16="http://schemas.microsoft.com/office/drawing/2014/main" id="{38169C15-E002-46A4-A47A-71DE8B95F020}"/>
              </a:ext>
            </a:extLst>
          </p:cNvPr>
          <p:cNvGraphicFramePr>
            <a:graphicFrameLocks noGrp="1"/>
          </p:cNvGraphicFramePr>
          <p:nvPr>
            <p:extLst>
              <p:ext uri="{D42A27DB-BD31-4B8C-83A1-F6EECF244321}">
                <p14:modId xmlns:p14="http://schemas.microsoft.com/office/powerpoint/2010/main" val="4119249692"/>
              </p:ext>
            </p:extLst>
          </p:nvPr>
        </p:nvGraphicFramePr>
        <p:xfrm>
          <a:off x="268759" y="666749"/>
          <a:ext cx="8610600" cy="3524239"/>
        </p:xfrm>
        <a:graphic>
          <a:graphicData uri="http://schemas.openxmlformats.org/drawingml/2006/table">
            <a:tbl>
              <a:tblPr firstRow="1" bandRow="1">
                <a:tableStyleId>{7DF18680-E054-41AD-8BC1-D1AEF772440D}</a:tableStyleId>
              </a:tblPr>
              <a:tblGrid>
                <a:gridCol w="1865871">
                  <a:extLst>
                    <a:ext uri="{9D8B030D-6E8A-4147-A177-3AD203B41FA5}">
                      <a16:colId xmlns:a16="http://schemas.microsoft.com/office/drawing/2014/main" val="2687967898"/>
                    </a:ext>
                  </a:extLst>
                </a:gridCol>
                <a:gridCol w="1906029">
                  <a:extLst>
                    <a:ext uri="{9D8B030D-6E8A-4147-A177-3AD203B41FA5}">
                      <a16:colId xmlns:a16="http://schemas.microsoft.com/office/drawing/2014/main" val="2798467308"/>
                    </a:ext>
                  </a:extLst>
                </a:gridCol>
                <a:gridCol w="1961636">
                  <a:extLst>
                    <a:ext uri="{9D8B030D-6E8A-4147-A177-3AD203B41FA5}">
                      <a16:colId xmlns:a16="http://schemas.microsoft.com/office/drawing/2014/main" val="2334101839"/>
                    </a:ext>
                  </a:extLst>
                </a:gridCol>
                <a:gridCol w="2877064">
                  <a:extLst>
                    <a:ext uri="{9D8B030D-6E8A-4147-A177-3AD203B41FA5}">
                      <a16:colId xmlns:a16="http://schemas.microsoft.com/office/drawing/2014/main" val="2894538859"/>
                    </a:ext>
                  </a:extLst>
                </a:gridCol>
              </a:tblGrid>
              <a:tr h="275454">
                <a:tc>
                  <a:txBody>
                    <a:bodyPr/>
                    <a:lstStyle/>
                    <a:p>
                      <a:endParaRPr lang="en-US" sz="900" dirty="0"/>
                    </a:p>
                  </a:txBody>
                  <a:tcPr/>
                </a:tc>
                <a:tc>
                  <a:txBody>
                    <a:bodyPr/>
                    <a:lstStyle/>
                    <a:p>
                      <a:r>
                        <a:rPr lang="en-US" sz="900" dirty="0"/>
                        <a:t>Remaining design and procurement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Status of remaining work</a:t>
                      </a:r>
                    </a:p>
                  </a:txBody>
                  <a:tcPr/>
                </a:tc>
                <a:tc>
                  <a:txBody>
                    <a:bodyPr/>
                    <a:lstStyle/>
                    <a:p>
                      <a:r>
                        <a:rPr lang="en-US" sz="900" dirty="0"/>
                        <a:t>Personnel</a:t>
                      </a:r>
                    </a:p>
                  </a:txBody>
                  <a:tcPr/>
                </a:tc>
                <a:extLst>
                  <a:ext uri="{0D108BD9-81ED-4DB2-BD59-A6C34878D82A}">
                    <a16:rowId xmlns:a16="http://schemas.microsoft.com/office/drawing/2014/main" val="606451906"/>
                  </a:ext>
                </a:extLst>
              </a:tr>
              <a:tr h="483004">
                <a:tc>
                  <a:txBody>
                    <a:bodyPr/>
                    <a:lstStyle/>
                    <a:p>
                      <a:r>
                        <a:rPr lang="en-US" sz="1000" dirty="0"/>
                        <a:t>IR Cryo upgrades</a:t>
                      </a:r>
                    </a:p>
                  </a:txBody>
                  <a:tcPr anchor="ctr"/>
                </a:tc>
                <a:tc>
                  <a:txBody>
                    <a:bodyPr/>
                    <a:lstStyle/>
                    <a:p>
                      <a:r>
                        <a:rPr lang="en-US" sz="1000" i="0" dirty="0">
                          <a:solidFill>
                            <a:schemeClr val="tx1"/>
                          </a:solidFill>
                        </a:rPr>
                        <a:t>Various piping procurement</a:t>
                      </a:r>
                    </a:p>
                  </a:txBody>
                  <a:tcPr anchor="ctr"/>
                </a:tc>
                <a:tc>
                  <a:txBody>
                    <a:bodyPr/>
                    <a:lstStyle/>
                    <a:p>
                      <a:r>
                        <a:rPr lang="en-US" sz="1000" dirty="0"/>
                        <a:t>Ongoing</a:t>
                      </a:r>
                    </a:p>
                  </a:txBody>
                  <a:tcPr anchor="ctr"/>
                </a:tc>
                <a:tc>
                  <a:txBody>
                    <a:bodyPr/>
                    <a:lstStyle/>
                    <a:p>
                      <a:r>
                        <a:rPr lang="en-US" sz="1000" dirty="0"/>
                        <a:t>Paul Orfin – CA-D</a:t>
                      </a:r>
                    </a:p>
                    <a:p>
                      <a:r>
                        <a:rPr lang="en-US" sz="1000" dirty="0"/>
                        <a:t>Roberto Than – CA-D</a:t>
                      </a:r>
                    </a:p>
                  </a:txBody>
                  <a:tcPr anchor="ctr"/>
                </a:tc>
                <a:extLst>
                  <a:ext uri="{0D108BD9-81ED-4DB2-BD59-A6C34878D82A}">
                    <a16:rowId xmlns:a16="http://schemas.microsoft.com/office/drawing/2014/main" val="3536593379"/>
                  </a:ext>
                </a:extLst>
              </a:tr>
              <a:tr h="395739">
                <a:tc>
                  <a:txBody>
                    <a:bodyPr/>
                    <a:lstStyle/>
                    <a:p>
                      <a:r>
                        <a:rPr lang="en-US" sz="1000" dirty="0"/>
                        <a:t>IR HVAC</a:t>
                      </a:r>
                    </a:p>
                  </a:txBody>
                  <a:tcPr anchor="ctr"/>
                </a:tc>
                <a:tc>
                  <a:txBody>
                    <a:bodyPr/>
                    <a:lstStyle/>
                    <a:p>
                      <a:r>
                        <a:rPr lang="en-US" sz="1000" dirty="0"/>
                        <a:t>Air handler upgrade design</a:t>
                      </a:r>
                    </a:p>
                    <a:p>
                      <a:r>
                        <a:rPr lang="en-US" sz="1000" dirty="0"/>
                        <a:t>Chiller procurement support</a:t>
                      </a:r>
                    </a:p>
                  </a:txBody>
                  <a:tcPr anchor="ctr"/>
                </a:tc>
                <a:tc rowSpan="2">
                  <a:txBody>
                    <a:bodyPr/>
                    <a:lstStyle/>
                    <a:p>
                      <a:r>
                        <a:rPr lang="en-US" sz="1000" dirty="0"/>
                        <a:t>FDR early Fall 2021</a:t>
                      </a:r>
                    </a:p>
                  </a:txBody>
                  <a:tcPr anchor="ctr"/>
                </a:tc>
                <a:tc rowSpan="2">
                  <a:txBody>
                    <a:bodyPr/>
                    <a:lstStyle/>
                    <a:p>
                      <a:r>
                        <a:rPr lang="en-US" sz="1000" dirty="0"/>
                        <a:t>Brian Streckenbach – CA-D</a:t>
                      </a:r>
                    </a:p>
                    <a:p>
                      <a:r>
                        <a:rPr lang="en-US" sz="1000" dirty="0"/>
                        <a:t>Dave Chan – CA-D</a:t>
                      </a:r>
                    </a:p>
                  </a:txBody>
                  <a:tcPr anchor="ctr"/>
                </a:tc>
                <a:extLst>
                  <a:ext uri="{0D108BD9-81ED-4DB2-BD59-A6C34878D82A}">
                    <a16:rowId xmlns:a16="http://schemas.microsoft.com/office/drawing/2014/main" val="2219154756"/>
                  </a:ext>
                </a:extLst>
              </a:tr>
              <a:tr h="395739">
                <a:tc>
                  <a:txBody>
                    <a:bodyPr/>
                    <a:lstStyle/>
                    <a:p>
                      <a:r>
                        <a:rPr lang="en-US" sz="1000" dirty="0"/>
                        <a:t>DAQ Room Mods and HVAC</a:t>
                      </a:r>
                    </a:p>
                  </a:txBody>
                  <a:tcPr anchor="ctr"/>
                </a:tc>
                <a:tc>
                  <a:txBody>
                    <a:bodyPr/>
                    <a:lstStyle/>
                    <a:p>
                      <a:r>
                        <a:rPr lang="en-US" sz="1000" dirty="0"/>
                        <a:t>DAQ room ducting</a:t>
                      </a:r>
                    </a:p>
                  </a:txBody>
                  <a:tcPr anchor="ctr"/>
                </a:tc>
                <a:tc vMerge="1">
                  <a:txBody>
                    <a:bodyPr/>
                    <a:lstStyle/>
                    <a:p>
                      <a:endParaRPr lang="en-US" sz="1000"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Brian Streckenbach – CA-D</a:t>
                      </a:r>
                    </a:p>
                  </a:txBody>
                  <a:tcPr anchor="ctr"/>
                </a:tc>
                <a:extLst>
                  <a:ext uri="{0D108BD9-81ED-4DB2-BD59-A6C34878D82A}">
                    <a16:rowId xmlns:a16="http://schemas.microsoft.com/office/drawing/2014/main" val="3171344588"/>
                  </a:ext>
                </a:extLst>
              </a:tr>
              <a:tr h="3957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IR cooling water system</a:t>
                      </a:r>
                    </a:p>
                  </a:txBody>
                  <a:tcPr anchor="ctr"/>
                </a:tc>
                <a:tc>
                  <a:txBody>
                    <a:bodyPr/>
                    <a:lstStyle/>
                    <a:p>
                      <a:r>
                        <a:rPr lang="en-US" sz="1000" dirty="0" err="1"/>
                        <a:t>Reconfig</a:t>
                      </a:r>
                      <a:r>
                        <a:rPr lang="en-US" sz="1000" dirty="0"/>
                        <a:t> west wall piping and connect to sPHENIX systems</a:t>
                      </a:r>
                    </a:p>
                  </a:txBody>
                  <a:tcPr anchor="ctr"/>
                </a:tc>
                <a:tc>
                  <a:txBody>
                    <a:bodyPr/>
                    <a:lstStyle/>
                    <a:p>
                      <a:r>
                        <a:rPr lang="en-US" sz="1000" dirty="0"/>
                        <a:t>FDR mid Fall 2021</a:t>
                      </a:r>
                    </a:p>
                  </a:txBody>
                  <a:tcPr anchor="ctr"/>
                </a:tc>
                <a:tc>
                  <a:txBody>
                    <a:bodyPr/>
                    <a:lstStyle/>
                    <a:p>
                      <a:r>
                        <a:rPr lang="en-US" sz="1000" dirty="0"/>
                        <a:t>Brian Streckenbach – CA-D</a:t>
                      </a:r>
                    </a:p>
                    <a:p>
                      <a:r>
                        <a:rPr lang="en-US" sz="1000" dirty="0"/>
                        <a:t>Dave Chan – CA-D</a:t>
                      </a:r>
                    </a:p>
                  </a:txBody>
                  <a:tcPr anchor="ctr"/>
                </a:tc>
                <a:extLst>
                  <a:ext uri="{0D108BD9-81ED-4DB2-BD59-A6C34878D82A}">
                    <a16:rowId xmlns:a16="http://schemas.microsoft.com/office/drawing/2014/main" val="2171678629"/>
                  </a:ext>
                </a:extLst>
              </a:tr>
              <a:tr h="633183">
                <a:tc>
                  <a:txBody>
                    <a:bodyPr/>
                    <a:lstStyle/>
                    <a:p>
                      <a:r>
                        <a:rPr lang="en-US" sz="1000" dirty="0"/>
                        <a:t>Gas house and gas pad</a:t>
                      </a:r>
                    </a:p>
                  </a:txBody>
                  <a:tcPr anchor="ctr"/>
                </a:tc>
                <a:tc>
                  <a:txBody>
                    <a:bodyPr/>
                    <a:lstStyle/>
                    <a:p>
                      <a:r>
                        <a:rPr lang="en-US" sz="1000" dirty="0"/>
                        <a:t>Reconfigure for sPHENIX use</a:t>
                      </a:r>
                    </a:p>
                    <a:p>
                      <a:r>
                        <a:rPr lang="en-US" sz="1000" dirty="0"/>
                        <a:t>Update sPHENIX P&amp;IDs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FDR mid Fall 2021</a:t>
                      </a:r>
                    </a:p>
                  </a:txBody>
                  <a:tcPr anchor="ctr"/>
                </a:tc>
                <a:tc>
                  <a:txBody>
                    <a:bodyPr/>
                    <a:lstStyle/>
                    <a:p>
                      <a:r>
                        <a:rPr lang="en-US" sz="1000" dirty="0"/>
                        <a:t>Rob Pisani – sPHENIX</a:t>
                      </a:r>
                    </a:p>
                    <a:p>
                      <a:r>
                        <a:rPr lang="en-US" sz="1000" dirty="0"/>
                        <a:t>Joe Curran – sPHENIX contractor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Brian Streckenbach – CA-D</a:t>
                      </a:r>
                    </a:p>
                  </a:txBody>
                  <a:tcPr anchor="ctr"/>
                </a:tc>
                <a:extLst>
                  <a:ext uri="{0D108BD9-81ED-4DB2-BD59-A6C34878D82A}">
                    <a16:rowId xmlns:a16="http://schemas.microsoft.com/office/drawing/2014/main" val="1583338498"/>
                  </a:ext>
                </a:extLst>
              </a:tr>
              <a:tr h="3957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Control room mods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Reconfigure for sPHENIX use</a:t>
                      </a:r>
                    </a:p>
                  </a:txBody>
                  <a:tcPr anchor="ctr"/>
                </a:tc>
                <a:tc>
                  <a:txBody>
                    <a:bodyPr/>
                    <a:lstStyle/>
                    <a:p>
                      <a:endParaRPr lang="en-US" sz="1000" dirty="0"/>
                    </a:p>
                  </a:txBody>
                  <a:tcPr anchor="ctr"/>
                </a:tc>
                <a:tc>
                  <a:txBody>
                    <a:bodyPr/>
                    <a:lstStyle/>
                    <a:p>
                      <a:r>
                        <a:rPr lang="en-US" sz="1000" dirty="0"/>
                        <a:t>Joel Vasquez – sPHENIX</a:t>
                      </a:r>
                    </a:p>
                    <a:p>
                      <a:r>
                        <a:rPr lang="en-US" sz="1000" dirty="0"/>
                        <a:t>Lee Flader - ATRO</a:t>
                      </a:r>
                    </a:p>
                    <a:p>
                      <a:r>
                        <a:rPr lang="en-US" sz="1000" dirty="0"/>
                        <a:t>Designer - TBD</a:t>
                      </a:r>
                    </a:p>
                  </a:txBody>
                  <a:tcPr anchor="ctr"/>
                </a:tc>
                <a:extLst>
                  <a:ext uri="{0D108BD9-81ED-4DB2-BD59-A6C34878D82A}">
                    <a16:rowId xmlns:a16="http://schemas.microsoft.com/office/drawing/2014/main" val="497780604"/>
                  </a:ext>
                </a:extLst>
              </a:tr>
              <a:tr h="395739">
                <a:tc>
                  <a:txBody>
                    <a:bodyPr/>
                    <a:lstStyle/>
                    <a:p>
                      <a:endParaRPr lang="en-US" sz="1000" dirty="0"/>
                    </a:p>
                  </a:txBody>
                  <a:tcPr anchor="ctr"/>
                </a:tc>
                <a:tc>
                  <a:txBody>
                    <a:bodyPr/>
                    <a:lstStyle/>
                    <a:p>
                      <a:endParaRPr lang="en-US" sz="1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nchor="ctr"/>
                </a:tc>
                <a:tc>
                  <a:txBody>
                    <a:bodyPr/>
                    <a:lstStyle/>
                    <a:p>
                      <a:endParaRPr lang="en-US" sz="1000" dirty="0"/>
                    </a:p>
                  </a:txBody>
                  <a:tcPr anchor="ctr"/>
                </a:tc>
                <a:extLst>
                  <a:ext uri="{0D108BD9-81ED-4DB2-BD59-A6C34878D82A}">
                    <a16:rowId xmlns:a16="http://schemas.microsoft.com/office/drawing/2014/main" val="1873304419"/>
                  </a:ext>
                </a:extLst>
              </a:tr>
            </a:tbl>
          </a:graphicData>
        </a:graphic>
      </p:graphicFrame>
    </p:spTree>
    <p:extLst>
      <p:ext uri="{BB962C8B-B14F-4D97-AF65-F5344CB8AC3E}">
        <p14:creationId xmlns:p14="http://schemas.microsoft.com/office/powerpoint/2010/main" val="2791201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613CB-85B6-49A2-9EF2-1F7B446D0715}"/>
              </a:ext>
            </a:extLst>
          </p:cNvPr>
          <p:cNvSpPr>
            <a:spLocks noGrp="1"/>
          </p:cNvSpPr>
          <p:nvPr>
            <p:ph type="title"/>
          </p:nvPr>
        </p:nvSpPr>
        <p:spPr>
          <a:xfrm>
            <a:off x="304800" y="21431"/>
            <a:ext cx="8229600" cy="546497"/>
          </a:xfrm>
        </p:spPr>
        <p:txBody>
          <a:bodyPr/>
          <a:lstStyle/>
          <a:p>
            <a:r>
              <a:rPr lang="en-US" sz="1400" dirty="0"/>
              <a:t>Remaining sPHENIX </a:t>
            </a:r>
            <a:r>
              <a:rPr lang="en-US" sz="1400" i="1" u="sng" dirty="0"/>
              <a:t>electrical</a:t>
            </a:r>
            <a:r>
              <a:rPr lang="en-US" sz="1400" dirty="0"/>
              <a:t> design engineering 1 – On and off carriage infrastructure</a:t>
            </a:r>
            <a:endParaRPr lang="en-US" sz="1400" i="1" dirty="0">
              <a:solidFill>
                <a:schemeClr val="tx2">
                  <a:lumMod val="60000"/>
                  <a:lumOff val="40000"/>
                </a:schemeClr>
              </a:solidFill>
            </a:endParaRPr>
          </a:p>
        </p:txBody>
      </p:sp>
      <p:graphicFrame>
        <p:nvGraphicFramePr>
          <p:cNvPr id="7" name="Table 7">
            <a:extLst>
              <a:ext uri="{FF2B5EF4-FFF2-40B4-BE49-F238E27FC236}">
                <a16:creationId xmlns:a16="http://schemas.microsoft.com/office/drawing/2014/main" id="{38169C15-E002-46A4-A47A-71DE8B95F020}"/>
              </a:ext>
            </a:extLst>
          </p:cNvPr>
          <p:cNvGraphicFramePr>
            <a:graphicFrameLocks noGrp="1"/>
          </p:cNvGraphicFramePr>
          <p:nvPr>
            <p:extLst>
              <p:ext uri="{D42A27DB-BD31-4B8C-83A1-F6EECF244321}">
                <p14:modId xmlns:p14="http://schemas.microsoft.com/office/powerpoint/2010/main" val="4159349429"/>
              </p:ext>
            </p:extLst>
          </p:nvPr>
        </p:nvGraphicFramePr>
        <p:xfrm>
          <a:off x="268759" y="666749"/>
          <a:ext cx="8610600" cy="4185587"/>
        </p:xfrm>
        <a:graphic>
          <a:graphicData uri="http://schemas.openxmlformats.org/drawingml/2006/table">
            <a:tbl>
              <a:tblPr firstRow="1" bandRow="1">
                <a:tableStyleId>{7DF18680-E054-41AD-8BC1-D1AEF772440D}</a:tableStyleId>
              </a:tblPr>
              <a:tblGrid>
                <a:gridCol w="1865871">
                  <a:extLst>
                    <a:ext uri="{9D8B030D-6E8A-4147-A177-3AD203B41FA5}">
                      <a16:colId xmlns:a16="http://schemas.microsoft.com/office/drawing/2014/main" val="2687967898"/>
                    </a:ext>
                  </a:extLst>
                </a:gridCol>
                <a:gridCol w="1906029">
                  <a:extLst>
                    <a:ext uri="{9D8B030D-6E8A-4147-A177-3AD203B41FA5}">
                      <a16:colId xmlns:a16="http://schemas.microsoft.com/office/drawing/2014/main" val="2798467308"/>
                    </a:ext>
                  </a:extLst>
                </a:gridCol>
                <a:gridCol w="1961636">
                  <a:extLst>
                    <a:ext uri="{9D8B030D-6E8A-4147-A177-3AD203B41FA5}">
                      <a16:colId xmlns:a16="http://schemas.microsoft.com/office/drawing/2014/main" val="2334101839"/>
                    </a:ext>
                  </a:extLst>
                </a:gridCol>
                <a:gridCol w="2877064">
                  <a:extLst>
                    <a:ext uri="{9D8B030D-6E8A-4147-A177-3AD203B41FA5}">
                      <a16:colId xmlns:a16="http://schemas.microsoft.com/office/drawing/2014/main" val="2894538859"/>
                    </a:ext>
                  </a:extLst>
                </a:gridCol>
              </a:tblGrid>
              <a:tr h="414467">
                <a:tc>
                  <a:txBody>
                    <a:bodyPr/>
                    <a:lstStyle/>
                    <a:p>
                      <a:endParaRPr lang="en-US" sz="1000" dirty="0"/>
                    </a:p>
                  </a:txBody>
                  <a:tcPr/>
                </a:tc>
                <a:tc>
                  <a:txBody>
                    <a:bodyPr/>
                    <a:lstStyle/>
                    <a:p>
                      <a:r>
                        <a:rPr lang="en-US" sz="1000" dirty="0"/>
                        <a:t>Remaining design and engineering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Status of remaining work</a:t>
                      </a:r>
                    </a:p>
                  </a:txBody>
                  <a:tcPr/>
                </a:tc>
                <a:tc>
                  <a:txBody>
                    <a:bodyPr/>
                    <a:lstStyle/>
                    <a:p>
                      <a:r>
                        <a:rPr lang="en-US" sz="1000" dirty="0"/>
                        <a:t>Personnel</a:t>
                      </a:r>
                    </a:p>
                  </a:txBody>
                  <a:tcPr/>
                </a:tc>
                <a:extLst>
                  <a:ext uri="{0D108BD9-81ED-4DB2-BD59-A6C34878D82A}">
                    <a16:rowId xmlns:a16="http://schemas.microsoft.com/office/drawing/2014/main" val="606451906"/>
                  </a:ext>
                </a:extLst>
              </a:tr>
              <a:tr h="464469">
                <a:tc>
                  <a:txBody>
                    <a:bodyPr/>
                    <a:lstStyle/>
                    <a:p>
                      <a:r>
                        <a:rPr lang="en-US" sz="1000" dirty="0"/>
                        <a:t>Line electric power</a:t>
                      </a:r>
                    </a:p>
                  </a:txBody>
                  <a:tcPr anchor="ctr"/>
                </a:tc>
                <a:tc>
                  <a:txBody>
                    <a:bodyPr/>
                    <a:lstStyle/>
                    <a:p>
                      <a:r>
                        <a:rPr lang="en-US" sz="1000" i="1" dirty="0">
                          <a:solidFill>
                            <a:srgbClr val="FF0000"/>
                          </a:solidFill>
                        </a:rPr>
                        <a:t>AC power design</a:t>
                      </a:r>
                    </a:p>
                    <a:p>
                      <a:r>
                        <a:rPr lang="en-US" sz="1000" i="1" dirty="0">
                          <a:solidFill>
                            <a:srgbClr val="FF0000"/>
                          </a:solidFill>
                        </a:rPr>
                        <a:t>AC power procurement</a:t>
                      </a:r>
                    </a:p>
                    <a:p>
                      <a:r>
                        <a:rPr lang="en-US" sz="1000" i="1" dirty="0">
                          <a:solidFill>
                            <a:srgbClr val="FF0000"/>
                          </a:solidFill>
                        </a:rPr>
                        <a:t>Work planning for install</a:t>
                      </a:r>
                    </a:p>
                  </a:txBody>
                  <a:tcPr anchor="ctr"/>
                </a:tc>
                <a:tc>
                  <a:txBody>
                    <a:bodyPr/>
                    <a:lstStyle/>
                    <a:p>
                      <a:endParaRPr lang="en-US" sz="1000" dirty="0"/>
                    </a:p>
                  </a:txBody>
                  <a:tcPr anchor="ctr"/>
                </a:tc>
                <a:tc>
                  <a:txBody>
                    <a:bodyPr/>
                    <a:lstStyle/>
                    <a:p>
                      <a:r>
                        <a:rPr lang="en-US" sz="1000" dirty="0"/>
                        <a:t>Joel Vasquez</a:t>
                      </a:r>
                    </a:p>
                    <a:p>
                      <a:r>
                        <a:rPr lang="en-US" sz="1000" dirty="0"/>
                        <a:t>Jermaine Jones</a:t>
                      </a:r>
                    </a:p>
                    <a:p>
                      <a:r>
                        <a:rPr lang="en-US" sz="1000" dirty="0"/>
                        <a:t>Brian </a:t>
                      </a:r>
                      <a:r>
                        <a:rPr lang="en-US" sz="1000" dirty="0" err="1"/>
                        <a:t>Streckenback</a:t>
                      </a:r>
                      <a:r>
                        <a:rPr lang="en-US" sz="1000" dirty="0"/>
                        <a:t> – CA-D</a:t>
                      </a:r>
                    </a:p>
                    <a:p>
                      <a:r>
                        <a:rPr lang="en-US" sz="1000" dirty="0"/>
                        <a:t>Dennis Donaldson – CA-D</a:t>
                      </a:r>
                    </a:p>
                  </a:txBody>
                  <a:tcPr anchor="ctr"/>
                </a:tc>
                <a:extLst>
                  <a:ext uri="{0D108BD9-81ED-4DB2-BD59-A6C34878D82A}">
                    <a16:rowId xmlns:a16="http://schemas.microsoft.com/office/drawing/2014/main" val="3536593379"/>
                  </a:ext>
                </a:extLst>
              </a:tr>
              <a:tr h="395739">
                <a:tc>
                  <a:txBody>
                    <a:bodyPr/>
                    <a:lstStyle/>
                    <a:p>
                      <a:r>
                        <a:rPr lang="en-US" sz="1000" dirty="0"/>
                        <a:t>Magnet power and control</a:t>
                      </a:r>
                    </a:p>
                  </a:txBody>
                  <a:tcPr anchor="ctr"/>
                </a:tc>
                <a:tc>
                  <a:txBody>
                    <a:bodyPr/>
                    <a:lstStyle/>
                    <a:p>
                      <a:r>
                        <a:rPr lang="en-US" sz="1000" dirty="0" err="1"/>
                        <a:t>Misc</a:t>
                      </a:r>
                      <a:r>
                        <a:rPr lang="en-US" sz="1000" dirty="0"/>
                        <a:t> design and procurement</a:t>
                      </a:r>
                    </a:p>
                    <a:p>
                      <a:r>
                        <a:rPr lang="en-US" sz="1000" dirty="0"/>
                        <a:t>Operating procedure</a:t>
                      </a:r>
                    </a:p>
                  </a:txBody>
                  <a:tcPr anchor="ctr"/>
                </a:tc>
                <a:tc>
                  <a:txBody>
                    <a:bodyPr/>
                    <a:lstStyle/>
                    <a:p>
                      <a:endParaRPr lang="en-US" sz="1000"/>
                    </a:p>
                  </a:txBody>
                  <a:tcPr anchor="ctr"/>
                </a:tc>
                <a:tc>
                  <a:txBody>
                    <a:bodyPr/>
                    <a:lstStyle/>
                    <a:p>
                      <a:r>
                        <a:rPr lang="en-US" sz="1000" dirty="0"/>
                        <a:t>Carl Schultheiss – CA-D</a:t>
                      </a:r>
                    </a:p>
                    <a:p>
                      <a:r>
                        <a:rPr lang="en-US" sz="1000" dirty="0"/>
                        <a:t>Kin Yip – CA-D</a:t>
                      </a:r>
                    </a:p>
                    <a:p>
                      <a:r>
                        <a:rPr lang="en-US" sz="1000" dirty="0"/>
                        <a:t>Pablo Rosas – CA-D</a:t>
                      </a:r>
                    </a:p>
                    <a:p>
                      <a:r>
                        <a:rPr lang="en-US" sz="1000" dirty="0"/>
                        <a:t>Brian Streckenbach – CA-D</a:t>
                      </a:r>
                    </a:p>
                  </a:txBody>
                  <a:tcPr anchor="ctr"/>
                </a:tc>
                <a:extLst>
                  <a:ext uri="{0D108BD9-81ED-4DB2-BD59-A6C34878D82A}">
                    <a16:rowId xmlns:a16="http://schemas.microsoft.com/office/drawing/2014/main" val="2219154756"/>
                  </a:ext>
                </a:extLst>
              </a:tr>
              <a:tr h="395739">
                <a:tc>
                  <a:txBody>
                    <a:bodyPr/>
                    <a:lstStyle/>
                    <a:p>
                      <a:r>
                        <a:rPr lang="en-US" sz="1000" dirty="0"/>
                        <a:t>Detector safety systems</a:t>
                      </a:r>
                    </a:p>
                  </a:txBody>
                  <a:tcPr anchor="ctr"/>
                </a:tc>
                <a:tc>
                  <a:txBody>
                    <a:bodyPr/>
                    <a:lstStyle/>
                    <a:p>
                      <a:r>
                        <a:rPr lang="en-US" sz="1000" i="1" dirty="0">
                          <a:solidFill>
                            <a:srgbClr val="FF0000"/>
                          </a:solidFill>
                        </a:rPr>
                        <a:t>Joel email</a:t>
                      </a:r>
                    </a:p>
                  </a:txBody>
                  <a:tcPr anchor="ctr"/>
                </a:tc>
                <a:tc>
                  <a:txBody>
                    <a:bodyPr/>
                    <a:lstStyle/>
                    <a:p>
                      <a:endParaRPr lang="en-US" sz="1000" dirty="0"/>
                    </a:p>
                  </a:txBody>
                  <a:tcPr anchor="ctr"/>
                </a:tc>
                <a:tc>
                  <a:txBody>
                    <a:bodyPr/>
                    <a:lstStyle/>
                    <a:p>
                      <a:r>
                        <a:rPr lang="en-US" sz="1000" dirty="0"/>
                        <a:t>Joel Vasquez – sPHENIX</a:t>
                      </a:r>
                    </a:p>
                    <a:p>
                      <a:r>
                        <a:rPr lang="en-US" sz="1000" dirty="0"/>
                        <a:t>Lee Flader - ATRO</a:t>
                      </a:r>
                    </a:p>
                    <a:p>
                      <a:r>
                        <a:rPr lang="en-US" sz="1000" dirty="0"/>
                        <a:t>Designer - TBD</a:t>
                      </a:r>
                    </a:p>
                  </a:txBody>
                  <a:tcPr anchor="ctr"/>
                </a:tc>
                <a:extLst>
                  <a:ext uri="{0D108BD9-81ED-4DB2-BD59-A6C34878D82A}">
                    <a16:rowId xmlns:a16="http://schemas.microsoft.com/office/drawing/2014/main" val="3171344588"/>
                  </a:ext>
                </a:extLst>
              </a:tr>
              <a:tr h="395739">
                <a:tc>
                  <a:txBody>
                    <a:bodyPr/>
                    <a:lstStyle/>
                    <a:p>
                      <a:endParaRPr lang="en-US" sz="1000" dirty="0"/>
                    </a:p>
                  </a:txBody>
                  <a:tcPr anchor="ctr"/>
                </a:tc>
                <a:tc>
                  <a:txBody>
                    <a:bodyPr/>
                    <a:lstStyle/>
                    <a:p>
                      <a:endParaRPr lang="en-US" sz="1000" dirty="0"/>
                    </a:p>
                  </a:txBody>
                  <a:tcPr anchor="ctr"/>
                </a:tc>
                <a:tc>
                  <a:txBody>
                    <a:bodyPr/>
                    <a:lstStyle/>
                    <a:p>
                      <a:endParaRPr lang="en-US" sz="1000" dirty="0"/>
                    </a:p>
                  </a:txBody>
                  <a:tcPr anchor="ctr"/>
                </a:tc>
                <a:tc>
                  <a:txBody>
                    <a:bodyPr/>
                    <a:lstStyle/>
                    <a:p>
                      <a:endParaRPr lang="en-US" sz="1000" dirty="0"/>
                    </a:p>
                  </a:txBody>
                  <a:tcPr anchor="ctr"/>
                </a:tc>
                <a:extLst>
                  <a:ext uri="{0D108BD9-81ED-4DB2-BD59-A6C34878D82A}">
                    <a16:rowId xmlns:a16="http://schemas.microsoft.com/office/drawing/2014/main" val="2171678629"/>
                  </a:ext>
                </a:extLst>
              </a:tr>
              <a:tr h="633183">
                <a:tc>
                  <a:txBody>
                    <a:bodyPr/>
                    <a:lstStyle/>
                    <a:p>
                      <a:endParaRPr lang="en-US" sz="1000" dirty="0"/>
                    </a:p>
                  </a:txBody>
                  <a:tcPr anchor="ctr"/>
                </a:tc>
                <a:tc>
                  <a:txBody>
                    <a:bodyPr/>
                    <a:lstStyle/>
                    <a:p>
                      <a:endParaRPr lang="en-US" sz="1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nchor="ctr"/>
                </a:tc>
                <a:tc>
                  <a:txBody>
                    <a:bodyPr/>
                    <a:lstStyle/>
                    <a:p>
                      <a:endParaRPr lang="en-US" sz="1000" dirty="0"/>
                    </a:p>
                  </a:txBody>
                  <a:tcPr anchor="ctr"/>
                </a:tc>
                <a:extLst>
                  <a:ext uri="{0D108BD9-81ED-4DB2-BD59-A6C34878D82A}">
                    <a16:rowId xmlns:a16="http://schemas.microsoft.com/office/drawing/2014/main" val="1583338498"/>
                  </a:ext>
                </a:extLst>
              </a:tr>
              <a:tr h="395739">
                <a:tc>
                  <a:txBody>
                    <a:bodyPr/>
                    <a:lstStyle/>
                    <a:p>
                      <a:endParaRPr lang="en-US" sz="1000" dirty="0"/>
                    </a:p>
                  </a:txBody>
                  <a:tcPr anchor="ctr"/>
                </a:tc>
                <a:tc>
                  <a:txBody>
                    <a:bodyPr/>
                    <a:lstStyle/>
                    <a:p>
                      <a:endParaRPr lang="en-US" sz="1000" dirty="0"/>
                    </a:p>
                  </a:txBody>
                  <a:tcPr anchor="ctr"/>
                </a:tc>
                <a:tc>
                  <a:txBody>
                    <a:bodyPr/>
                    <a:lstStyle/>
                    <a:p>
                      <a:endParaRPr lang="en-US" sz="1000" dirty="0"/>
                    </a:p>
                  </a:txBody>
                  <a:tcPr anchor="ctr"/>
                </a:tc>
                <a:tc>
                  <a:txBody>
                    <a:bodyPr/>
                    <a:lstStyle/>
                    <a:p>
                      <a:endParaRPr lang="en-US" sz="1000" dirty="0"/>
                    </a:p>
                  </a:txBody>
                  <a:tcPr anchor="ctr"/>
                </a:tc>
                <a:extLst>
                  <a:ext uri="{0D108BD9-81ED-4DB2-BD59-A6C34878D82A}">
                    <a16:rowId xmlns:a16="http://schemas.microsoft.com/office/drawing/2014/main" val="497780604"/>
                  </a:ext>
                </a:extLst>
              </a:tr>
              <a:tr h="395739">
                <a:tc>
                  <a:txBody>
                    <a:bodyPr/>
                    <a:lstStyle/>
                    <a:p>
                      <a:endParaRPr lang="en-US" sz="1000" dirty="0"/>
                    </a:p>
                  </a:txBody>
                  <a:tcPr anchor="ctr"/>
                </a:tc>
                <a:tc>
                  <a:txBody>
                    <a:bodyPr/>
                    <a:lstStyle/>
                    <a:p>
                      <a:endParaRPr lang="en-US" sz="1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nchor="ctr"/>
                </a:tc>
                <a:tc>
                  <a:txBody>
                    <a:bodyPr/>
                    <a:lstStyle/>
                    <a:p>
                      <a:endParaRPr lang="en-US" sz="1000" dirty="0"/>
                    </a:p>
                  </a:txBody>
                  <a:tcPr anchor="ctr"/>
                </a:tc>
                <a:extLst>
                  <a:ext uri="{0D108BD9-81ED-4DB2-BD59-A6C34878D82A}">
                    <a16:rowId xmlns:a16="http://schemas.microsoft.com/office/drawing/2014/main" val="1873304419"/>
                  </a:ext>
                </a:extLst>
              </a:tr>
            </a:tbl>
          </a:graphicData>
        </a:graphic>
      </p:graphicFrame>
    </p:spTree>
    <p:extLst>
      <p:ext uri="{BB962C8B-B14F-4D97-AF65-F5344CB8AC3E}">
        <p14:creationId xmlns:p14="http://schemas.microsoft.com/office/powerpoint/2010/main" val="4059776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613CB-85B6-49A2-9EF2-1F7B446D0715}"/>
              </a:ext>
            </a:extLst>
          </p:cNvPr>
          <p:cNvSpPr>
            <a:spLocks noGrp="1"/>
          </p:cNvSpPr>
          <p:nvPr>
            <p:ph type="title"/>
          </p:nvPr>
        </p:nvSpPr>
        <p:spPr>
          <a:xfrm>
            <a:off x="304800" y="21431"/>
            <a:ext cx="8229600" cy="546497"/>
          </a:xfrm>
        </p:spPr>
        <p:txBody>
          <a:bodyPr/>
          <a:lstStyle/>
          <a:p>
            <a:r>
              <a:rPr lang="en-US" sz="1600" dirty="0"/>
              <a:t>sPHENIX field engineering support 1</a:t>
            </a:r>
            <a:endParaRPr lang="en-US" sz="1600" i="1" dirty="0">
              <a:solidFill>
                <a:schemeClr val="tx2">
                  <a:lumMod val="60000"/>
                  <a:lumOff val="40000"/>
                </a:schemeClr>
              </a:solidFill>
            </a:endParaRPr>
          </a:p>
        </p:txBody>
      </p:sp>
      <p:graphicFrame>
        <p:nvGraphicFramePr>
          <p:cNvPr id="7" name="Table 7">
            <a:extLst>
              <a:ext uri="{FF2B5EF4-FFF2-40B4-BE49-F238E27FC236}">
                <a16:creationId xmlns:a16="http://schemas.microsoft.com/office/drawing/2014/main" id="{38169C15-E002-46A4-A47A-71DE8B95F020}"/>
              </a:ext>
            </a:extLst>
          </p:cNvPr>
          <p:cNvGraphicFramePr>
            <a:graphicFrameLocks noGrp="1"/>
          </p:cNvGraphicFramePr>
          <p:nvPr>
            <p:extLst>
              <p:ext uri="{D42A27DB-BD31-4B8C-83A1-F6EECF244321}">
                <p14:modId xmlns:p14="http://schemas.microsoft.com/office/powerpoint/2010/main" val="2629987791"/>
              </p:ext>
            </p:extLst>
          </p:nvPr>
        </p:nvGraphicFramePr>
        <p:xfrm>
          <a:off x="266700" y="616596"/>
          <a:ext cx="8610600" cy="4207103"/>
        </p:xfrm>
        <a:graphic>
          <a:graphicData uri="http://schemas.openxmlformats.org/drawingml/2006/table">
            <a:tbl>
              <a:tblPr firstRow="1" bandRow="1">
                <a:tableStyleId>{5C22544A-7EE6-4342-B048-85BDC9FD1C3A}</a:tableStyleId>
              </a:tblPr>
              <a:tblGrid>
                <a:gridCol w="1865871">
                  <a:extLst>
                    <a:ext uri="{9D8B030D-6E8A-4147-A177-3AD203B41FA5}">
                      <a16:colId xmlns:a16="http://schemas.microsoft.com/office/drawing/2014/main" val="2687967898"/>
                    </a:ext>
                  </a:extLst>
                </a:gridCol>
                <a:gridCol w="1906029">
                  <a:extLst>
                    <a:ext uri="{9D8B030D-6E8A-4147-A177-3AD203B41FA5}">
                      <a16:colId xmlns:a16="http://schemas.microsoft.com/office/drawing/2014/main" val="2798467308"/>
                    </a:ext>
                  </a:extLst>
                </a:gridCol>
                <a:gridCol w="1961636">
                  <a:extLst>
                    <a:ext uri="{9D8B030D-6E8A-4147-A177-3AD203B41FA5}">
                      <a16:colId xmlns:a16="http://schemas.microsoft.com/office/drawing/2014/main" val="2334101839"/>
                    </a:ext>
                  </a:extLst>
                </a:gridCol>
                <a:gridCol w="2877064">
                  <a:extLst>
                    <a:ext uri="{9D8B030D-6E8A-4147-A177-3AD203B41FA5}">
                      <a16:colId xmlns:a16="http://schemas.microsoft.com/office/drawing/2014/main" val="2894538859"/>
                    </a:ext>
                  </a:extLst>
                </a:gridCol>
              </a:tblGrid>
              <a:tr h="361951">
                <a:tc>
                  <a:txBody>
                    <a:bodyPr/>
                    <a:lstStyle/>
                    <a:p>
                      <a:endParaRPr lang="en-US" sz="900" dirty="0"/>
                    </a:p>
                  </a:txBody>
                  <a:tcPr/>
                </a:tc>
                <a:tc>
                  <a:txBody>
                    <a:bodyPr/>
                    <a:lstStyle/>
                    <a:p>
                      <a:r>
                        <a:rPr lang="en-US" sz="900" dirty="0"/>
                        <a:t>Install Status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Work planning and construction managers</a:t>
                      </a:r>
                    </a:p>
                  </a:txBody>
                  <a:tcPr/>
                </a:tc>
                <a:tc>
                  <a:txBody>
                    <a:bodyPr/>
                    <a:lstStyle/>
                    <a:p>
                      <a:r>
                        <a:rPr lang="en-US" sz="900" dirty="0"/>
                        <a:t>Engineering Staff Assignment</a:t>
                      </a:r>
                    </a:p>
                  </a:txBody>
                  <a:tcPr/>
                </a:tc>
                <a:extLst>
                  <a:ext uri="{0D108BD9-81ED-4DB2-BD59-A6C34878D82A}">
                    <a16:rowId xmlns:a16="http://schemas.microsoft.com/office/drawing/2014/main" val="606451906"/>
                  </a:ext>
                </a:extLst>
              </a:tr>
              <a:tr h="436614">
                <a:tc>
                  <a:txBody>
                    <a:bodyPr/>
                    <a:lstStyle/>
                    <a:p>
                      <a:r>
                        <a:rPr lang="en-US" sz="900" dirty="0"/>
                        <a:t>AH and IR floor and track reinforce</a:t>
                      </a:r>
                    </a:p>
                  </a:txBody>
                  <a:tcPr anchor="ctr"/>
                </a:tc>
                <a:tc>
                  <a:txBody>
                    <a:bodyPr/>
                    <a:lstStyle/>
                    <a:p>
                      <a:r>
                        <a:rPr lang="en-US" sz="900" dirty="0"/>
                        <a:t>AH complete, IR starting</a:t>
                      </a:r>
                    </a:p>
                  </a:txBody>
                  <a:tcPr anchor="ctr"/>
                </a:tc>
                <a:tc rowSpan="6">
                  <a:txBody>
                    <a:bodyPr/>
                    <a:lstStyle/>
                    <a:p>
                      <a:r>
                        <a:rPr lang="en-US" sz="900" dirty="0"/>
                        <a:t>Russ Feder</a:t>
                      </a:r>
                    </a:p>
                    <a:p>
                      <a:r>
                        <a:rPr lang="en-US" sz="900" dirty="0"/>
                        <a:t>Jim Mills</a:t>
                      </a:r>
                    </a:p>
                    <a:p>
                      <a:r>
                        <a:rPr lang="en-US" sz="900" dirty="0"/>
                        <a:t>Chris Pontieri</a:t>
                      </a:r>
                    </a:p>
                    <a:p>
                      <a:r>
                        <a:rPr lang="en-US" sz="900" dirty="0"/>
                        <a:t>Joel Vasquez</a:t>
                      </a:r>
                    </a:p>
                    <a:p>
                      <a:r>
                        <a:rPr lang="en-US" sz="900" dirty="0"/>
                        <a:t>Brian Streckenbach</a:t>
                      </a:r>
                    </a:p>
                    <a:p>
                      <a:r>
                        <a:rPr lang="en-US" sz="900" dirty="0"/>
                        <a:t>Rich Ruggiero</a:t>
                      </a:r>
                    </a:p>
                  </a:txBody>
                  <a:tcPr anchor="ctr"/>
                </a:tc>
                <a:tc>
                  <a:txBody>
                    <a:bodyPr/>
                    <a:lstStyle/>
                    <a:p>
                      <a:r>
                        <a:rPr lang="en-US" sz="900" dirty="0"/>
                        <a:t>Jim Mills tech rep for contract</a:t>
                      </a:r>
                    </a:p>
                  </a:txBody>
                  <a:tcPr anchor="ctr"/>
                </a:tc>
                <a:extLst>
                  <a:ext uri="{0D108BD9-81ED-4DB2-BD59-A6C34878D82A}">
                    <a16:rowId xmlns:a16="http://schemas.microsoft.com/office/drawing/2014/main" val="3536593379"/>
                  </a:ext>
                </a:extLst>
              </a:tr>
              <a:tr h="698583">
                <a:tc>
                  <a:txBody>
                    <a:bodyPr/>
                    <a:lstStyle/>
                    <a:p>
                      <a:r>
                        <a:rPr lang="en-US" sz="900" dirty="0"/>
                        <a:t>Cradle-carriage-platform-pole tips – seismic restraints- stairs</a:t>
                      </a:r>
                    </a:p>
                  </a:txBody>
                  <a:tcPr anchor="ctr"/>
                </a:tc>
                <a:tc>
                  <a:txBody>
                    <a:bodyPr/>
                    <a:lstStyle/>
                    <a:p>
                      <a:r>
                        <a:rPr lang="en-US" sz="900" dirty="0"/>
                        <a:t>Base complete, all other work to go</a:t>
                      </a:r>
                    </a:p>
                  </a:txBody>
                  <a:tcPr anchor="ctr"/>
                </a:tc>
                <a:tc vMerge="1">
                  <a:txBody>
                    <a:bodyPr/>
                    <a:lstStyle/>
                    <a:p>
                      <a:endParaRPr lang="en-US" sz="900" dirty="0"/>
                    </a:p>
                  </a:txBody>
                  <a:tcPr anchor="ctr"/>
                </a:tc>
                <a:tc>
                  <a:txBody>
                    <a:bodyPr/>
                    <a:lstStyle/>
                    <a:p>
                      <a:r>
                        <a:rPr lang="en-US" sz="900" dirty="0"/>
                        <a:t>Jon Hock</a:t>
                      </a:r>
                    </a:p>
                    <a:p>
                      <a:r>
                        <a:rPr lang="en-US" sz="900" dirty="0"/>
                        <a:t>George Mahler</a:t>
                      </a:r>
                    </a:p>
                    <a:p>
                      <a:r>
                        <a:rPr lang="en-US" sz="900" dirty="0"/>
                        <a:t>Brian Brenton</a:t>
                      </a:r>
                    </a:p>
                  </a:txBody>
                  <a:tcPr anchor="ctr"/>
                </a:tc>
                <a:extLst>
                  <a:ext uri="{0D108BD9-81ED-4DB2-BD59-A6C34878D82A}">
                    <a16:rowId xmlns:a16="http://schemas.microsoft.com/office/drawing/2014/main" val="2219154756"/>
                  </a:ext>
                </a:extLst>
              </a:tr>
              <a:tr h="785906">
                <a:tc>
                  <a:txBody>
                    <a:bodyPr/>
                    <a:lstStyle/>
                    <a:p>
                      <a:r>
                        <a:rPr lang="en-US" sz="900" dirty="0"/>
                        <a:t>oHCAL and </a:t>
                      </a:r>
                      <a:r>
                        <a:rPr lang="en-US" sz="900" dirty="0" err="1"/>
                        <a:t>iHCAL</a:t>
                      </a:r>
                      <a:r>
                        <a:rPr lang="en-US" sz="900" dirty="0"/>
                        <a:t> 912 factories and 1008 install</a:t>
                      </a:r>
                    </a:p>
                  </a:txBody>
                  <a:tcPr anchor="ctr"/>
                </a:tc>
                <a:tc>
                  <a:txBody>
                    <a:bodyPr/>
                    <a:lstStyle/>
                    <a:p>
                      <a:r>
                        <a:rPr lang="en-US" sz="900" dirty="0"/>
                        <a:t>One </a:t>
                      </a:r>
                      <a:r>
                        <a:rPr lang="en-US" sz="900" dirty="0" err="1"/>
                        <a:t>oHCAL</a:t>
                      </a:r>
                      <a:r>
                        <a:rPr lang="en-US" sz="900" dirty="0"/>
                        <a:t> installed as of 7/8/21</a:t>
                      </a:r>
                    </a:p>
                    <a:p>
                      <a:r>
                        <a:rPr lang="en-US" sz="900" dirty="0"/>
                        <a:t>Have eight </a:t>
                      </a:r>
                      <a:r>
                        <a:rPr lang="en-US" sz="900" dirty="0" err="1"/>
                        <a:t>iHCAL</a:t>
                      </a:r>
                      <a:r>
                        <a:rPr lang="en-US" sz="900" dirty="0"/>
                        <a:t> sectors in-hand and will start </a:t>
                      </a:r>
                      <a:r>
                        <a:rPr lang="en-US" sz="900" dirty="0" err="1"/>
                        <a:t>iHCAL</a:t>
                      </a:r>
                      <a:r>
                        <a:rPr lang="en-US" sz="900" dirty="0"/>
                        <a:t> factory prep</a:t>
                      </a:r>
                    </a:p>
                  </a:txBody>
                  <a:tcPr anchor="ctr"/>
                </a:tc>
                <a:tc vMerge="1">
                  <a:txBody>
                    <a:bodyPr/>
                    <a:lstStyle/>
                    <a:p>
                      <a:endParaRPr lang="en-US" sz="900" dirty="0"/>
                    </a:p>
                  </a:txBody>
                  <a:tcPr anchor="ctr"/>
                </a:tc>
                <a:tc>
                  <a:txBody>
                    <a:bodyPr/>
                    <a:lstStyle/>
                    <a:p>
                      <a:r>
                        <a:rPr lang="en-US" sz="900" dirty="0"/>
                        <a:t>Chris Pontieri</a:t>
                      </a:r>
                    </a:p>
                    <a:p>
                      <a:r>
                        <a:rPr lang="en-US" sz="900" dirty="0"/>
                        <a:t>Leo DeMino</a:t>
                      </a:r>
                    </a:p>
                    <a:p>
                      <a:r>
                        <a:rPr lang="en-US" sz="900" dirty="0"/>
                        <a:t>John Scheblein</a:t>
                      </a:r>
                    </a:p>
                  </a:txBody>
                  <a:tcPr anchor="ctr"/>
                </a:tc>
                <a:extLst>
                  <a:ext uri="{0D108BD9-81ED-4DB2-BD59-A6C34878D82A}">
                    <a16:rowId xmlns:a16="http://schemas.microsoft.com/office/drawing/2014/main" val="3171344588"/>
                  </a:ext>
                </a:extLst>
              </a:tr>
              <a:tr h="4366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EMCAL 510 factory and 1008 install</a:t>
                      </a:r>
                    </a:p>
                  </a:txBody>
                  <a:tcPr anchor="ctr"/>
                </a:tc>
                <a:tc>
                  <a:txBody>
                    <a:bodyPr/>
                    <a:lstStyle/>
                    <a:p>
                      <a:r>
                        <a:rPr lang="en-US" sz="900" b="0" dirty="0">
                          <a:solidFill>
                            <a:schemeClr val="tx1"/>
                          </a:solidFill>
                        </a:rPr>
                        <a:t>Sector 28 of 64 complete</a:t>
                      </a:r>
                    </a:p>
                    <a:p>
                      <a:r>
                        <a:rPr lang="en-US" sz="900" b="0" dirty="0">
                          <a:solidFill>
                            <a:schemeClr val="tx1"/>
                          </a:solidFill>
                        </a:rPr>
                        <a:t>EMCAL install after </a:t>
                      </a:r>
                      <a:r>
                        <a:rPr lang="en-US" sz="900" b="0" dirty="0" err="1">
                          <a:solidFill>
                            <a:schemeClr val="tx1"/>
                          </a:solidFill>
                        </a:rPr>
                        <a:t>iHCAL</a:t>
                      </a:r>
                      <a:r>
                        <a:rPr lang="en-US" sz="900" b="0" dirty="0">
                          <a:solidFill>
                            <a:schemeClr val="tx1"/>
                          </a:solidFill>
                        </a:rPr>
                        <a:t> install</a:t>
                      </a:r>
                    </a:p>
                  </a:txBody>
                  <a:tcPr anchor="ctr"/>
                </a:tc>
                <a:tc vMerge="1">
                  <a:txBody>
                    <a:bodyPr/>
                    <a:lstStyle/>
                    <a:p>
                      <a:endParaRPr lang="en-US" sz="900" dirty="0"/>
                    </a:p>
                  </a:txBody>
                  <a:tcPr anchor="ctr"/>
                </a:tc>
                <a:tc>
                  <a:txBody>
                    <a:bodyPr/>
                    <a:lstStyle/>
                    <a:p>
                      <a:r>
                        <a:rPr lang="en-US" sz="900" dirty="0"/>
                        <a:t>Dan Cacace</a:t>
                      </a:r>
                    </a:p>
                    <a:p>
                      <a:r>
                        <a:rPr lang="en-US" sz="900" dirty="0"/>
                        <a:t>Sean Stoll</a:t>
                      </a:r>
                    </a:p>
                    <a:p>
                      <a:r>
                        <a:rPr lang="en-US" sz="900" dirty="0"/>
                        <a:t>Rob Pisani</a:t>
                      </a:r>
                    </a:p>
                  </a:txBody>
                  <a:tcPr anchor="ctr"/>
                </a:tc>
                <a:extLst>
                  <a:ext uri="{0D108BD9-81ED-4DB2-BD59-A6C34878D82A}">
                    <a16:rowId xmlns:a16="http://schemas.microsoft.com/office/drawing/2014/main" val="2171678629"/>
                  </a:ext>
                </a:extLst>
              </a:tr>
              <a:tr h="4366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Magnet install, map, and test</a:t>
                      </a:r>
                    </a:p>
                  </a:txBody>
                  <a:tcPr anchor="ctr"/>
                </a:tc>
                <a:tc>
                  <a:txBody>
                    <a:bodyPr/>
                    <a:lstStyle/>
                    <a:p>
                      <a:r>
                        <a:rPr lang="en-US" sz="900" dirty="0"/>
                        <a:t>Start in September 2021</a:t>
                      </a:r>
                    </a:p>
                  </a:txBody>
                  <a:tcPr anchor="ctr"/>
                </a:tc>
                <a:tc vMerge="1">
                  <a:txBody>
                    <a:bodyPr/>
                    <a:lstStyle/>
                    <a:p>
                      <a:endParaRPr lang="en-US" sz="900" dirty="0"/>
                    </a:p>
                  </a:txBody>
                  <a:tcPr anchor="ctr"/>
                </a:tc>
                <a:tc>
                  <a:txBody>
                    <a:bodyPr/>
                    <a:lstStyle/>
                    <a:p>
                      <a:r>
                        <a:rPr lang="en-US" sz="900" dirty="0"/>
                        <a:t>Kin Yip</a:t>
                      </a:r>
                    </a:p>
                    <a:p>
                      <a:r>
                        <a:rPr lang="en-US" sz="900" dirty="0"/>
                        <a:t>Carl Schultheiss</a:t>
                      </a:r>
                    </a:p>
                    <a:p>
                      <a:r>
                        <a:rPr lang="en-US" sz="900" dirty="0"/>
                        <a:t>Pablo Rosas</a:t>
                      </a:r>
                    </a:p>
                    <a:p>
                      <a:r>
                        <a:rPr lang="en-US" sz="900" dirty="0"/>
                        <a:t>…and many other ATRO-AM depending on work</a:t>
                      </a:r>
                    </a:p>
                    <a:p>
                      <a:r>
                        <a:rPr lang="en-US" sz="900" dirty="0"/>
                        <a:t>Leo DeMino - ATRO</a:t>
                      </a:r>
                    </a:p>
                  </a:txBody>
                  <a:tcPr anchor="ctr"/>
                </a:tc>
                <a:extLst>
                  <a:ext uri="{0D108BD9-81ED-4DB2-BD59-A6C34878D82A}">
                    <a16:rowId xmlns:a16="http://schemas.microsoft.com/office/drawing/2014/main" val="1583338498"/>
                  </a:ext>
                </a:extLst>
              </a:tr>
              <a:tr h="436614">
                <a:tc>
                  <a:txBody>
                    <a:bodyPr/>
                    <a:lstStyle/>
                    <a:p>
                      <a:r>
                        <a:rPr lang="en-US" sz="900" dirty="0"/>
                        <a:t>Cryo systems installation and test</a:t>
                      </a:r>
                    </a:p>
                  </a:txBody>
                  <a:tcPr anchor="ctr"/>
                </a:tc>
                <a:tc>
                  <a:txBody>
                    <a:bodyPr/>
                    <a:lstStyle/>
                    <a:p>
                      <a:r>
                        <a:rPr lang="en-US" sz="900" dirty="0"/>
                        <a:t>Start late July once IR is open</a:t>
                      </a:r>
                    </a:p>
                  </a:txBody>
                  <a:tcPr anchor="ctr"/>
                </a:tc>
                <a:tc vMerge="1">
                  <a:txBody>
                    <a:bodyPr/>
                    <a:lstStyle/>
                    <a:p>
                      <a:endParaRPr lang="en-US" sz="800" dirty="0"/>
                    </a:p>
                  </a:txBody>
                  <a:tcPr anchor="ctr"/>
                </a:tc>
                <a:tc>
                  <a:txBody>
                    <a:bodyPr/>
                    <a:lstStyle/>
                    <a:p>
                      <a:r>
                        <a:rPr lang="en-US" sz="900" dirty="0"/>
                        <a:t>Paul Orfin</a:t>
                      </a:r>
                    </a:p>
                    <a:p>
                      <a:r>
                        <a:rPr lang="en-US" sz="900" dirty="0"/>
                        <a:t>Roberto Than</a:t>
                      </a:r>
                    </a:p>
                    <a:p>
                      <a:r>
                        <a:rPr lang="en-US" sz="900" dirty="0"/>
                        <a:t>Tom Tallerico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…and others depending on work</a:t>
                      </a:r>
                    </a:p>
                  </a:txBody>
                  <a:tcPr anchor="ctr"/>
                </a:tc>
                <a:extLst>
                  <a:ext uri="{0D108BD9-81ED-4DB2-BD59-A6C34878D82A}">
                    <a16:rowId xmlns:a16="http://schemas.microsoft.com/office/drawing/2014/main" val="497780604"/>
                  </a:ext>
                </a:extLst>
              </a:tr>
            </a:tbl>
          </a:graphicData>
        </a:graphic>
      </p:graphicFrame>
    </p:spTree>
    <p:extLst>
      <p:ext uri="{BB962C8B-B14F-4D97-AF65-F5344CB8AC3E}">
        <p14:creationId xmlns:p14="http://schemas.microsoft.com/office/powerpoint/2010/main" val="3315746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1834</TotalTime>
  <Words>1448</Words>
  <Application>Microsoft Office PowerPoint</Application>
  <PresentationFormat>On-screen Show (16:9)</PresentationFormat>
  <Paragraphs>294</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 sPHENIX  PMG Remaining sPHENIX engineering work </vt:lpstr>
      <vt:lpstr>PowerPoint Presentation</vt:lpstr>
      <vt:lpstr>PowerPoint Presentation</vt:lpstr>
      <vt:lpstr>Remaining sPHENIX design and project engineering, on-carriage scope</vt:lpstr>
      <vt:lpstr>Remaining sPHENIX design and project engineering, on-carriage scope</vt:lpstr>
      <vt:lpstr>Remaining sPHENIX design and project engineering, on-carriage scope</vt:lpstr>
      <vt:lpstr>Remaining sPHENIX design and project engineering, off-carriage scope</vt:lpstr>
      <vt:lpstr>Remaining sPHENIX electrical design engineering 1 – On and off carriage infrastructure</vt:lpstr>
      <vt:lpstr>sPHENIX field engineering support 1</vt:lpstr>
      <vt:lpstr>sPHENIX field engineering support 2</vt:lpstr>
      <vt:lpstr>PowerPoint Presentation</vt:lpstr>
    </vt:vector>
  </TitlesOfParts>
  <Company>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sPHENIX Labor Distribution Sorted by FY and Job Category</dc:title>
  <dc:creator>EdwardOBrien</dc:creator>
  <cp:lastModifiedBy>Feder, Russell</cp:lastModifiedBy>
  <cp:revision>1</cp:revision>
  <cp:lastPrinted>2015-10-28T19:08:40Z</cp:lastPrinted>
  <dcterms:created xsi:type="dcterms:W3CDTF">2015-10-24T00:32:43Z</dcterms:created>
  <dcterms:modified xsi:type="dcterms:W3CDTF">2021-07-08T11:09:20Z</dcterms:modified>
</cp:coreProperties>
</file>