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sldIdLst>
    <p:sldId id="264" r:id="rId2"/>
    <p:sldId id="1518" r:id="rId3"/>
    <p:sldId id="1519" r:id="rId4"/>
    <p:sldId id="1497" r:id="rId5"/>
    <p:sldId id="1496" r:id="rId6"/>
    <p:sldId id="1520" r:id="rId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0"/>
    <p:restoredTop sz="94613"/>
  </p:normalViewPr>
  <p:slideViewPr>
    <p:cSldViewPr snapToGrid="0" snapToObjects="1">
      <p:cViewPr varScale="1">
        <p:scale>
          <a:sx n="92" d="100"/>
          <a:sy n="92" d="100"/>
        </p:scale>
        <p:origin x="18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ABD8F-958D-4E4D-A5FB-23DA03284C52}" type="datetimeFigureOut">
              <a:rPr lang="en-US" smtClean="0"/>
              <a:t>6/22/21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25CCB-95FC-1040-87E1-1DB6D19EA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9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12EB13F-0864-E048-92F1-072118EB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BF6489-4C3D-CF4B-A2F0-CD8B00163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B43F6-FCF6-F345-8C11-4119A8531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952E8D-D1EA-474F-840A-64023999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16D6-9537-314E-8C11-E429ECF65A02}" type="datetime3">
              <a:rPr lang="en-US" smtClean="0"/>
              <a:t>22 June 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B2DE06-1ECB-9F41-A213-9709A2E3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CDD2EE-A6C2-FD41-97CC-1B84C337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4FD5A-468C-1B49-9623-9F02FF787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7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8ACCE-2545-4F47-8105-03695BA7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0FBCF-67C6-044A-BA34-62FDA49CE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93C75-5AFF-5442-BC32-E726F387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644A0-A443-4546-948B-AD331C10C580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99F95-7CEA-5548-B1EF-065BF287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B6C99-9612-4E44-A756-57E414DE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5D6E8-9ED4-C947-BCE2-D4302C7DD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2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AD86E-AA43-C745-8C39-9A5D56A7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64868-1AB5-4D4B-80F9-B685391DC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19C56-6B6F-F540-9F1C-86945A55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45C25-B489-EA4D-91B1-EFF21EF1FDB1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CDDC9-3754-F042-AF25-6F756180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267F7-125F-BB4B-B701-A3C2BFE1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2AE7-140B-B64D-93C8-96FD9C6B0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2ACB-BF4D-5241-B19B-1E90BF19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2C9B-D70C-8244-A96B-BB8D32498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4E61F-BB21-2F47-9EEB-FD484E504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9B10-CB37-AA47-9B7E-B33EDF6E252D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02B7-08E4-774F-AF8B-745435D76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DA45B-0B82-9F47-8719-420C316A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14229-1F8B-9D40-B39A-0B867027E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3B5F-D57A-5E49-9820-ECC4F7AC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AEF63-9C13-F340-9CEC-CD8B3975D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B962A-30A0-074A-BAEE-E592B859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EB15-9D38-6146-B84E-DD41B8A59D9E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9E890-471A-D740-8C13-A9BCD616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8D0E8-D85F-7640-A1B5-EBC4FF7D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A5324-45FD-3E44-B662-4A394AFE1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1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90DE-9705-AD4C-9C0E-56521EA4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B786F-084E-774C-A957-474542C96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9CF5-C0E6-5E43-AECD-1719DBBCC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320F13-631D-274F-9FF5-722E2315A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18064-2A61-D646-BF9C-9C3D1CDA9DB9}" type="datetime3">
              <a:rPr lang="en-US" smtClean="0"/>
              <a:t>22 June 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0069F4-26BF-8E45-9B48-C474EE6E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B875DC-2EEA-A643-8921-D478C7F4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EA044-8D77-B649-ACEA-C22BEEF9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656D-0D87-1B49-BB46-F395CD4F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03830-4E12-E241-9396-693107B32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5ACA5-67F9-B444-992E-72809A2F0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96F41-771B-8E47-B8DE-082D7C5F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634D47-0FE4-8B41-8EE8-642DDB57E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F89AAA-44C2-7140-95DF-0E82FB5D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5B797-4523-4B48-8AF3-F85106A25D93}" type="datetime3">
              <a:rPr lang="en-US" smtClean="0"/>
              <a:t>22 June 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B9E1E7-139D-9A46-B331-7904C187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0ECB4A-899A-B64E-8F6F-4CB55440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77DB4-0275-3D4E-81FB-BA30822B0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59A9-C717-944D-8655-1D7834E7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F868E4-2CF4-0D4F-9EFF-7783CF16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8F9B9-14EF-E04C-9692-E598255D460E}" type="datetime3">
              <a:rPr lang="en-US" smtClean="0"/>
              <a:t>22 June 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84B951-A364-9D4F-8E20-F54F1954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6BF4FE-9078-4047-9D12-66F91CD0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32D1D-A89D-9047-A309-8C6EE1D84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8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652ABD-8F0A-C643-B5A4-51DDC513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7D32D-0B21-F64D-9E8E-F2B159C244CE}" type="datetime3">
              <a:rPr lang="en-US" smtClean="0"/>
              <a:t>22 June 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2D22D6-DE49-694B-BDDD-831C27F3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1D1809-6456-6249-ACCB-24D06CDA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7C385-162B-1A4F-BCFC-1BBC8323F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0F82-C6F7-4141-94A2-1B6197FE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981A0-3A3E-5B42-BAB1-CC68E9F49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9C76A-FD1E-6C4C-9F52-7E015CAD6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6E9634-6EF0-C246-87A2-5C0D9394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9A4FF-239E-7049-97F3-92A1BF984BA5}" type="datetime3">
              <a:rPr lang="en-US" smtClean="0"/>
              <a:t>22 June 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F83057-1645-FE41-8907-B0503D4B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AFBA3C-5318-2848-B75A-99F10E51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2EC08-91C4-FA4A-9582-C9058B87D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5DEA5-6C78-6948-A861-0B4F614F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B21FC5-BEB2-A04C-9B0F-0E4FC7701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41CDB-42EB-2744-AC91-C28F92DC8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C24B15-5B2A-0646-8AFC-7031706A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35973-5D99-D247-A94C-A11016F2678D}" type="datetime3">
              <a:rPr lang="en-US" smtClean="0"/>
              <a:t>22 June 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D64989-82D1-1A45-BBD8-C4862680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06828-6C83-A14D-BF37-C26039B9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6A787-CB19-8647-898D-16618182B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7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3447C08-B746-F244-8454-4397C2EF5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4B933E-36C6-1741-9A39-056536708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9AB2F-3971-8846-88D9-C51A0C513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805A34-B324-664C-B368-7D5A3FFBDBE9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32592-2841-1A47-9A98-FB8D6F69D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F5663-EF7F-8944-9C15-26C64D879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BF36CF-E325-EA48-898D-0E648611E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>
            <a:extLst>
              <a:ext uri="{FF2B5EF4-FFF2-40B4-BE49-F238E27FC236}">
                <a16:creationId xmlns:a16="http://schemas.microsoft.com/office/drawing/2014/main" id="{142AD03F-07AE-4A49-9028-BE08E2D15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sites.temple.edu/eicatip6/athena-logo-competi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forms/d/e/1FAIpQLScy0RTHP-kFv3qO62dENIyTg7qtBmTZOcQ1fw0vKTVrXzoyjw/viewform?usp=sf_link" TargetMode="Externa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C25DD92-2173-A540-A644-ED8BD8FA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481240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510C39-F1FB-7449-9A10-1417017B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26C01C-617F-8241-A071-46BB81391C23}" type="datetime3">
              <a:rPr lang="en-US" smtClean="0"/>
              <a:t>22 June 2021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81B612-B427-2747-B4E8-47D194F2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C919A-351C-E74F-9764-BCF08BDF39E9}"/>
              </a:ext>
            </a:extLst>
          </p:cNvPr>
          <p:cNvSpPr txBox="1"/>
          <p:nvPr/>
        </p:nvSpPr>
        <p:spPr>
          <a:xfrm>
            <a:off x="5936674" y="1252038"/>
            <a:ext cx="6040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Comic Sans MS" panose="030F0902030302020204" pitchFamily="66" charset="0"/>
              </a:rPr>
              <a:t>ATHENA</a:t>
            </a:r>
          </a:p>
          <a:p>
            <a:r>
              <a:rPr lang="en-US" sz="7200" dirty="0">
                <a:solidFill>
                  <a:schemeClr val="bg1"/>
                </a:solidFill>
                <a:latin typeface="Comic Sans MS" panose="030F0902030302020204" pitchFamily="66" charset="0"/>
              </a:rPr>
              <a:t>LOGO design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6FEB11-7A60-3545-8981-92F703329CE2}"/>
              </a:ext>
            </a:extLst>
          </p:cNvPr>
          <p:cNvSpPr/>
          <p:nvPr/>
        </p:nvSpPr>
        <p:spPr>
          <a:xfrm>
            <a:off x="6837989" y="4938044"/>
            <a:ext cx="2802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omic Sans MS" panose="030F0902030302020204" pitchFamily="66" charset="0"/>
              </a:rPr>
              <a:t>Yulia Furletova (JLAB)</a:t>
            </a:r>
          </a:p>
        </p:txBody>
      </p:sp>
    </p:spTree>
    <p:extLst>
      <p:ext uri="{BB962C8B-B14F-4D97-AF65-F5344CB8AC3E}">
        <p14:creationId xmlns:p14="http://schemas.microsoft.com/office/powerpoint/2010/main" val="102345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7D9DD-BE1A-5D42-BD50-696A5DE8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F21BC8-F8CF-AC4F-8222-638C79B5B81F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31834-B1AD-F84E-A033-DC04018F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9738" y="6123485"/>
            <a:ext cx="2743200" cy="365125"/>
          </a:xfrm>
        </p:spPr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9CEFD4-A62C-E246-BE71-5061F6E35589}"/>
              </a:ext>
            </a:extLst>
          </p:cNvPr>
          <p:cNvSpPr txBox="1"/>
          <p:nvPr/>
        </p:nvSpPr>
        <p:spPr>
          <a:xfrm>
            <a:off x="291983" y="969942"/>
            <a:ext cx="6820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 LOGO proposals</a:t>
            </a:r>
          </a:p>
          <a:p>
            <a:r>
              <a:rPr lang="en-US" dirty="0"/>
              <a:t>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sites.temple.edu</a:t>
            </a:r>
            <a:r>
              <a:rPr lang="en-US" dirty="0">
                <a:hlinkClick r:id="rId2"/>
              </a:rPr>
              <a:t>/eicatip6/</a:t>
            </a:r>
            <a:r>
              <a:rPr lang="en-US" dirty="0" err="1">
                <a:hlinkClick r:id="rId2"/>
              </a:rPr>
              <a:t>athena</a:t>
            </a:r>
            <a:r>
              <a:rPr lang="en-US" dirty="0">
                <a:hlinkClick r:id="rId2"/>
              </a:rPr>
              <a:t>-logo-competition</a:t>
            </a:r>
            <a:endParaRPr lang="en-US" dirty="0"/>
          </a:p>
          <a:p>
            <a:r>
              <a:rPr lang="en-US" dirty="0"/>
              <a:t>open to the whole collaboration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74518-0EB4-2C4A-9875-259A0E4DA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77" y="1876289"/>
            <a:ext cx="5364528" cy="2621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10643-0E9F-9643-BE76-406FA265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83" y="4183121"/>
            <a:ext cx="2383797" cy="2488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AC9E68-9DBF-BE48-A13D-F99BD17D4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417" y="871020"/>
            <a:ext cx="3835977" cy="1741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DB992-29B6-6D4A-97BC-DDE498ACE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169" y="4106968"/>
            <a:ext cx="3480377" cy="2675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65118-35A6-C948-9E17-CBBCAD93D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390" y="2359228"/>
            <a:ext cx="3516745" cy="2561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D75332-7C86-C84A-998D-34923485C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7332" y="5018500"/>
            <a:ext cx="3930073" cy="1868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81B46E-CA91-EF45-9800-9E9FEB6981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420" y="285869"/>
            <a:ext cx="2179539" cy="227722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7EF753-E995-1E46-9202-90D29CCC0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1478" y="2563091"/>
            <a:ext cx="2652481" cy="26929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0D73B8-D4EC-0943-A32B-5F8B0B8B962D}"/>
              </a:ext>
            </a:extLst>
          </p:cNvPr>
          <p:cNvSpPr txBox="1"/>
          <p:nvPr/>
        </p:nvSpPr>
        <p:spPr>
          <a:xfrm>
            <a:off x="51858" y="285869"/>
            <a:ext cx="7060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ATHENA LOGO proposals </a:t>
            </a:r>
          </a:p>
        </p:txBody>
      </p:sp>
    </p:spTree>
    <p:extLst>
      <p:ext uri="{BB962C8B-B14F-4D97-AF65-F5344CB8AC3E}">
        <p14:creationId xmlns:p14="http://schemas.microsoft.com/office/powerpoint/2010/main" val="77826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2A0D4-D31A-D542-B18D-813DF177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2F9B10-CB37-AA47-9B7E-B33EDF6E252D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5D3C2-2AC7-B149-A8FD-8BFB3289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49ED0-E6C6-EB4A-8AAD-DDF07E89578F}"/>
              </a:ext>
            </a:extLst>
          </p:cNvPr>
          <p:cNvSpPr txBox="1"/>
          <p:nvPr/>
        </p:nvSpPr>
        <p:spPr>
          <a:xfrm>
            <a:off x="217107" y="189926"/>
            <a:ext cx="7513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ATHENA LOGO proposals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8ACA1-71C0-C849-9AD1-F4CFF3A1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0" y="1027544"/>
            <a:ext cx="4819427" cy="263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80B12A-4FDA-BF43-BD72-57983145D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07" y="3563359"/>
            <a:ext cx="2051191" cy="2754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25FC7-FA79-EB45-A8AF-B8F86476F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162" y="3715905"/>
            <a:ext cx="3249170" cy="2640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D55AFB-8A81-AB44-9C69-A1395AFBC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589" y="827415"/>
            <a:ext cx="2833110" cy="3084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01F5F0-66B7-974B-8D8C-2AB2D568D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927" y="260574"/>
            <a:ext cx="3932999" cy="1865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EE5CB5-DD17-4344-BB2D-43E5EF882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253" y="3828160"/>
            <a:ext cx="3736363" cy="30393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0227E6-0891-974F-A65D-38588A71E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8399" y="1855980"/>
            <a:ext cx="3390996" cy="2252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9483DE-B378-E646-BF11-032B3F0A7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0616" y="4381960"/>
            <a:ext cx="1983167" cy="222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7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9689D-B238-774A-B465-B6B2ACB6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2F9B10-CB37-AA47-9B7E-B33EDF6E252D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10C2C-00FA-4B46-84E8-7632CE31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FE56A-E3CE-3B43-AC7F-1CE27E05975A}"/>
              </a:ext>
            </a:extLst>
          </p:cNvPr>
          <p:cNvSpPr txBox="1"/>
          <p:nvPr/>
        </p:nvSpPr>
        <p:spPr>
          <a:xfrm>
            <a:off x="190404" y="299724"/>
            <a:ext cx="8420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ATHENA LOGO- proposals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40006-00FF-D049-AF51-4B255FC78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5" y="980357"/>
            <a:ext cx="3562455" cy="30240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6E4943-CF49-384B-BD1A-67F62A3FFD1C}"/>
              </a:ext>
            </a:extLst>
          </p:cNvPr>
          <p:cNvSpPr txBox="1"/>
          <p:nvPr/>
        </p:nvSpPr>
        <p:spPr>
          <a:xfrm>
            <a:off x="190404" y="299724"/>
            <a:ext cx="5745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ATHENA LOGO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812BCA-7BBE-7545-A433-7FEB9B7F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827" y="419246"/>
            <a:ext cx="3325668" cy="23571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BA840F-A34B-4F4E-BEF6-67BA469DD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591287"/>
            <a:ext cx="4543139" cy="30065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E35A62-7104-1547-8872-63BE736F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613" y="4992405"/>
            <a:ext cx="4946971" cy="1865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D9D39E-9A9F-3B4C-81DF-0B923E02E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87" y="3908485"/>
            <a:ext cx="4443729" cy="29495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AD58C4-F6C4-DC47-83ED-D2F0FAEEA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2691312"/>
            <a:ext cx="3552007" cy="2607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B1BB05-EC79-B54C-AD75-D8B75B9BB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2917" y="980357"/>
            <a:ext cx="2484726" cy="262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24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9689D-B238-774A-B465-B6B2ACB6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2F9B10-CB37-AA47-9B7E-B33EDF6E252D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10C2C-00FA-4B46-84E8-7632CE31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1AF5A-2BC8-404C-9456-39F3B2E47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10" y="1161472"/>
            <a:ext cx="8851900" cy="467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FEBB7-5BAD-CA42-81A2-1812E47FB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547" y="245372"/>
            <a:ext cx="2141681" cy="2288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4DCFB-CE8A-DC47-BBA8-F2CAB30E5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09" y="2534122"/>
            <a:ext cx="3325091" cy="1511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2AE409-92ED-3244-A59A-2BC5DF03486D}"/>
              </a:ext>
            </a:extLst>
          </p:cNvPr>
          <p:cNvSpPr txBox="1"/>
          <p:nvPr/>
        </p:nvSpPr>
        <p:spPr>
          <a:xfrm>
            <a:off x="1129146" y="1609561"/>
            <a:ext cx="8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#1(A)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180F0-A723-D245-B831-70BB7BFA3FF9}"/>
              </a:ext>
            </a:extLst>
          </p:cNvPr>
          <p:cNvSpPr txBox="1"/>
          <p:nvPr/>
        </p:nvSpPr>
        <p:spPr>
          <a:xfrm>
            <a:off x="4522932" y="3016372"/>
            <a:ext cx="8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#16(B)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5ED22D-54EC-334E-BA3F-62374F1CC30C}"/>
              </a:ext>
            </a:extLst>
          </p:cNvPr>
          <p:cNvSpPr txBox="1"/>
          <p:nvPr/>
        </p:nvSpPr>
        <p:spPr>
          <a:xfrm>
            <a:off x="8831120" y="2564139"/>
            <a:ext cx="8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#16(B)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FBA1A9-1B0B-EF45-830C-2BC8E0C433CF}"/>
              </a:ext>
            </a:extLst>
          </p:cNvPr>
          <p:cNvSpPr txBox="1"/>
          <p:nvPr/>
        </p:nvSpPr>
        <p:spPr>
          <a:xfrm>
            <a:off x="8671792" y="493337"/>
            <a:ext cx="8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#1(A)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B31D96-9E85-E242-85FA-D9E4235C3464}"/>
              </a:ext>
            </a:extLst>
          </p:cNvPr>
          <p:cNvCxnSpPr/>
          <p:nvPr/>
        </p:nvCxnSpPr>
        <p:spPr>
          <a:xfrm>
            <a:off x="498764" y="4017818"/>
            <a:ext cx="65116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7249F4-47FE-4545-A46A-AE8FE27FF527}"/>
              </a:ext>
            </a:extLst>
          </p:cNvPr>
          <p:cNvSpPr txBox="1"/>
          <p:nvPr/>
        </p:nvSpPr>
        <p:spPr>
          <a:xfrm>
            <a:off x="5555096" y="3385704"/>
            <a:ext cx="8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#18(B)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451269-ACBD-C240-8238-18CA58ADDABD}"/>
              </a:ext>
            </a:extLst>
          </p:cNvPr>
          <p:cNvSpPr txBox="1"/>
          <p:nvPr/>
        </p:nvSpPr>
        <p:spPr>
          <a:xfrm>
            <a:off x="8866909" y="4159664"/>
            <a:ext cx="8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#18(B)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FFAECF-D916-9A4B-8841-03C74A80B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745" y="4344330"/>
            <a:ext cx="2088568" cy="22400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F1F766-5C28-DF4B-82BE-B0E89B2B0245}"/>
              </a:ext>
            </a:extLst>
          </p:cNvPr>
          <p:cNvSpPr txBox="1"/>
          <p:nvPr/>
        </p:nvSpPr>
        <p:spPr>
          <a:xfrm>
            <a:off x="186460" y="392031"/>
            <a:ext cx="7498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ATHENA LOGO (first round)</a:t>
            </a:r>
          </a:p>
        </p:txBody>
      </p:sp>
    </p:spTree>
    <p:extLst>
      <p:ext uri="{BB962C8B-B14F-4D97-AF65-F5344CB8AC3E}">
        <p14:creationId xmlns:p14="http://schemas.microsoft.com/office/powerpoint/2010/main" val="305964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9689D-B238-774A-B465-B6B2ACB6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2F9B10-CB37-AA47-9B7E-B33EDF6E252D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10C2C-00FA-4B46-84E8-7632CE31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7B547-BD4C-CA40-B647-3C8E0A3FCCEE}"/>
              </a:ext>
            </a:extLst>
          </p:cNvPr>
          <p:cNvSpPr txBox="1"/>
          <p:nvPr/>
        </p:nvSpPr>
        <p:spPr>
          <a:xfrm>
            <a:off x="186460" y="392031"/>
            <a:ext cx="10606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ATHENA LOGOs for second (last) round: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01B4E-4F9D-904C-9A38-A4066A19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60" y="1660286"/>
            <a:ext cx="3010380" cy="3217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17B98E-5E6E-FC49-9920-CADC61D95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563" y="1308625"/>
            <a:ext cx="5390629" cy="2450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25E1E-C427-6247-82BF-1EF301683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660286"/>
            <a:ext cx="3432458" cy="3681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EB724-F8D8-EC4D-B552-BD7A06BECFB8}"/>
              </a:ext>
            </a:extLst>
          </p:cNvPr>
          <p:cNvSpPr txBox="1"/>
          <p:nvPr/>
        </p:nvSpPr>
        <p:spPr>
          <a:xfrm>
            <a:off x="1288473" y="5126182"/>
            <a:ext cx="74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A8F73-8B65-844D-8AE0-9C246FD620FD}"/>
              </a:ext>
            </a:extLst>
          </p:cNvPr>
          <p:cNvSpPr txBox="1"/>
          <p:nvPr/>
        </p:nvSpPr>
        <p:spPr>
          <a:xfrm>
            <a:off x="5155574" y="4180955"/>
            <a:ext cx="74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0DCCA-8EAB-0544-9E45-DF06CD61DFEE}"/>
              </a:ext>
            </a:extLst>
          </p:cNvPr>
          <p:cNvSpPr txBox="1"/>
          <p:nvPr/>
        </p:nvSpPr>
        <p:spPr>
          <a:xfrm>
            <a:off x="9164782" y="5295008"/>
            <a:ext cx="74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751B7-6987-474B-A693-4119E2E85370}"/>
              </a:ext>
            </a:extLst>
          </p:cNvPr>
          <p:cNvSpPr txBox="1"/>
          <p:nvPr/>
        </p:nvSpPr>
        <p:spPr>
          <a:xfrm>
            <a:off x="3470563" y="5495514"/>
            <a:ext cx="463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voting poll is open: click </a:t>
            </a:r>
            <a:r>
              <a:rPr lang="en-US" dirty="0">
                <a:hlinkClick r:id="rId5"/>
              </a:rPr>
              <a:t>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75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EICcenterWidescreen" id="{FBE15222-6C31-E74F-AF95-F34E73486AAC}" vid="{E9257C5F-F299-CF4E-851C-37F662786A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9095</TotalTime>
  <Words>110</Words>
  <Application>Microsoft Macintosh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 </cp:lastModifiedBy>
  <cp:revision>125</cp:revision>
  <cp:lastPrinted>2021-05-20T12:50:01Z</cp:lastPrinted>
  <dcterms:created xsi:type="dcterms:W3CDTF">2020-03-20T18:48:30Z</dcterms:created>
  <dcterms:modified xsi:type="dcterms:W3CDTF">2021-06-22T17:44:50Z</dcterms:modified>
</cp:coreProperties>
</file>