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5"/>
  </p:notesMasterIdLst>
  <p:sldIdLst>
    <p:sldId id="258" r:id="rId2"/>
    <p:sldId id="310" r:id="rId3"/>
    <p:sldId id="322" r:id="rId4"/>
    <p:sldId id="323" r:id="rId5"/>
    <p:sldId id="313" r:id="rId6"/>
    <p:sldId id="311" r:id="rId7"/>
    <p:sldId id="315" r:id="rId8"/>
    <p:sldId id="314" r:id="rId9"/>
    <p:sldId id="318" r:id="rId10"/>
    <p:sldId id="319" r:id="rId11"/>
    <p:sldId id="316" r:id="rId12"/>
    <p:sldId id="320" r:id="rId13"/>
    <p:sldId id="321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C5C"/>
    <a:srgbClr val="7995E9"/>
    <a:srgbClr val="007836"/>
    <a:srgbClr val="0B1F8F"/>
    <a:srgbClr val="A12B2F"/>
    <a:srgbClr val="ECAA00"/>
    <a:srgbClr val="76777B"/>
    <a:srgbClr val="00609C"/>
    <a:srgbClr val="ECAC00"/>
    <a:srgbClr val="00A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040B4-D820-4EA8-8958-30FFA03C3DDF}" v="8" dt="2021-07-26T21:21:39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7" autoAdjust="0"/>
    <p:restoredTop sz="93544" autoAdjust="0"/>
  </p:normalViewPr>
  <p:slideViewPr>
    <p:cSldViewPr snapToGrid="0" showGuides="1">
      <p:cViewPr varScale="1">
        <p:scale>
          <a:sx n="200" d="100"/>
          <a:sy n="200" d="100"/>
        </p:scale>
        <p:origin x="2340" y="162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o Peng" userId="5097277206b168ac" providerId="LiveId" clId="{21614CE7-DA60-46B8-A1ED-3340AEB0F8C5}"/>
    <pc:docChg chg="undo custSel modSld">
      <pc:chgData name="Chao Peng" userId="5097277206b168ac" providerId="LiveId" clId="{21614CE7-DA60-46B8-A1ED-3340AEB0F8C5}" dt="2021-05-25T01:34:34.686" v="185" actId="27636"/>
      <pc:docMkLst>
        <pc:docMk/>
      </pc:docMkLst>
      <pc:sldChg chg="modSp mod">
        <pc:chgData name="Chao Peng" userId="5097277206b168ac" providerId="LiveId" clId="{21614CE7-DA60-46B8-A1ED-3340AEB0F8C5}" dt="2021-05-25T01:34:34.686" v="185" actId="27636"/>
        <pc:sldMkLst>
          <pc:docMk/>
          <pc:sldMk cId="122816930" sldId="258"/>
        </pc:sldMkLst>
        <pc:spChg chg="mod">
          <ac:chgData name="Chao Peng" userId="5097277206b168ac" providerId="LiveId" clId="{21614CE7-DA60-46B8-A1ED-3340AEB0F8C5}" dt="2021-05-25T01:34:34.686" v="185" actId="27636"/>
          <ac:spMkLst>
            <pc:docMk/>
            <pc:sldMk cId="122816930" sldId="258"/>
            <ac:spMk id="2" creationId="{00000000-0000-0000-0000-000000000000}"/>
          </ac:spMkLst>
        </pc:spChg>
        <pc:spChg chg="mod">
          <ac:chgData name="Chao Peng" userId="5097277206b168ac" providerId="LiveId" clId="{21614CE7-DA60-46B8-A1ED-3340AEB0F8C5}" dt="2021-05-25T01:32:43.073" v="71" actId="20577"/>
          <ac:spMkLst>
            <pc:docMk/>
            <pc:sldMk cId="122816930" sldId="258"/>
            <ac:spMk id="5" creationId="{00000000-0000-0000-0000-000000000000}"/>
          </ac:spMkLst>
        </pc:spChg>
        <pc:spChg chg="mod">
          <ac:chgData name="Chao Peng" userId="5097277206b168ac" providerId="LiveId" clId="{21614CE7-DA60-46B8-A1ED-3340AEB0F8C5}" dt="2021-05-25T01:32:59.171" v="89" actId="20577"/>
          <ac:spMkLst>
            <pc:docMk/>
            <pc:sldMk cId="122816930" sldId="258"/>
            <ac:spMk id="6" creationId="{00000000-0000-0000-0000-000000000000}"/>
          </ac:spMkLst>
        </pc:spChg>
        <pc:spChg chg="mod">
          <ac:chgData name="Chao Peng" userId="5097277206b168ac" providerId="LiveId" clId="{21614CE7-DA60-46B8-A1ED-3340AEB0F8C5}" dt="2021-05-25T01:32:53.727" v="84" actId="20577"/>
          <ac:spMkLst>
            <pc:docMk/>
            <pc:sldMk cId="122816930" sldId="258"/>
            <ac:spMk id="11" creationId="{00000000-0000-0000-0000-000000000000}"/>
          </ac:spMkLst>
        </pc:spChg>
      </pc:sldChg>
    </pc:docChg>
  </pc:docChgLst>
  <pc:docChgLst>
    <pc:chgData name="Chao Peng" userId="5097277206b168ac" providerId="LiveId" clId="{866FC544-5BB6-44AA-A552-13AA13994FAD}"/>
    <pc:docChg chg="undo custSel addSld delSld modSld">
      <pc:chgData name="Chao Peng" userId="5097277206b168ac" providerId="LiveId" clId="{866FC544-5BB6-44AA-A552-13AA13994FAD}" dt="2021-05-26T14:12:59.758" v="5122" actId="1076"/>
      <pc:docMkLst>
        <pc:docMk/>
      </pc:docMkLst>
      <pc:sldChg chg="modSp add del mod">
        <pc:chgData name="Chao Peng" userId="5097277206b168ac" providerId="LiveId" clId="{866FC544-5BB6-44AA-A552-13AA13994FAD}" dt="2021-05-25T01:41:32.169" v="285" actId="47"/>
        <pc:sldMkLst>
          <pc:docMk/>
          <pc:sldMk cId="3604808814" sldId="257"/>
        </pc:sldMkLst>
        <pc:spChg chg="mod">
          <ac:chgData name="Chao Peng" userId="5097277206b168ac" providerId="LiveId" clId="{866FC544-5BB6-44AA-A552-13AA13994FAD}" dt="2021-05-25T01:40:03.098" v="229" actId="947"/>
          <ac:spMkLst>
            <pc:docMk/>
            <pc:sldMk cId="3604808814" sldId="257"/>
            <ac:spMk id="2" creationId="{00000000-0000-0000-0000-000000000000}"/>
          </ac:spMkLst>
        </pc:spChg>
        <pc:spChg chg="mod">
          <ac:chgData name="Chao Peng" userId="5097277206b168ac" providerId="LiveId" clId="{866FC544-5BB6-44AA-A552-13AA13994FAD}" dt="2021-05-25T01:37:43.169" v="156" actId="5793"/>
          <ac:spMkLst>
            <pc:docMk/>
            <pc:sldMk cId="3604808814" sldId="257"/>
            <ac:spMk id="6" creationId="{2A0BFF26-7203-477C-A7E1-13536BCBFB6E}"/>
          </ac:spMkLst>
        </pc:spChg>
      </pc:sldChg>
      <pc:sldChg chg="modSp mod">
        <pc:chgData name="Chao Peng" userId="5097277206b168ac" providerId="LiveId" clId="{866FC544-5BB6-44AA-A552-13AA13994FAD}" dt="2021-05-25T01:35:47.763" v="4" actId="404"/>
        <pc:sldMkLst>
          <pc:docMk/>
          <pc:sldMk cId="122816930" sldId="258"/>
        </pc:sldMkLst>
        <pc:spChg chg="mod">
          <ac:chgData name="Chao Peng" userId="5097277206b168ac" providerId="LiveId" clId="{866FC544-5BB6-44AA-A552-13AA13994FAD}" dt="2021-05-25T01:35:47.763" v="4" actId="404"/>
          <ac:spMkLst>
            <pc:docMk/>
            <pc:sldMk cId="122816930" sldId="258"/>
            <ac:spMk id="2" creationId="{00000000-0000-0000-0000-000000000000}"/>
          </ac:spMkLst>
        </pc:spChg>
        <pc:spChg chg="mod">
          <ac:chgData name="Chao Peng" userId="5097277206b168ac" providerId="LiveId" clId="{866FC544-5BB6-44AA-A552-13AA13994FAD}" dt="2021-05-25T01:35:33.816" v="3" actId="27636"/>
          <ac:spMkLst>
            <pc:docMk/>
            <pc:sldMk cId="122816930" sldId="258"/>
            <ac:spMk id="5" creationId="{00000000-0000-0000-0000-000000000000}"/>
          </ac:spMkLst>
        </pc:spChg>
      </pc:sldChg>
      <pc:sldChg chg="add del">
        <pc:chgData name="Chao Peng" userId="5097277206b168ac" providerId="LiveId" clId="{866FC544-5BB6-44AA-A552-13AA13994FAD}" dt="2021-05-25T01:41:27.005" v="282"/>
        <pc:sldMkLst>
          <pc:docMk/>
          <pc:sldMk cId="704345087" sldId="259"/>
        </pc:sldMkLst>
      </pc:sldChg>
      <pc:sldChg chg="addSp delSp modSp add del mod">
        <pc:chgData name="Chao Peng" userId="5097277206b168ac" providerId="LiveId" clId="{866FC544-5BB6-44AA-A552-13AA13994FAD}" dt="2021-05-25T01:39:23.479" v="206" actId="47"/>
        <pc:sldMkLst>
          <pc:docMk/>
          <pc:sldMk cId="3068598509" sldId="259"/>
        </pc:sldMkLst>
        <pc:spChg chg="mod">
          <ac:chgData name="Chao Peng" userId="5097277206b168ac" providerId="LiveId" clId="{866FC544-5BB6-44AA-A552-13AA13994FAD}" dt="2021-05-25T01:38:04.923" v="197" actId="20577"/>
          <ac:spMkLst>
            <pc:docMk/>
            <pc:sldMk cId="3068598509" sldId="259"/>
            <ac:spMk id="2" creationId="{00000000-0000-0000-0000-000000000000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8" creationId="{A46FC214-E8CC-44E2-ACBA-6728109B7A7D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9" creationId="{D164AF92-20D4-4064-A038-E2A6E4F3AC76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10" creationId="{041FC7C1-4340-47E5-B13C-497FE28A1836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11" creationId="{EE158026-905D-4FCA-85BA-5B18C85C50C2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12" creationId="{FAC41227-92D3-4B32-8827-8145C839C44B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13" creationId="{820214CB-0BCA-432B-99E2-EFA860DC276B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14" creationId="{55EACFA1-6CF0-43B9-8FAB-273DD7B5D0CF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15" creationId="{5A4D6264-DD64-419F-93FB-0732D013053E}"/>
          </ac:spMkLst>
        </pc:spChg>
        <pc:spChg chg="add mod">
          <ac:chgData name="Chao Peng" userId="5097277206b168ac" providerId="LiveId" clId="{866FC544-5BB6-44AA-A552-13AA13994FAD}" dt="2021-05-25T01:39:10.879" v="202" actId="1076"/>
          <ac:spMkLst>
            <pc:docMk/>
            <pc:sldMk cId="3068598509" sldId="259"/>
            <ac:spMk id="16" creationId="{568C7B93-AA06-40D3-8022-B668E4C63087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18" creationId="{FD914D93-8224-453A-8B48-17B375611C54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19" creationId="{77C383A6-BCDE-4816-9E86-E12BEB5E12F4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20" creationId="{720CD258-CC15-4ECB-86B0-2181D897F075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21" creationId="{702C284D-4F68-4229-A2EE-3BF6333A2519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22" creationId="{F8D35BDC-3E2A-4DBE-AB19-3D6D789DF82E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23" creationId="{FC825F5E-01E7-4D9A-AED9-A8FE885F1A9C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24" creationId="{283F851E-C071-4DA9-932B-669AB90C594B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25" creationId="{FC8E8805-D268-4C20-8FA1-25E692311948}"/>
          </ac:spMkLst>
        </pc:spChg>
        <pc:spChg chg="add del mod">
          <ac:chgData name="Chao Peng" userId="5097277206b168ac" providerId="LiveId" clId="{866FC544-5BB6-44AA-A552-13AA13994FAD}" dt="2021-05-25T01:39:15.729" v="204"/>
          <ac:spMkLst>
            <pc:docMk/>
            <pc:sldMk cId="3068598509" sldId="259"/>
            <ac:spMk id="26" creationId="{3D5AE030-4826-4A8C-B6C0-FF8B9FC366C6}"/>
          </ac:spMkLst>
        </pc:spChg>
        <pc:picChg chg="add mod">
          <ac:chgData name="Chao Peng" userId="5097277206b168ac" providerId="LiveId" clId="{866FC544-5BB6-44AA-A552-13AA13994FAD}" dt="2021-05-25T01:39:10.879" v="202" actId="1076"/>
          <ac:picMkLst>
            <pc:docMk/>
            <pc:sldMk cId="3068598509" sldId="259"/>
            <ac:picMk id="7" creationId="{72D0C000-11F6-4350-A82B-9D628E97CE74}"/>
          </ac:picMkLst>
        </pc:picChg>
        <pc:picChg chg="add del mod">
          <ac:chgData name="Chao Peng" userId="5097277206b168ac" providerId="LiveId" clId="{866FC544-5BB6-44AA-A552-13AA13994FAD}" dt="2021-05-25T01:39:15.729" v="204"/>
          <ac:picMkLst>
            <pc:docMk/>
            <pc:sldMk cId="3068598509" sldId="259"/>
            <ac:picMk id="17" creationId="{B97FB28C-1F6F-4811-9A39-74CCF93188C3}"/>
          </ac:picMkLst>
        </pc:picChg>
      </pc:sldChg>
      <pc:sldChg chg="add del">
        <pc:chgData name="Chao Peng" userId="5097277206b168ac" providerId="LiveId" clId="{866FC544-5BB6-44AA-A552-13AA13994FAD}" dt="2021-05-25T02:22:19.958" v="1428" actId="47"/>
        <pc:sldMkLst>
          <pc:docMk/>
          <pc:sldMk cId="782581828" sldId="262"/>
        </pc:sldMkLst>
      </pc:sldChg>
      <pc:sldChg chg="modSp add del mod">
        <pc:chgData name="Chao Peng" userId="5097277206b168ac" providerId="LiveId" clId="{866FC544-5BB6-44AA-A552-13AA13994FAD}" dt="2021-05-25T02:14:22.412" v="1056" actId="2696"/>
        <pc:sldMkLst>
          <pc:docMk/>
          <pc:sldMk cId="2077065078" sldId="262"/>
        </pc:sldMkLst>
        <pc:spChg chg="mod">
          <ac:chgData name="Chao Peng" userId="5097277206b168ac" providerId="LiveId" clId="{866FC544-5BB6-44AA-A552-13AA13994FAD}" dt="2021-05-25T02:14:20.457" v="1055" actId="27636"/>
          <ac:spMkLst>
            <pc:docMk/>
            <pc:sldMk cId="2077065078" sldId="262"/>
            <ac:spMk id="6" creationId="{A7B9370F-A01B-4394-88BB-946C1DB07F97}"/>
          </ac:spMkLst>
        </pc:spChg>
      </pc:sldChg>
      <pc:sldChg chg="delSp add del mod">
        <pc:chgData name="Chao Peng" userId="5097277206b168ac" providerId="LiveId" clId="{866FC544-5BB6-44AA-A552-13AA13994FAD}" dt="2021-05-25T20:19:29.607" v="4200" actId="47"/>
        <pc:sldMkLst>
          <pc:docMk/>
          <pc:sldMk cId="510659160" sldId="263"/>
        </pc:sldMkLst>
        <pc:spChg chg="del">
          <ac:chgData name="Chao Peng" userId="5097277206b168ac" providerId="LiveId" clId="{866FC544-5BB6-44AA-A552-13AA13994FAD}" dt="2021-05-25T20:19:11.578" v="4183" actId="21"/>
          <ac:spMkLst>
            <pc:docMk/>
            <pc:sldMk cId="510659160" sldId="263"/>
            <ac:spMk id="4" creationId="{67CAEEEB-BF5E-4AD7-98D6-41BCDDB79DB7}"/>
          </ac:spMkLst>
        </pc:spChg>
        <pc:spChg chg="del">
          <ac:chgData name="Chao Peng" userId="5097277206b168ac" providerId="LiveId" clId="{866FC544-5BB6-44AA-A552-13AA13994FAD}" dt="2021-05-25T20:19:11.578" v="4183" actId="21"/>
          <ac:spMkLst>
            <pc:docMk/>
            <pc:sldMk cId="510659160" sldId="263"/>
            <ac:spMk id="12" creationId="{1766C750-734E-4D8C-8824-668450CBFDED}"/>
          </ac:spMkLst>
        </pc:spChg>
        <pc:picChg chg="del">
          <ac:chgData name="Chao Peng" userId="5097277206b168ac" providerId="LiveId" clId="{866FC544-5BB6-44AA-A552-13AA13994FAD}" dt="2021-05-25T20:19:11.578" v="4183" actId="21"/>
          <ac:picMkLst>
            <pc:docMk/>
            <pc:sldMk cId="510659160" sldId="263"/>
            <ac:picMk id="3" creationId="{A4927724-C03C-402F-9EE7-FE839DC3109D}"/>
          </ac:picMkLst>
        </pc:picChg>
        <pc:picChg chg="del">
          <ac:chgData name="Chao Peng" userId="5097277206b168ac" providerId="LiveId" clId="{866FC544-5BB6-44AA-A552-13AA13994FAD}" dt="2021-05-25T20:19:11.578" v="4183" actId="21"/>
          <ac:picMkLst>
            <pc:docMk/>
            <pc:sldMk cId="510659160" sldId="263"/>
            <ac:picMk id="9" creationId="{B492EAC5-99EF-48FA-A043-A0D430068C88}"/>
          </ac:picMkLst>
        </pc:picChg>
      </pc:sldChg>
      <pc:sldChg chg="del">
        <pc:chgData name="Chao Peng" userId="5097277206b168ac" providerId="LiveId" clId="{866FC544-5BB6-44AA-A552-13AA13994FAD}" dt="2021-05-25T01:36:34.931" v="37" actId="47"/>
        <pc:sldMkLst>
          <pc:docMk/>
          <pc:sldMk cId="1731990068" sldId="264"/>
        </pc:sldMkLst>
      </pc:sldChg>
      <pc:sldChg chg="del">
        <pc:chgData name="Chao Peng" userId="5097277206b168ac" providerId="LiveId" clId="{866FC544-5BB6-44AA-A552-13AA13994FAD}" dt="2021-05-25T01:36:35.992" v="40" actId="47"/>
        <pc:sldMkLst>
          <pc:docMk/>
          <pc:sldMk cId="1005240858" sldId="265"/>
        </pc:sldMkLst>
      </pc:sldChg>
      <pc:sldChg chg="addSp delSp modSp add mod">
        <pc:chgData name="Chao Peng" userId="5097277206b168ac" providerId="LiveId" clId="{866FC544-5BB6-44AA-A552-13AA13994FAD}" dt="2021-05-25T02:13:45.438" v="1053" actId="6549"/>
        <pc:sldMkLst>
          <pc:docMk/>
          <pc:sldMk cId="2685193619" sldId="265"/>
        </pc:sldMkLst>
        <pc:spChg chg="del">
          <ac:chgData name="Chao Peng" userId="5097277206b168ac" providerId="LiveId" clId="{866FC544-5BB6-44AA-A552-13AA13994FAD}" dt="2021-05-25T02:00:39.468" v="812" actId="478"/>
          <ac:spMkLst>
            <pc:docMk/>
            <pc:sldMk cId="2685193619" sldId="265"/>
            <ac:spMk id="2" creationId="{61837DD1-3AEB-4D67-8D44-FE90F7AD6994}"/>
          </ac:spMkLst>
        </pc:spChg>
        <pc:spChg chg="mod">
          <ac:chgData name="Chao Peng" userId="5097277206b168ac" providerId="LiveId" clId="{866FC544-5BB6-44AA-A552-13AA13994FAD}" dt="2021-05-25T02:13:45.438" v="1053" actId="6549"/>
          <ac:spMkLst>
            <pc:docMk/>
            <pc:sldMk cId="2685193619" sldId="265"/>
            <ac:spMk id="3" creationId="{49609C62-4A66-4321-8A79-BD0A65A71099}"/>
          </ac:spMkLst>
        </pc:spChg>
        <pc:spChg chg="del">
          <ac:chgData name="Chao Peng" userId="5097277206b168ac" providerId="LiveId" clId="{866FC544-5BB6-44AA-A552-13AA13994FAD}" dt="2021-05-25T02:12:37.089" v="989" actId="478"/>
          <ac:spMkLst>
            <pc:docMk/>
            <pc:sldMk cId="2685193619" sldId="265"/>
            <ac:spMk id="4" creationId="{94A0986D-E702-4812-9E16-2C78EC48A24E}"/>
          </ac:spMkLst>
        </pc:spChg>
        <pc:spChg chg="add del mod">
          <ac:chgData name="Chao Peng" userId="5097277206b168ac" providerId="LiveId" clId="{866FC544-5BB6-44AA-A552-13AA13994FAD}" dt="2021-05-25T02:00:42.641" v="813" actId="478"/>
          <ac:spMkLst>
            <pc:docMk/>
            <pc:sldMk cId="2685193619" sldId="265"/>
            <ac:spMk id="8" creationId="{5EFD54C9-BBFA-4324-9FFD-CC3E3E314A4B}"/>
          </ac:spMkLst>
        </pc:spChg>
        <pc:spChg chg="add mod">
          <ac:chgData name="Chao Peng" userId="5097277206b168ac" providerId="LiveId" clId="{866FC544-5BB6-44AA-A552-13AA13994FAD}" dt="2021-05-25T02:02:40.407" v="981" actId="20577"/>
          <ac:spMkLst>
            <pc:docMk/>
            <pc:sldMk cId="2685193619" sldId="265"/>
            <ac:spMk id="9" creationId="{9462587B-570D-4D14-8ECF-20D88090615C}"/>
          </ac:spMkLst>
        </pc:spChg>
        <pc:spChg chg="add del mod">
          <ac:chgData name="Chao Peng" userId="5097277206b168ac" providerId="LiveId" clId="{866FC544-5BB6-44AA-A552-13AA13994FAD}" dt="2021-05-25T02:11:55.224" v="986"/>
          <ac:spMkLst>
            <pc:docMk/>
            <pc:sldMk cId="2685193619" sldId="265"/>
            <ac:spMk id="11" creationId="{BE04F7B5-62BF-472C-8409-6E167A888058}"/>
          </ac:spMkLst>
        </pc:spChg>
        <pc:spChg chg="add del mod">
          <ac:chgData name="Chao Peng" userId="5097277206b168ac" providerId="LiveId" clId="{866FC544-5BB6-44AA-A552-13AA13994FAD}" dt="2021-05-25T02:11:55.224" v="986"/>
          <ac:spMkLst>
            <pc:docMk/>
            <pc:sldMk cId="2685193619" sldId="265"/>
            <ac:spMk id="12" creationId="{F7202DE1-7CE5-4EC4-98E8-A8E6D62EBCDC}"/>
          </ac:spMkLst>
        </pc:spChg>
        <pc:spChg chg="add del mod">
          <ac:chgData name="Chao Peng" userId="5097277206b168ac" providerId="LiveId" clId="{866FC544-5BB6-44AA-A552-13AA13994FAD}" dt="2021-05-25T02:11:55.224" v="986"/>
          <ac:spMkLst>
            <pc:docMk/>
            <pc:sldMk cId="2685193619" sldId="265"/>
            <ac:spMk id="13" creationId="{B806FF77-C173-426D-81BC-F1E27E31ED04}"/>
          </ac:spMkLst>
        </pc:spChg>
        <pc:spChg chg="add del mod">
          <ac:chgData name="Chao Peng" userId="5097277206b168ac" providerId="LiveId" clId="{866FC544-5BB6-44AA-A552-13AA13994FAD}" dt="2021-05-25T02:11:55.224" v="986"/>
          <ac:spMkLst>
            <pc:docMk/>
            <pc:sldMk cId="2685193619" sldId="265"/>
            <ac:spMk id="14" creationId="{5B069E10-2312-428A-BCC1-F6BF9CB9A830}"/>
          </ac:spMkLst>
        </pc:spChg>
        <pc:spChg chg="add del mod">
          <ac:chgData name="Chao Peng" userId="5097277206b168ac" providerId="LiveId" clId="{866FC544-5BB6-44AA-A552-13AA13994FAD}" dt="2021-05-25T02:11:55.224" v="986"/>
          <ac:spMkLst>
            <pc:docMk/>
            <pc:sldMk cId="2685193619" sldId="265"/>
            <ac:spMk id="15" creationId="{7C601001-1FCD-4FD2-B50A-C3A419BB9471}"/>
          </ac:spMkLst>
        </pc:spChg>
        <pc:spChg chg="add del mod">
          <ac:chgData name="Chao Peng" userId="5097277206b168ac" providerId="LiveId" clId="{866FC544-5BB6-44AA-A552-13AA13994FAD}" dt="2021-05-25T02:11:55.224" v="986"/>
          <ac:spMkLst>
            <pc:docMk/>
            <pc:sldMk cId="2685193619" sldId="265"/>
            <ac:spMk id="16" creationId="{9F58B86B-5D0B-4B47-B255-BA2640B41B1F}"/>
          </ac:spMkLst>
        </pc:spChg>
        <pc:spChg chg="add del mod">
          <ac:chgData name="Chao Peng" userId="5097277206b168ac" providerId="LiveId" clId="{866FC544-5BB6-44AA-A552-13AA13994FAD}" dt="2021-05-25T02:11:55.224" v="986"/>
          <ac:spMkLst>
            <pc:docMk/>
            <pc:sldMk cId="2685193619" sldId="265"/>
            <ac:spMk id="17" creationId="{D615C129-2E58-4755-A332-1ACFF9AA2076}"/>
          </ac:spMkLst>
        </pc:spChg>
        <pc:picChg chg="add del mod">
          <ac:chgData name="Chao Peng" userId="5097277206b168ac" providerId="LiveId" clId="{866FC544-5BB6-44AA-A552-13AA13994FAD}" dt="2021-05-25T02:12:34.211" v="988" actId="14826"/>
          <ac:picMkLst>
            <pc:docMk/>
            <pc:sldMk cId="2685193619" sldId="265"/>
            <ac:picMk id="6" creationId="{E569669E-568C-4E77-88E6-88E5550540C6}"/>
          </ac:picMkLst>
        </pc:picChg>
        <pc:picChg chg="add del mod">
          <ac:chgData name="Chao Peng" userId="5097277206b168ac" providerId="LiveId" clId="{866FC544-5BB6-44AA-A552-13AA13994FAD}" dt="2021-05-25T02:11:55.224" v="986"/>
          <ac:picMkLst>
            <pc:docMk/>
            <pc:sldMk cId="2685193619" sldId="265"/>
            <ac:picMk id="10" creationId="{6C7B432D-AEB5-4DEA-9A3D-C615D881DA44}"/>
          </ac:picMkLst>
        </pc:picChg>
      </pc:sldChg>
      <pc:sldChg chg="del">
        <pc:chgData name="Chao Peng" userId="5097277206b168ac" providerId="LiveId" clId="{866FC544-5BB6-44AA-A552-13AA13994FAD}" dt="2021-05-25T01:36:36.751" v="42" actId="47"/>
        <pc:sldMkLst>
          <pc:docMk/>
          <pc:sldMk cId="1197980406" sldId="269"/>
        </pc:sldMkLst>
      </pc:sldChg>
      <pc:sldChg chg="del">
        <pc:chgData name="Chao Peng" userId="5097277206b168ac" providerId="LiveId" clId="{866FC544-5BB6-44AA-A552-13AA13994FAD}" dt="2021-05-25T01:36:37.610" v="44" actId="47"/>
        <pc:sldMkLst>
          <pc:docMk/>
          <pc:sldMk cId="651469442" sldId="271"/>
        </pc:sldMkLst>
      </pc:sldChg>
      <pc:sldChg chg="del">
        <pc:chgData name="Chao Peng" userId="5097277206b168ac" providerId="LiveId" clId="{866FC544-5BB6-44AA-A552-13AA13994FAD}" dt="2021-05-25T01:36:39.316" v="45" actId="47"/>
        <pc:sldMkLst>
          <pc:docMk/>
          <pc:sldMk cId="2437081002" sldId="272"/>
        </pc:sldMkLst>
      </pc:sldChg>
      <pc:sldChg chg="del">
        <pc:chgData name="Chao Peng" userId="5097277206b168ac" providerId="LiveId" clId="{866FC544-5BB6-44AA-A552-13AA13994FAD}" dt="2021-05-25T01:36:37.187" v="43" actId="47"/>
        <pc:sldMkLst>
          <pc:docMk/>
          <pc:sldMk cId="2014219613" sldId="273"/>
        </pc:sldMkLst>
      </pc:sldChg>
      <pc:sldChg chg="addSp delSp modSp add mod">
        <pc:chgData name="Chao Peng" userId="5097277206b168ac" providerId="LiveId" clId="{866FC544-5BB6-44AA-A552-13AA13994FAD}" dt="2021-05-25T02:33:39.338" v="2530" actId="207"/>
        <pc:sldMkLst>
          <pc:docMk/>
          <pc:sldMk cId="5194449" sldId="289"/>
        </pc:sldMkLst>
        <pc:spChg chg="del mod">
          <ac:chgData name="Chao Peng" userId="5097277206b168ac" providerId="LiveId" clId="{866FC544-5BB6-44AA-A552-13AA13994FAD}" dt="2021-05-25T01:40:07.481" v="230" actId="478"/>
          <ac:spMkLst>
            <pc:docMk/>
            <pc:sldMk cId="5194449" sldId="289"/>
            <ac:spMk id="2" creationId="{D60F941F-1C28-42A2-A57F-3CD4CBC3CA43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3" creationId="{17952725-0559-4062-9AD3-4E7E0C0705F7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5" creationId="{F54FCD2E-5533-44F6-8794-707829153E36}"/>
          </ac:spMkLst>
        </pc:spChg>
        <pc:spChg chg="add del mod">
          <ac:chgData name="Chao Peng" userId="5097277206b168ac" providerId="LiveId" clId="{866FC544-5BB6-44AA-A552-13AA13994FAD}" dt="2021-05-25T01:40:11.057" v="233" actId="478"/>
          <ac:spMkLst>
            <pc:docMk/>
            <pc:sldMk cId="5194449" sldId="289"/>
            <ac:spMk id="8" creationId="{78E522BD-F28D-49E5-87A0-D255627B35F0}"/>
          </ac:spMkLst>
        </pc:spChg>
        <pc:spChg chg="del">
          <ac:chgData name="Chao Peng" userId="5097277206b168ac" providerId="LiveId" clId="{866FC544-5BB6-44AA-A552-13AA13994FAD}" dt="2021-05-25T01:39:49.302" v="210" actId="478"/>
          <ac:spMkLst>
            <pc:docMk/>
            <pc:sldMk cId="5194449" sldId="289"/>
            <ac:spMk id="13" creationId="{85319942-49F0-424B-9CBA-67B21D840102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16" creationId="{C6B272EB-2702-430E-91C3-DDD0A713B6C4}"/>
          </ac:spMkLst>
        </pc:spChg>
        <pc:spChg chg="add 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17" creationId="{2319B3E4-005E-4B9D-8215-D540B65B4B33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18" creationId="{59A8CF7F-4398-4C0F-A27A-73823F13747F}"/>
          </ac:spMkLst>
        </pc:spChg>
        <pc:spChg chg="add del mod">
          <ac:chgData name="Chao Peng" userId="5097277206b168ac" providerId="LiveId" clId="{866FC544-5BB6-44AA-A552-13AA13994FAD}" dt="2021-05-25T01:40:08.983" v="232"/>
          <ac:spMkLst>
            <pc:docMk/>
            <pc:sldMk cId="5194449" sldId="289"/>
            <ac:spMk id="19" creationId="{33A24772-D3AA-4CAF-8104-AE7C21E67CE4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20" creationId="{0A9DE213-9C36-4BF2-B6B0-140DB2A98FE6}"/>
          </ac:spMkLst>
        </pc:spChg>
        <pc:spChg chg="add mod">
          <ac:chgData name="Chao Peng" userId="5097277206b168ac" providerId="LiveId" clId="{866FC544-5BB6-44AA-A552-13AA13994FAD}" dt="2021-05-25T01:40:21.997" v="259" actId="1076"/>
          <ac:spMkLst>
            <pc:docMk/>
            <pc:sldMk cId="5194449" sldId="289"/>
            <ac:spMk id="21" creationId="{AE692312-4717-4F4F-AE28-6BFF9BB06EAB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22" creationId="{14FCD706-97E3-48B7-8402-102DE05E0710}"/>
          </ac:spMkLst>
        </pc:spChg>
        <pc:spChg chg="add mod">
          <ac:chgData name="Chao Peng" userId="5097277206b168ac" providerId="LiveId" clId="{866FC544-5BB6-44AA-A552-13AA13994FAD}" dt="2021-05-25T02:33:39.338" v="2530" actId="207"/>
          <ac:spMkLst>
            <pc:docMk/>
            <pc:sldMk cId="5194449" sldId="289"/>
            <ac:spMk id="23" creationId="{4302291E-D294-4052-B6F1-71D45944107B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24" creationId="{82E4C30F-969E-4025-AEAD-92D6303152A4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26" creationId="{A98919D0-71A4-4B3F-A2C3-76EF812E71E2}"/>
          </ac:spMkLst>
        </pc:spChg>
        <pc:spChg chg="mod">
          <ac:chgData name="Chao Peng" userId="5097277206b168ac" providerId="LiveId" clId="{866FC544-5BB6-44AA-A552-13AA13994FAD}" dt="2021-05-25T01:55:47.227" v="786" actId="1037"/>
          <ac:spMkLst>
            <pc:docMk/>
            <pc:sldMk cId="5194449" sldId="289"/>
            <ac:spMk id="28" creationId="{BD21A005-3772-43B9-B94B-ADAAD1B2A1B7}"/>
          </ac:spMkLst>
        </pc:spChg>
        <pc:picChg chg="mod">
          <ac:chgData name="Chao Peng" userId="5097277206b168ac" providerId="LiveId" clId="{866FC544-5BB6-44AA-A552-13AA13994FAD}" dt="2021-05-25T01:55:47.227" v="786" actId="1037"/>
          <ac:picMkLst>
            <pc:docMk/>
            <pc:sldMk cId="5194449" sldId="289"/>
            <ac:picMk id="15" creationId="{7B1866E2-9440-4B21-B75E-A43872D3FF97}"/>
          </ac:picMkLst>
        </pc:picChg>
      </pc:sldChg>
      <pc:sldChg chg="addSp delSp modSp add del mod">
        <pc:chgData name="Chao Peng" userId="5097277206b168ac" providerId="LiveId" clId="{866FC544-5BB6-44AA-A552-13AA13994FAD}" dt="2021-05-25T01:41:35.540" v="286" actId="14100"/>
        <pc:sldMkLst>
          <pc:docMk/>
          <pc:sldMk cId="1291437862" sldId="290"/>
        </pc:sldMkLst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3" creationId="{17952725-0559-4062-9AD3-4E7E0C0705F7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5" creationId="{F54FCD2E-5533-44F6-8794-707829153E36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16" creationId="{C6B272EB-2702-430E-91C3-DDD0A713B6C4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17" creationId="{2319B3E4-005E-4B9D-8215-D540B65B4B33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18" creationId="{59A8CF7F-4398-4C0F-A27A-73823F13747F}"/>
          </ac:spMkLst>
        </pc:spChg>
        <pc:spChg chg="add mod">
          <ac:chgData name="Chao Peng" userId="5097277206b168ac" providerId="LiveId" clId="{866FC544-5BB6-44AA-A552-13AA13994FAD}" dt="2021-05-25T01:41:35.540" v="286" actId="14100"/>
          <ac:spMkLst>
            <pc:docMk/>
            <pc:sldMk cId="1291437862" sldId="290"/>
            <ac:spMk id="19" creationId="{919C8474-FDB2-45D3-A82B-609A27EE990A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20" creationId="{0A9DE213-9C36-4BF2-B6B0-140DB2A98FE6}"/>
          </ac:spMkLst>
        </pc:spChg>
        <pc:spChg chg="mod">
          <ac:chgData name="Chao Peng" userId="5097277206b168ac" providerId="LiveId" clId="{866FC544-5BB6-44AA-A552-13AA13994FAD}" dt="2021-05-25T01:40:39.584" v="271" actId="20577"/>
          <ac:spMkLst>
            <pc:docMk/>
            <pc:sldMk cId="1291437862" sldId="290"/>
            <ac:spMk id="21" creationId="{AE692312-4717-4F4F-AE28-6BFF9BB06EAB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22" creationId="{14FCD706-97E3-48B7-8402-102DE05E0710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24" creationId="{82E4C30F-969E-4025-AEAD-92D6303152A4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26" creationId="{A98919D0-71A4-4B3F-A2C3-76EF812E71E2}"/>
          </ac:spMkLst>
        </pc:spChg>
        <pc:spChg chg="del">
          <ac:chgData name="Chao Peng" userId="5097277206b168ac" providerId="LiveId" clId="{866FC544-5BB6-44AA-A552-13AA13994FAD}" dt="2021-05-25T01:40:33.669" v="262" actId="478"/>
          <ac:spMkLst>
            <pc:docMk/>
            <pc:sldMk cId="1291437862" sldId="290"/>
            <ac:spMk id="28" creationId="{BD21A005-3772-43B9-B94B-ADAAD1B2A1B7}"/>
          </ac:spMkLst>
        </pc:spChg>
        <pc:picChg chg="del">
          <ac:chgData name="Chao Peng" userId="5097277206b168ac" providerId="LiveId" clId="{866FC544-5BB6-44AA-A552-13AA13994FAD}" dt="2021-05-25T01:40:33.669" v="262" actId="478"/>
          <ac:picMkLst>
            <pc:docMk/>
            <pc:sldMk cId="1291437862" sldId="290"/>
            <ac:picMk id="15" creationId="{7B1866E2-9440-4B21-B75E-A43872D3FF97}"/>
          </ac:picMkLst>
        </pc:picChg>
      </pc:sldChg>
      <pc:sldChg chg="addSp delSp modSp add mod">
        <pc:chgData name="Chao Peng" userId="5097277206b168ac" providerId="LiveId" clId="{866FC544-5BB6-44AA-A552-13AA13994FAD}" dt="2021-05-25T02:33:58.190" v="2553" actId="947"/>
        <pc:sldMkLst>
          <pc:docMk/>
          <pc:sldMk cId="115815314" sldId="291"/>
        </pc:sldMkLst>
        <pc:spChg chg="add mod">
          <ac:chgData name="Chao Peng" userId="5097277206b168ac" providerId="LiveId" clId="{866FC544-5BB6-44AA-A552-13AA13994FAD}" dt="2021-05-25T02:33:58.190" v="2553" actId="947"/>
          <ac:spMkLst>
            <pc:docMk/>
            <pc:sldMk cId="115815314" sldId="291"/>
            <ac:spMk id="5" creationId="{D144F288-9C7F-4F45-B00D-3EC59F12D7A9}"/>
          </ac:spMkLst>
        </pc:spChg>
        <pc:spChg chg="del mod">
          <ac:chgData name="Chao Peng" userId="5097277206b168ac" providerId="LiveId" clId="{866FC544-5BB6-44AA-A552-13AA13994FAD}" dt="2021-05-25T01:56:31.543" v="809" actId="478"/>
          <ac:spMkLst>
            <pc:docMk/>
            <pc:sldMk cId="115815314" sldId="291"/>
            <ac:spMk id="19" creationId="{919C8474-FDB2-45D3-A82B-609A27EE990A}"/>
          </ac:spMkLst>
        </pc:spChg>
        <pc:spChg chg="mod">
          <ac:chgData name="Chao Peng" userId="5097277206b168ac" providerId="LiveId" clId="{866FC544-5BB6-44AA-A552-13AA13994FAD}" dt="2021-05-25T01:56:20.703" v="807" actId="20577"/>
          <ac:spMkLst>
            <pc:docMk/>
            <pc:sldMk cId="115815314" sldId="291"/>
            <ac:spMk id="21" creationId="{AE692312-4717-4F4F-AE28-6BFF9BB06EAB}"/>
          </ac:spMkLst>
        </pc:spChg>
      </pc:sldChg>
      <pc:sldChg chg="new del">
        <pc:chgData name="Chao Peng" userId="5097277206b168ac" providerId="LiveId" clId="{866FC544-5BB6-44AA-A552-13AA13994FAD}" dt="2021-05-25T01:40:55.566" v="276" actId="47"/>
        <pc:sldMkLst>
          <pc:docMk/>
          <pc:sldMk cId="2081303177" sldId="291"/>
        </pc:sldMkLst>
      </pc:sldChg>
      <pc:sldChg chg="new del">
        <pc:chgData name="Chao Peng" userId="5097277206b168ac" providerId="LiveId" clId="{866FC544-5BB6-44AA-A552-13AA13994FAD}" dt="2021-05-25T01:40:59.196" v="278" actId="47"/>
        <pc:sldMkLst>
          <pc:docMk/>
          <pc:sldMk cId="2195581364" sldId="291"/>
        </pc:sldMkLst>
      </pc:sldChg>
      <pc:sldChg chg="addSp delSp modSp add mod">
        <pc:chgData name="Chao Peng" userId="5097277206b168ac" providerId="LiveId" clId="{866FC544-5BB6-44AA-A552-13AA13994FAD}" dt="2021-05-25T13:51:03.307" v="2631" actId="14100"/>
        <pc:sldMkLst>
          <pc:docMk/>
          <pc:sldMk cId="1021434610" sldId="292"/>
        </pc:sldMkLst>
        <pc:spChg chg="add mod">
          <ac:chgData name="Chao Peng" userId="5097277206b168ac" providerId="LiveId" clId="{866FC544-5BB6-44AA-A552-13AA13994FAD}" dt="2021-05-25T13:51:03.307" v="2631" actId="14100"/>
          <ac:spMkLst>
            <pc:docMk/>
            <pc:sldMk cId="1021434610" sldId="292"/>
            <ac:spMk id="3" creationId="{03672759-C147-468D-A1B7-F85956C48640}"/>
          </ac:spMkLst>
        </pc:spChg>
        <pc:spChg chg="del">
          <ac:chgData name="Chao Peng" userId="5097277206b168ac" providerId="LiveId" clId="{866FC544-5BB6-44AA-A552-13AA13994FAD}" dt="2021-05-25T02:23:33.348" v="1453" actId="478"/>
          <ac:spMkLst>
            <pc:docMk/>
            <pc:sldMk cId="1021434610" sldId="292"/>
            <ac:spMk id="5" creationId="{D144F288-9C7F-4F45-B00D-3EC59F12D7A9}"/>
          </ac:spMkLst>
        </pc:spChg>
        <pc:spChg chg="mod">
          <ac:chgData name="Chao Peng" userId="5097277206b168ac" providerId="LiveId" clId="{866FC544-5BB6-44AA-A552-13AA13994FAD}" dt="2021-05-25T02:23:30.519" v="1452" actId="20577"/>
          <ac:spMkLst>
            <pc:docMk/>
            <pc:sldMk cId="1021434610" sldId="292"/>
            <ac:spMk id="21" creationId="{AE692312-4717-4F4F-AE28-6BFF9BB06EAB}"/>
          </ac:spMkLst>
        </pc:spChg>
        <pc:picChg chg="add mod">
          <ac:chgData name="Chao Peng" userId="5097277206b168ac" providerId="LiveId" clId="{866FC544-5BB6-44AA-A552-13AA13994FAD}" dt="2021-05-25T13:50:41.465" v="2616" actId="1076"/>
          <ac:picMkLst>
            <pc:docMk/>
            <pc:sldMk cId="1021434610" sldId="292"/>
            <ac:picMk id="5" creationId="{47CA6EA2-E510-4AC7-8A98-3BE7C0E2E452}"/>
          </ac:picMkLst>
        </pc:picChg>
      </pc:sldChg>
      <pc:sldChg chg="addSp delSp modSp add mod">
        <pc:chgData name="Chao Peng" userId="5097277206b168ac" providerId="LiveId" clId="{866FC544-5BB6-44AA-A552-13AA13994FAD}" dt="2021-05-25T17:59:11.576" v="3686" actId="1038"/>
        <pc:sldMkLst>
          <pc:docMk/>
          <pc:sldMk cId="808210733" sldId="293"/>
        </pc:sldMkLst>
        <pc:spChg chg="del mod">
          <ac:chgData name="Chao Peng" userId="5097277206b168ac" providerId="LiveId" clId="{866FC544-5BB6-44AA-A552-13AA13994FAD}" dt="2021-05-25T13:53:04.113" v="2660" actId="478"/>
          <ac:spMkLst>
            <pc:docMk/>
            <pc:sldMk cId="808210733" sldId="293"/>
            <ac:spMk id="3" creationId="{03672759-C147-468D-A1B7-F85956C48640}"/>
          </ac:spMkLst>
        </pc:spChg>
        <pc:spChg chg="add mod">
          <ac:chgData name="Chao Peng" userId="5097277206b168ac" providerId="LiveId" clId="{866FC544-5BB6-44AA-A552-13AA13994FAD}" dt="2021-05-25T13:55:17.926" v="2864" actId="1076"/>
          <ac:spMkLst>
            <pc:docMk/>
            <pc:sldMk cId="808210733" sldId="293"/>
            <ac:spMk id="6" creationId="{E635DC98-AB1C-437E-B19B-822F03EFE7A0}"/>
          </ac:spMkLst>
        </pc:spChg>
        <pc:spChg chg="add mod">
          <ac:chgData name="Chao Peng" userId="5097277206b168ac" providerId="LiveId" clId="{866FC544-5BB6-44AA-A552-13AA13994FAD}" dt="2021-05-25T17:56:20.701" v="3566" actId="164"/>
          <ac:spMkLst>
            <pc:docMk/>
            <pc:sldMk cId="808210733" sldId="293"/>
            <ac:spMk id="8" creationId="{87BB1474-6DA7-48DD-AAFB-25E16A6B2520}"/>
          </ac:spMkLst>
        </pc:spChg>
        <pc:spChg chg="add mod ord">
          <ac:chgData name="Chao Peng" userId="5097277206b168ac" providerId="LiveId" clId="{866FC544-5BB6-44AA-A552-13AA13994FAD}" dt="2021-05-25T17:58:49.063" v="3667" actId="1035"/>
          <ac:spMkLst>
            <pc:docMk/>
            <pc:sldMk cId="808210733" sldId="293"/>
            <ac:spMk id="9" creationId="{D8EAD160-0D22-4C43-9EBC-CEC65578E503}"/>
          </ac:spMkLst>
        </pc:spChg>
        <pc:spChg chg="add del mod">
          <ac:chgData name="Chao Peng" userId="5097277206b168ac" providerId="LiveId" clId="{866FC544-5BB6-44AA-A552-13AA13994FAD}" dt="2021-05-25T17:55:38.939" v="3536" actId="478"/>
          <ac:spMkLst>
            <pc:docMk/>
            <pc:sldMk cId="808210733" sldId="293"/>
            <ac:spMk id="10" creationId="{072F5D5E-0B6F-4036-99A7-E79CEFA5D6BF}"/>
          </ac:spMkLst>
        </pc:spChg>
        <pc:spChg chg="add del mod">
          <ac:chgData name="Chao Peng" userId="5097277206b168ac" providerId="LiveId" clId="{866FC544-5BB6-44AA-A552-13AA13994FAD}" dt="2021-05-25T17:55:01.128" v="3513" actId="478"/>
          <ac:spMkLst>
            <pc:docMk/>
            <pc:sldMk cId="808210733" sldId="293"/>
            <ac:spMk id="11" creationId="{E8DEA256-0751-43A2-BA9F-CB07C903FDB5}"/>
          </ac:spMkLst>
        </pc:spChg>
        <pc:spChg chg="add mod ord">
          <ac:chgData name="Chao Peng" userId="5097277206b168ac" providerId="LiveId" clId="{866FC544-5BB6-44AA-A552-13AA13994FAD}" dt="2021-05-25T17:56:20.701" v="3566" actId="164"/>
          <ac:spMkLst>
            <pc:docMk/>
            <pc:sldMk cId="808210733" sldId="293"/>
            <ac:spMk id="12" creationId="{142CD8AC-827C-4626-857B-04F5CC5DBF9C}"/>
          </ac:spMkLst>
        </pc:spChg>
        <pc:spChg chg="mod">
          <ac:chgData name="Chao Peng" userId="5097277206b168ac" providerId="LiveId" clId="{866FC544-5BB6-44AA-A552-13AA13994FAD}" dt="2021-05-25T14:45:22.093" v="3429" actId="20577"/>
          <ac:spMkLst>
            <pc:docMk/>
            <pc:sldMk cId="808210733" sldId="293"/>
            <ac:spMk id="21" creationId="{AE692312-4717-4F4F-AE28-6BFF9BB06EAB}"/>
          </ac:spMkLst>
        </pc:spChg>
        <pc:grpChg chg="add mod">
          <ac:chgData name="Chao Peng" userId="5097277206b168ac" providerId="LiveId" clId="{866FC544-5BB6-44AA-A552-13AA13994FAD}" dt="2021-05-25T17:59:11.576" v="3686" actId="1038"/>
          <ac:grpSpMkLst>
            <pc:docMk/>
            <pc:sldMk cId="808210733" sldId="293"/>
            <ac:grpSpMk id="13" creationId="{E091191B-DB87-447F-BF5C-87C18E18AED6}"/>
          </ac:grpSpMkLst>
        </pc:grpChg>
        <pc:picChg chg="add del mod">
          <ac:chgData name="Chao Peng" userId="5097277206b168ac" providerId="LiveId" clId="{866FC544-5BB6-44AA-A552-13AA13994FAD}" dt="2021-05-25T14:45:24.997" v="3430" actId="478"/>
          <ac:picMkLst>
            <pc:docMk/>
            <pc:sldMk cId="808210733" sldId="293"/>
            <ac:picMk id="5" creationId="{4207FE44-424C-4BF2-B6EE-A666393EE110}"/>
          </ac:picMkLst>
        </pc:picChg>
        <pc:picChg chg="add mod ord modCrop">
          <ac:chgData name="Chao Peng" userId="5097277206b168ac" providerId="LiveId" clId="{866FC544-5BB6-44AA-A552-13AA13994FAD}" dt="2021-05-25T17:58:44.114" v="3665" actId="1037"/>
          <ac:picMkLst>
            <pc:docMk/>
            <pc:sldMk cId="808210733" sldId="293"/>
            <ac:picMk id="7" creationId="{816DF82B-F246-4E12-9992-B34E0D6A588C}"/>
          </ac:picMkLst>
        </pc:picChg>
      </pc:sldChg>
      <pc:sldChg chg="addSp modSp add mod">
        <pc:chgData name="Chao Peng" userId="5097277206b168ac" providerId="LiveId" clId="{866FC544-5BB6-44AA-A552-13AA13994FAD}" dt="2021-05-25T19:31:23.478" v="3783" actId="1038"/>
        <pc:sldMkLst>
          <pc:docMk/>
          <pc:sldMk cId="1041734731" sldId="294"/>
        </pc:sldMkLst>
        <pc:spChg chg="mod">
          <ac:chgData name="Chao Peng" userId="5097277206b168ac" providerId="LiveId" clId="{866FC544-5BB6-44AA-A552-13AA13994FAD}" dt="2021-05-25T19:31:12.891" v="3749" actId="20577"/>
          <ac:spMkLst>
            <pc:docMk/>
            <pc:sldMk cId="1041734731" sldId="294"/>
            <ac:spMk id="3" creationId="{03672759-C147-468D-A1B7-F85956C48640}"/>
          </ac:spMkLst>
        </pc:spChg>
        <pc:spChg chg="mod">
          <ac:chgData name="Chao Peng" userId="5097277206b168ac" providerId="LiveId" clId="{866FC544-5BB6-44AA-A552-13AA13994FAD}" dt="2021-05-25T19:28:20.806" v="3728" actId="404"/>
          <ac:spMkLst>
            <pc:docMk/>
            <pc:sldMk cId="1041734731" sldId="294"/>
            <ac:spMk id="9" creationId="{2CD19BC7-DEA6-42D1-AF5D-940B03F08A5F}"/>
          </ac:spMkLst>
        </pc:spChg>
        <pc:spChg chg="mod">
          <ac:chgData name="Chao Peng" userId="5097277206b168ac" providerId="LiveId" clId="{866FC544-5BB6-44AA-A552-13AA13994FAD}" dt="2021-05-25T19:28:34.867" v="3734" actId="1035"/>
          <ac:spMkLst>
            <pc:docMk/>
            <pc:sldMk cId="1041734731" sldId="294"/>
            <ac:spMk id="10" creationId="{76EF1D96-ED6F-4A90-AD93-D3C09D048BB2}"/>
          </ac:spMkLst>
        </pc:spChg>
        <pc:spChg chg="mod">
          <ac:chgData name="Chao Peng" userId="5097277206b168ac" providerId="LiveId" clId="{866FC544-5BB6-44AA-A552-13AA13994FAD}" dt="2021-05-25T19:28:31.794" v="3732" actId="1036"/>
          <ac:spMkLst>
            <pc:docMk/>
            <pc:sldMk cId="1041734731" sldId="294"/>
            <ac:spMk id="11" creationId="{6E7B4496-F29B-4DDA-837A-27134E7560B4}"/>
          </ac:spMkLst>
        </pc:spChg>
        <pc:spChg chg="mod">
          <ac:chgData name="Chao Peng" userId="5097277206b168ac" providerId="LiveId" clId="{866FC544-5BB6-44AA-A552-13AA13994FAD}" dt="2021-05-25T14:45:16.865" v="3423" actId="20577"/>
          <ac:spMkLst>
            <pc:docMk/>
            <pc:sldMk cId="1041734731" sldId="294"/>
            <ac:spMk id="21" creationId="{AE692312-4717-4F4F-AE28-6BFF9BB06EAB}"/>
          </ac:spMkLst>
        </pc:spChg>
        <pc:grpChg chg="add mod">
          <ac:chgData name="Chao Peng" userId="5097277206b168ac" providerId="LiveId" clId="{866FC544-5BB6-44AA-A552-13AA13994FAD}" dt="2021-05-25T19:31:23.478" v="3783" actId="1038"/>
          <ac:grpSpMkLst>
            <pc:docMk/>
            <pc:sldMk cId="1041734731" sldId="294"/>
            <ac:grpSpMk id="8" creationId="{E64C76A4-4C26-4B9E-AB40-E5C9EA7CEA15}"/>
          </ac:grpSpMkLst>
        </pc:grpChg>
        <pc:picChg chg="mod">
          <ac:chgData name="Chao Peng" userId="5097277206b168ac" providerId="LiveId" clId="{866FC544-5BB6-44AA-A552-13AA13994FAD}" dt="2021-05-25T19:27:10.418" v="3695" actId="1076"/>
          <ac:picMkLst>
            <pc:docMk/>
            <pc:sldMk cId="1041734731" sldId="294"/>
            <ac:picMk id="5" creationId="{9C600C31-E2B8-4614-8091-32A3F4899339}"/>
          </ac:picMkLst>
        </pc:picChg>
        <pc:picChg chg="add mod ord modCrop">
          <ac:chgData name="Chao Peng" userId="5097277206b168ac" providerId="LiveId" clId="{866FC544-5BB6-44AA-A552-13AA13994FAD}" dt="2021-05-25T19:31:23.478" v="3783" actId="1038"/>
          <ac:picMkLst>
            <pc:docMk/>
            <pc:sldMk cId="1041734731" sldId="294"/>
            <ac:picMk id="6" creationId="{1A0D7176-311A-41DC-A0D7-2CB0131FE308}"/>
          </ac:picMkLst>
        </pc:picChg>
      </pc:sldChg>
      <pc:sldChg chg="addSp modSp add del mod">
        <pc:chgData name="Chao Peng" userId="5097277206b168ac" providerId="LiveId" clId="{866FC544-5BB6-44AA-A552-13AA13994FAD}" dt="2021-05-25T14:43:35.501" v="3276" actId="2696"/>
        <pc:sldMkLst>
          <pc:docMk/>
          <pc:sldMk cId="1554052739" sldId="294"/>
        </pc:sldMkLst>
        <pc:spChg chg="mod">
          <ac:chgData name="Chao Peng" userId="5097277206b168ac" providerId="LiveId" clId="{866FC544-5BB6-44AA-A552-13AA13994FAD}" dt="2021-05-25T13:54:04.885" v="2753" actId="14100"/>
          <ac:spMkLst>
            <pc:docMk/>
            <pc:sldMk cId="1554052739" sldId="294"/>
            <ac:spMk id="3" creationId="{03672759-C147-468D-A1B7-F85956C48640}"/>
          </ac:spMkLst>
        </pc:spChg>
        <pc:spChg chg="mod">
          <ac:chgData name="Chao Peng" userId="5097277206b168ac" providerId="LiveId" clId="{866FC544-5BB6-44AA-A552-13AA13994FAD}" dt="2021-05-25T02:24:17.377" v="1545" actId="20577"/>
          <ac:spMkLst>
            <pc:docMk/>
            <pc:sldMk cId="1554052739" sldId="294"/>
            <ac:spMk id="21" creationId="{AE692312-4717-4F4F-AE28-6BFF9BB06EAB}"/>
          </ac:spMkLst>
        </pc:spChg>
        <pc:picChg chg="add mod">
          <ac:chgData name="Chao Peng" userId="5097277206b168ac" providerId="LiveId" clId="{866FC544-5BB6-44AA-A552-13AA13994FAD}" dt="2021-05-25T13:54:01.365" v="2752" actId="1076"/>
          <ac:picMkLst>
            <pc:docMk/>
            <pc:sldMk cId="1554052739" sldId="294"/>
            <ac:picMk id="5" creationId="{9C600C31-E2B8-4614-8091-32A3F4899339}"/>
          </ac:picMkLst>
        </pc:picChg>
      </pc:sldChg>
      <pc:sldChg chg="addSp delSp modSp add mod">
        <pc:chgData name="Chao Peng" userId="5097277206b168ac" providerId="LiveId" clId="{866FC544-5BB6-44AA-A552-13AA13994FAD}" dt="2021-05-25T13:52:01.787" v="2646" actId="1076"/>
        <pc:sldMkLst>
          <pc:docMk/>
          <pc:sldMk cId="822414773" sldId="295"/>
        </pc:sldMkLst>
        <pc:spChg chg="del">
          <ac:chgData name="Chao Peng" userId="5097277206b168ac" providerId="LiveId" clId="{866FC544-5BB6-44AA-A552-13AA13994FAD}" dt="2021-05-25T13:51:52.674" v="2642" actId="478"/>
          <ac:spMkLst>
            <pc:docMk/>
            <pc:sldMk cId="822414773" sldId="295"/>
            <ac:spMk id="3" creationId="{03672759-C147-468D-A1B7-F85956C48640}"/>
          </ac:spMkLst>
        </pc:spChg>
        <pc:spChg chg="mod">
          <ac:chgData name="Chao Peng" userId="5097277206b168ac" providerId="LiveId" clId="{866FC544-5BB6-44AA-A552-13AA13994FAD}" dt="2021-05-25T13:51:24.022" v="2637" actId="20577"/>
          <ac:spMkLst>
            <pc:docMk/>
            <pc:sldMk cId="822414773" sldId="295"/>
            <ac:spMk id="21" creationId="{AE692312-4717-4F4F-AE28-6BFF9BB06EAB}"/>
          </ac:spMkLst>
        </pc:spChg>
        <pc:picChg chg="add mod">
          <ac:chgData name="Chao Peng" userId="5097277206b168ac" providerId="LiveId" clId="{866FC544-5BB6-44AA-A552-13AA13994FAD}" dt="2021-05-25T13:52:01.787" v="2646" actId="1076"/>
          <ac:picMkLst>
            <pc:docMk/>
            <pc:sldMk cId="822414773" sldId="295"/>
            <ac:picMk id="5" creationId="{27CCCFCF-88AF-41D0-BF92-18DCD187D189}"/>
          </ac:picMkLst>
        </pc:picChg>
      </pc:sldChg>
      <pc:sldChg chg="addSp delSp modSp add mod">
        <pc:chgData name="Chao Peng" userId="5097277206b168ac" providerId="LiveId" clId="{866FC544-5BB6-44AA-A552-13AA13994FAD}" dt="2021-05-25T17:58:13.875" v="3636" actId="732"/>
        <pc:sldMkLst>
          <pc:docMk/>
          <pc:sldMk cId="3387776803" sldId="296"/>
        </pc:sldMkLst>
        <pc:spChg chg="del">
          <ac:chgData name="Chao Peng" userId="5097277206b168ac" providerId="LiveId" clId="{866FC544-5BB6-44AA-A552-13AA13994FAD}" dt="2021-05-25T14:41:47.030" v="3270"/>
          <ac:spMkLst>
            <pc:docMk/>
            <pc:sldMk cId="3387776803" sldId="296"/>
            <ac:spMk id="3" creationId="{03672759-C147-468D-A1B7-F85956C48640}"/>
          </ac:spMkLst>
        </pc:spChg>
        <pc:spChg chg="mod">
          <ac:chgData name="Chao Peng" userId="5097277206b168ac" providerId="LiveId" clId="{866FC544-5BB6-44AA-A552-13AA13994FAD}" dt="2021-05-25T17:56:55.109" v="3608" actId="1076"/>
          <ac:spMkLst>
            <pc:docMk/>
            <pc:sldMk cId="3387776803" sldId="296"/>
            <ac:spMk id="8" creationId="{B90D75C7-6E75-4E89-801D-91AB24362408}"/>
          </ac:spMkLst>
        </pc:spChg>
        <pc:spChg chg="mod">
          <ac:chgData name="Chao Peng" userId="5097277206b168ac" providerId="LiveId" clId="{866FC544-5BB6-44AA-A552-13AA13994FAD}" dt="2021-05-25T17:56:49.213" v="3605"/>
          <ac:spMkLst>
            <pc:docMk/>
            <pc:sldMk cId="3387776803" sldId="296"/>
            <ac:spMk id="9" creationId="{4FA936A5-D656-43FA-B24C-79E1C1ABF0D5}"/>
          </ac:spMkLst>
        </pc:spChg>
        <pc:spChg chg="mod">
          <ac:chgData name="Chao Peng" userId="5097277206b168ac" providerId="LiveId" clId="{866FC544-5BB6-44AA-A552-13AA13994FAD}" dt="2021-05-25T17:56:49.213" v="3605"/>
          <ac:spMkLst>
            <pc:docMk/>
            <pc:sldMk cId="3387776803" sldId="296"/>
            <ac:spMk id="10" creationId="{6E358305-B165-4BF0-8574-8ABEAB9A3C44}"/>
          </ac:spMkLst>
        </pc:spChg>
        <pc:spChg chg="mod">
          <ac:chgData name="Chao Peng" userId="5097277206b168ac" providerId="LiveId" clId="{866FC544-5BB6-44AA-A552-13AA13994FAD}" dt="2021-05-25T17:48:51.336" v="3452" actId="20577"/>
          <ac:spMkLst>
            <pc:docMk/>
            <pc:sldMk cId="3387776803" sldId="296"/>
            <ac:spMk id="21" creationId="{AE692312-4717-4F4F-AE28-6BFF9BB06EAB}"/>
          </ac:spMkLst>
        </pc:spChg>
        <pc:grpChg chg="add mod">
          <ac:chgData name="Chao Peng" userId="5097277206b168ac" providerId="LiveId" clId="{866FC544-5BB6-44AA-A552-13AA13994FAD}" dt="2021-05-25T17:57:10.422" v="3619" actId="1038"/>
          <ac:grpSpMkLst>
            <pc:docMk/>
            <pc:sldMk cId="3387776803" sldId="296"/>
            <ac:grpSpMk id="7" creationId="{BA7B43E7-FB84-4BD6-9B75-F9C32A0A105C}"/>
          </ac:grpSpMkLst>
        </pc:grpChg>
        <pc:picChg chg="add mod modCrop">
          <ac:chgData name="Chao Peng" userId="5097277206b168ac" providerId="LiveId" clId="{866FC544-5BB6-44AA-A552-13AA13994FAD}" dt="2021-05-25T17:58:13.875" v="3636" actId="732"/>
          <ac:picMkLst>
            <pc:docMk/>
            <pc:sldMk cId="3387776803" sldId="296"/>
            <ac:picMk id="5" creationId="{1DF00395-67D0-463B-822F-2E4D68A641E5}"/>
          </ac:picMkLst>
        </pc:picChg>
      </pc:sldChg>
      <pc:sldChg chg="del">
        <pc:chgData name="Chao Peng" userId="5097277206b168ac" providerId="LiveId" clId="{866FC544-5BB6-44AA-A552-13AA13994FAD}" dt="2021-05-25T01:36:35.592" v="38" actId="47"/>
        <pc:sldMkLst>
          <pc:docMk/>
          <pc:sldMk cId="3683886789" sldId="297"/>
        </pc:sldMkLst>
      </pc:sldChg>
      <pc:sldChg chg="addSp delSp modSp add mod">
        <pc:chgData name="Chao Peng" userId="5097277206b168ac" providerId="LiveId" clId="{866FC544-5BB6-44AA-A552-13AA13994FAD}" dt="2021-05-25T20:17:05.292" v="4159" actId="1076"/>
        <pc:sldMkLst>
          <pc:docMk/>
          <pc:sldMk cId="3755549728" sldId="297"/>
        </pc:sldMkLst>
        <pc:spChg chg="del">
          <ac:chgData name="Chao Peng" userId="5097277206b168ac" providerId="LiveId" clId="{866FC544-5BB6-44AA-A552-13AA13994FAD}" dt="2021-05-25T19:58:23.839" v="4071" actId="478"/>
          <ac:spMkLst>
            <pc:docMk/>
            <pc:sldMk cId="3755549728" sldId="297"/>
            <ac:spMk id="3" creationId="{03672759-C147-468D-A1B7-F85956C48640}"/>
          </ac:spMkLst>
        </pc:spChg>
        <pc:spChg chg="add mod">
          <ac:chgData name="Chao Peng" userId="5097277206b168ac" providerId="LiveId" clId="{866FC544-5BB6-44AA-A552-13AA13994FAD}" dt="2021-05-25T20:16:59.732" v="4158" actId="1076"/>
          <ac:spMkLst>
            <pc:docMk/>
            <pc:sldMk cId="3755549728" sldId="297"/>
            <ac:spMk id="9" creationId="{AE466D93-3B39-45B2-80FC-7A0915C43EBE}"/>
          </ac:spMkLst>
        </pc:spChg>
        <pc:spChg chg="add mod">
          <ac:chgData name="Chao Peng" userId="5097277206b168ac" providerId="LiveId" clId="{866FC544-5BB6-44AA-A552-13AA13994FAD}" dt="2021-05-25T20:15:56.102" v="4155" actId="1076"/>
          <ac:spMkLst>
            <pc:docMk/>
            <pc:sldMk cId="3755549728" sldId="297"/>
            <ac:spMk id="10" creationId="{4B0F51F9-A850-4806-A78D-BBFA0AFB55F3}"/>
          </ac:spMkLst>
        </pc:spChg>
        <pc:spChg chg="add mod">
          <ac:chgData name="Chao Peng" userId="5097277206b168ac" providerId="LiveId" clId="{866FC544-5BB6-44AA-A552-13AA13994FAD}" dt="2021-05-25T20:16:07.405" v="4157" actId="1076"/>
          <ac:spMkLst>
            <pc:docMk/>
            <pc:sldMk cId="3755549728" sldId="297"/>
            <ac:spMk id="11" creationId="{EC88E291-2E0B-4D06-A75C-76F60FD236C7}"/>
          </ac:spMkLst>
        </pc:spChg>
        <pc:spChg chg="add del">
          <ac:chgData name="Chao Peng" userId="5097277206b168ac" providerId="LiveId" clId="{866FC544-5BB6-44AA-A552-13AA13994FAD}" dt="2021-05-25T20:15:36.089" v="4149" actId="22"/>
          <ac:spMkLst>
            <pc:docMk/>
            <pc:sldMk cId="3755549728" sldId="297"/>
            <ac:spMk id="13" creationId="{76DBFF8E-F1D8-43E8-BB87-74DC7050E419}"/>
          </ac:spMkLst>
        </pc:spChg>
        <pc:spChg chg="add mod">
          <ac:chgData name="Chao Peng" userId="5097277206b168ac" providerId="LiveId" clId="{866FC544-5BB6-44AA-A552-13AA13994FAD}" dt="2021-05-25T20:17:05.292" v="4159" actId="1076"/>
          <ac:spMkLst>
            <pc:docMk/>
            <pc:sldMk cId="3755549728" sldId="297"/>
            <ac:spMk id="14" creationId="{CA35ED6B-29A3-4149-826D-3E377DF837ED}"/>
          </ac:spMkLst>
        </pc:spChg>
        <pc:spChg chg="mod">
          <ac:chgData name="Chao Peng" userId="5097277206b168ac" providerId="LiveId" clId="{866FC544-5BB6-44AA-A552-13AA13994FAD}" dt="2021-05-25T02:25:39.669" v="1666" actId="20577"/>
          <ac:spMkLst>
            <pc:docMk/>
            <pc:sldMk cId="3755549728" sldId="297"/>
            <ac:spMk id="21" creationId="{AE692312-4717-4F4F-AE28-6BFF9BB06EAB}"/>
          </ac:spMkLst>
        </pc:spChg>
        <pc:picChg chg="add del mod">
          <ac:chgData name="Chao Peng" userId="5097277206b168ac" providerId="LiveId" clId="{866FC544-5BB6-44AA-A552-13AA13994FAD}" dt="2021-05-25T20:11:52.240" v="4077" actId="478"/>
          <ac:picMkLst>
            <pc:docMk/>
            <pc:sldMk cId="3755549728" sldId="297"/>
            <ac:picMk id="5" creationId="{A4338793-40E5-48C8-9202-47C8C5B2C99E}"/>
          </ac:picMkLst>
        </pc:picChg>
        <pc:picChg chg="add mod">
          <ac:chgData name="Chao Peng" userId="5097277206b168ac" providerId="LiveId" clId="{866FC544-5BB6-44AA-A552-13AA13994FAD}" dt="2021-05-25T20:14:08.217" v="4082" actId="1076"/>
          <ac:picMkLst>
            <pc:docMk/>
            <pc:sldMk cId="3755549728" sldId="297"/>
            <ac:picMk id="7" creationId="{CE16DFEB-E2E7-4B01-BD37-A8B0FC9EC5AA}"/>
          </ac:picMkLst>
        </pc:picChg>
      </pc:sldChg>
      <pc:sldChg chg="addSp delSp modSp add mod">
        <pc:chgData name="Chao Peng" userId="5097277206b168ac" providerId="LiveId" clId="{866FC544-5BB6-44AA-A552-13AA13994FAD}" dt="2021-05-26T13:01:13.504" v="4915" actId="20577"/>
        <pc:sldMkLst>
          <pc:docMk/>
          <pc:sldMk cId="3250053354" sldId="298"/>
        </pc:sldMkLst>
        <pc:spChg chg="del">
          <ac:chgData name="Chao Peng" userId="5097277206b168ac" providerId="LiveId" clId="{866FC544-5BB6-44AA-A552-13AA13994FAD}" dt="2021-05-25T20:22:47.543" v="4307" actId="478"/>
          <ac:spMkLst>
            <pc:docMk/>
            <pc:sldMk cId="3250053354" sldId="298"/>
            <ac:spMk id="3" creationId="{03672759-C147-468D-A1B7-F85956C48640}"/>
          </ac:spMkLst>
        </pc:spChg>
        <pc:spChg chg="add mod">
          <ac:chgData name="Chao Peng" userId="5097277206b168ac" providerId="LiveId" clId="{866FC544-5BB6-44AA-A552-13AA13994FAD}" dt="2021-05-26T13:01:13.504" v="4915" actId="20577"/>
          <ac:spMkLst>
            <pc:docMk/>
            <pc:sldMk cId="3250053354" sldId="298"/>
            <ac:spMk id="12" creationId="{71D95726-DE23-459E-8AE9-136E8448AD95}"/>
          </ac:spMkLst>
        </pc:spChg>
        <pc:spChg chg="mod">
          <ac:chgData name="Chao Peng" userId="5097277206b168ac" providerId="LiveId" clId="{866FC544-5BB6-44AA-A552-13AA13994FAD}" dt="2021-05-25T02:24:55.635" v="1631" actId="20577"/>
          <ac:spMkLst>
            <pc:docMk/>
            <pc:sldMk cId="3250053354" sldId="298"/>
            <ac:spMk id="21" creationId="{AE692312-4717-4F4F-AE28-6BFF9BB06EAB}"/>
          </ac:spMkLst>
        </pc:spChg>
        <pc:picChg chg="add del mod">
          <ac:chgData name="Chao Peng" userId="5097277206b168ac" providerId="LiveId" clId="{866FC544-5BB6-44AA-A552-13AA13994FAD}" dt="2021-05-25T20:23:28.637" v="4314" actId="478"/>
          <ac:picMkLst>
            <pc:docMk/>
            <pc:sldMk cId="3250053354" sldId="298"/>
            <ac:picMk id="5" creationId="{B11D701E-B051-472E-BF9A-15FBC41222E7}"/>
          </ac:picMkLst>
        </pc:picChg>
        <pc:picChg chg="add del mod">
          <ac:chgData name="Chao Peng" userId="5097277206b168ac" providerId="LiveId" clId="{866FC544-5BB6-44AA-A552-13AA13994FAD}" dt="2021-05-25T20:29:57.800" v="4317" actId="478"/>
          <ac:picMkLst>
            <pc:docMk/>
            <pc:sldMk cId="3250053354" sldId="298"/>
            <ac:picMk id="7" creationId="{2D823FFD-4D8B-4968-872B-9D9A2DF74290}"/>
          </ac:picMkLst>
        </pc:picChg>
        <pc:picChg chg="add del mod">
          <ac:chgData name="Chao Peng" userId="5097277206b168ac" providerId="LiveId" clId="{866FC544-5BB6-44AA-A552-13AA13994FAD}" dt="2021-05-25T20:32:37.168" v="4319" actId="478"/>
          <ac:picMkLst>
            <pc:docMk/>
            <pc:sldMk cId="3250053354" sldId="298"/>
            <ac:picMk id="9" creationId="{8ED6A657-A315-41FA-A52C-93D555AEA218}"/>
          </ac:picMkLst>
        </pc:picChg>
        <pc:picChg chg="add mod">
          <ac:chgData name="Chao Peng" userId="5097277206b168ac" providerId="LiveId" clId="{866FC544-5BB6-44AA-A552-13AA13994FAD}" dt="2021-05-25T20:37:18.232" v="4593" actId="1076"/>
          <ac:picMkLst>
            <pc:docMk/>
            <pc:sldMk cId="3250053354" sldId="298"/>
            <ac:picMk id="11" creationId="{D5C20508-7550-40BC-8C90-0079C1A01DA0}"/>
          </ac:picMkLst>
        </pc:picChg>
      </pc:sldChg>
      <pc:sldChg chg="del">
        <pc:chgData name="Chao Peng" userId="5097277206b168ac" providerId="LiveId" clId="{866FC544-5BB6-44AA-A552-13AA13994FAD}" dt="2021-05-25T01:36:35.710" v="39" actId="47"/>
        <pc:sldMkLst>
          <pc:docMk/>
          <pc:sldMk cId="3349564937" sldId="298"/>
        </pc:sldMkLst>
      </pc:sldChg>
      <pc:sldChg chg="addSp delSp modSp add mod">
        <pc:chgData name="Chao Peng" userId="5097277206b168ac" providerId="LiveId" clId="{866FC544-5BB6-44AA-A552-13AA13994FAD}" dt="2021-05-25T20:39:13.891" v="4621" actId="1076"/>
        <pc:sldMkLst>
          <pc:docMk/>
          <pc:sldMk cId="416896343" sldId="299"/>
        </pc:sldMkLst>
        <pc:spChg chg="mod">
          <ac:chgData name="Chao Peng" userId="5097277206b168ac" providerId="LiveId" clId="{866FC544-5BB6-44AA-A552-13AA13994FAD}" dt="2021-05-25T20:38:32.095" v="4599"/>
          <ac:spMkLst>
            <pc:docMk/>
            <pc:sldMk cId="416896343" sldId="299"/>
            <ac:spMk id="3" creationId="{03672759-C147-468D-A1B7-F85956C48640}"/>
          </ac:spMkLst>
        </pc:spChg>
        <pc:spChg chg="add mod">
          <ac:chgData name="Chao Peng" userId="5097277206b168ac" providerId="LiveId" clId="{866FC544-5BB6-44AA-A552-13AA13994FAD}" dt="2021-05-25T20:39:03.203" v="4612" actId="1076"/>
          <ac:spMkLst>
            <pc:docMk/>
            <pc:sldMk cId="416896343" sldId="299"/>
            <ac:spMk id="7" creationId="{D4FAA5D5-BBA5-45EE-B6C3-8561876999EC}"/>
          </ac:spMkLst>
        </pc:spChg>
        <pc:spChg chg="add del">
          <ac:chgData name="Chao Peng" userId="5097277206b168ac" providerId="LiveId" clId="{866FC544-5BB6-44AA-A552-13AA13994FAD}" dt="2021-05-25T20:38:31.310" v="4598" actId="22"/>
          <ac:spMkLst>
            <pc:docMk/>
            <pc:sldMk cId="416896343" sldId="299"/>
            <ac:spMk id="8" creationId="{4A203AE2-3304-4195-89E9-DBB85B0F2197}"/>
          </ac:spMkLst>
        </pc:spChg>
        <pc:spChg chg="add mod">
          <ac:chgData name="Chao Peng" userId="5097277206b168ac" providerId="LiveId" clId="{866FC544-5BB6-44AA-A552-13AA13994FAD}" dt="2021-05-25T20:39:13.891" v="4621" actId="1076"/>
          <ac:spMkLst>
            <pc:docMk/>
            <pc:sldMk cId="416896343" sldId="299"/>
            <ac:spMk id="10" creationId="{E8AFEE50-CF60-4B38-9A20-D621825D55F6}"/>
          </ac:spMkLst>
        </pc:spChg>
        <pc:spChg chg="mod">
          <ac:chgData name="Chao Peng" userId="5097277206b168ac" providerId="LiveId" clId="{866FC544-5BB6-44AA-A552-13AA13994FAD}" dt="2021-05-25T02:25:07.484" v="1650" actId="20577"/>
          <ac:spMkLst>
            <pc:docMk/>
            <pc:sldMk cId="416896343" sldId="299"/>
            <ac:spMk id="21" creationId="{AE692312-4717-4F4F-AE28-6BFF9BB06EAB}"/>
          </ac:spMkLst>
        </pc:spChg>
        <pc:picChg chg="add mod">
          <ac:chgData name="Chao Peng" userId="5097277206b168ac" providerId="LiveId" clId="{866FC544-5BB6-44AA-A552-13AA13994FAD}" dt="2021-05-25T20:38:24.531" v="4596"/>
          <ac:picMkLst>
            <pc:docMk/>
            <pc:sldMk cId="416896343" sldId="299"/>
            <ac:picMk id="5" creationId="{7E1D8B9B-823C-451B-BD62-A910E4A28D07}"/>
          </ac:picMkLst>
        </pc:picChg>
        <pc:picChg chg="add mod">
          <ac:chgData name="Chao Peng" userId="5097277206b168ac" providerId="LiveId" clId="{866FC544-5BB6-44AA-A552-13AA13994FAD}" dt="2021-05-25T20:38:24.531" v="4596"/>
          <ac:picMkLst>
            <pc:docMk/>
            <pc:sldMk cId="416896343" sldId="299"/>
            <ac:picMk id="6" creationId="{F3242746-BA1A-4D6F-BCB0-078D08540B41}"/>
          </ac:picMkLst>
        </pc:picChg>
      </pc:sldChg>
      <pc:sldChg chg="del">
        <pc:chgData name="Chao Peng" userId="5097277206b168ac" providerId="LiveId" clId="{866FC544-5BB6-44AA-A552-13AA13994FAD}" dt="2021-05-25T01:36:36.397" v="41" actId="47"/>
        <pc:sldMkLst>
          <pc:docMk/>
          <pc:sldMk cId="819789946" sldId="299"/>
        </pc:sldMkLst>
      </pc:sldChg>
      <pc:sldChg chg="modSp add del mod">
        <pc:chgData name="Chao Peng" userId="5097277206b168ac" providerId="LiveId" clId="{866FC544-5BB6-44AA-A552-13AA13994FAD}" dt="2021-05-25T20:40:09.853" v="4625" actId="47"/>
        <pc:sldMkLst>
          <pc:docMk/>
          <pc:sldMk cId="2161814285" sldId="300"/>
        </pc:sldMkLst>
        <pc:spChg chg="mod">
          <ac:chgData name="Chao Peng" userId="5097277206b168ac" providerId="LiveId" clId="{866FC544-5BB6-44AA-A552-13AA13994FAD}" dt="2021-05-25T02:26:12.527" v="1749" actId="20577"/>
          <ac:spMkLst>
            <pc:docMk/>
            <pc:sldMk cId="2161814285" sldId="300"/>
            <ac:spMk id="21" creationId="{AE692312-4717-4F4F-AE28-6BFF9BB06EAB}"/>
          </ac:spMkLst>
        </pc:spChg>
      </pc:sldChg>
      <pc:sldChg chg="del">
        <pc:chgData name="Chao Peng" userId="5097277206b168ac" providerId="LiveId" clId="{866FC544-5BB6-44AA-A552-13AA13994FAD}" dt="2021-05-25T01:36:39.858" v="46" actId="47"/>
        <pc:sldMkLst>
          <pc:docMk/>
          <pc:sldMk cId="2785744761" sldId="300"/>
        </pc:sldMkLst>
      </pc:sldChg>
      <pc:sldChg chg="modSp add mod">
        <pc:chgData name="Chao Peng" userId="5097277206b168ac" providerId="LiveId" clId="{866FC544-5BB6-44AA-A552-13AA13994FAD}" dt="2021-05-25T02:32:36.123" v="2507" actId="20577"/>
        <pc:sldMkLst>
          <pc:docMk/>
          <pc:sldMk cId="3103798588" sldId="301"/>
        </pc:sldMkLst>
        <pc:spChg chg="mod">
          <ac:chgData name="Chao Peng" userId="5097277206b168ac" providerId="LiveId" clId="{866FC544-5BB6-44AA-A552-13AA13994FAD}" dt="2021-05-25T02:32:36.123" v="2507" actId="20577"/>
          <ac:spMkLst>
            <pc:docMk/>
            <pc:sldMk cId="3103798588" sldId="301"/>
            <ac:spMk id="3" creationId="{03672759-C147-468D-A1B7-F85956C48640}"/>
          </ac:spMkLst>
        </pc:spChg>
        <pc:spChg chg="mod">
          <ac:chgData name="Chao Peng" userId="5097277206b168ac" providerId="LiveId" clId="{866FC544-5BB6-44AA-A552-13AA13994FAD}" dt="2021-05-25T02:26:20.492" v="1757" actId="20577"/>
          <ac:spMkLst>
            <pc:docMk/>
            <pc:sldMk cId="3103798588" sldId="301"/>
            <ac:spMk id="21" creationId="{AE692312-4717-4F4F-AE28-6BFF9BB06EAB}"/>
          </ac:spMkLst>
        </pc:spChg>
      </pc:sldChg>
      <pc:sldChg chg="add del">
        <pc:chgData name="Chao Peng" userId="5097277206b168ac" providerId="LiveId" clId="{866FC544-5BB6-44AA-A552-13AA13994FAD}" dt="2021-05-25T19:32:01.258" v="3786" actId="2696"/>
        <pc:sldMkLst>
          <pc:docMk/>
          <pc:sldMk cId="35932844" sldId="302"/>
        </pc:sldMkLst>
      </pc:sldChg>
      <pc:sldChg chg="add del">
        <pc:chgData name="Chao Peng" userId="5097277206b168ac" providerId="LiveId" clId="{866FC544-5BB6-44AA-A552-13AA13994FAD}" dt="2021-05-25T19:31:55.704" v="3784" actId="2696"/>
        <pc:sldMkLst>
          <pc:docMk/>
          <pc:sldMk cId="316007913" sldId="302"/>
        </pc:sldMkLst>
      </pc:sldChg>
      <pc:sldChg chg="add">
        <pc:chgData name="Chao Peng" userId="5097277206b168ac" providerId="LiveId" clId="{866FC544-5BB6-44AA-A552-13AA13994FAD}" dt="2021-05-25T19:32:02.857" v="3787"/>
        <pc:sldMkLst>
          <pc:docMk/>
          <pc:sldMk cId="481805145" sldId="302"/>
        </pc:sldMkLst>
      </pc:sldChg>
      <pc:sldChg chg="addSp modSp add del mod">
        <pc:chgData name="Chao Peng" userId="5097277206b168ac" providerId="LiveId" clId="{866FC544-5BB6-44AA-A552-13AA13994FAD}" dt="2021-05-25T14:04:32.108" v="3268" actId="2696"/>
        <pc:sldMkLst>
          <pc:docMk/>
          <pc:sldMk cId="4247488917" sldId="302"/>
        </pc:sldMkLst>
        <pc:spChg chg="mod">
          <ac:chgData name="Chao Peng" userId="5097277206b168ac" providerId="LiveId" clId="{866FC544-5BB6-44AA-A552-13AA13994FAD}" dt="2021-05-25T14:04:15.824" v="3266" actId="20577"/>
          <ac:spMkLst>
            <pc:docMk/>
            <pc:sldMk cId="4247488917" sldId="302"/>
            <ac:spMk id="5" creationId="{D144F288-9C7F-4F45-B00D-3EC59F12D7A9}"/>
          </ac:spMkLst>
        </pc:spChg>
        <pc:spChg chg="add mod">
          <ac:chgData name="Chao Peng" userId="5097277206b168ac" providerId="LiveId" clId="{866FC544-5BB6-44AA-A552-13AA13994FAD}" dt="2021-05-25T14:04:20.260" v="3267" actId="1076"/>
          <ac:spMkLst>
            <pc:docMk/>
            <pc:sldMk cId="4247488917" sldId="302"/>
            <ac:spMk id="6" creationId="{CC70EFF3-6BFA-47BA-845F-52204716B0A1}"/>
          </ac:spMkLst>
        </pc:spChg>
        <pc:spChg chg="mod">
          <ac:chgData name="Chao Peng" userId="5097277206b168ac" providerId="LiveId" clId="{866FC544-5BB6-44AA-A552-13AA13994FAD}" dt="2021-05-25T13:57:47.776" v="2925" actId="20577"/>
          <ac:spMkLst>
            <pc:docMk/>
            <pc:sldMk cId="4247488917" sldId="302"/>
            <ac:spMk id="21" creationId="{AE692312-4717-4F4F-AE28-6BFF9BB06EAB}"/>
          </ac:spMkLst>
        </pc:spChg>
        <pc:picChg chg="add mod ord">
          <ac:chgData name="Chao Peng" userId="5097277206b168ac" providerId="LiveId" clId="{866FC544-5BB6-44AA-A552-13AA13994FAD}" dt="2021-05-25T13:58:23.233" v="3002" actId="1038"/>
          <ac:picMkLst>
            <pc:docMk/>
            <pc:sldMk cId="4247488917" sldId="302"/>
            <ac:picMk id="3" creationId="{7E3B8430-3D22-409A-9392-7F6FF50E08EE}"/>
          </ac:picMkLst>
        </pc:picChg>
      </pc:sldChg>
      <pc:sldChg chg="addSp delSp modSp add mod">
        <pc:chgData name="Chao Peng" userId="5097277206b168ac" providerId="LiveId" clId="{866FC544-5BB6-44AA-A552-13AA13994FAD}" dt="2021-05-25T19:40:10.608" v="3884" actId="20577"/>
        <pc:sldMkLst>
          <pc:docMk/>
          <pc:sldMk cId="1971715440" sldId="303"/>
        </pc:sldMkLst>
        <pc:spChg chg="add mod">
          <ac:chgData name="Chao Peng" userId="5097277206b168ac" providerId="LiveId" clId="{866FC544-5BB6-44AA-A552-13AA13994FAD}" dt="2021-05-25T19:39:34.445" v="3837" actId="164"/>
          <ac:spMkLst>
            <pc:docMk/>
            <pc:sldMk cId="1971715440" sldId="303"/>
            <ac:spMk id="2" creationId="{BCBACAA2-CF3D-4AB4-92E6-AE54A1648C9C}"/>
          </ac:spMkLst>
        </pc:spChg>
        <pc:spChg chg="del">
          <ac:chgData name="Chao Peng" userId="5097277206b168ac" providerId="LiveId" clId="{866FC544-5BB6-44AA-A552-13AA13994FAD}" dt="2021-05-25T19:38:12.917" v="3796" actId="478"/>
          <ac:spMkLst>
            <pc:docMk/>
            <pc:sldMk cId="1971715440" sldId="303"/>
            <ac:spMk id="3" creationId="{03672759-C147-468D-A1B7-F85956C48640}"/>
          </ac:spMkLst>
        </pc:spChg>
        <pc:spChg chg="add mod">
          <ac:chgData name="Chao Peng" userId="5097277206b168ac" providerId="LiveId" clId="{866FC544-5BB6-44AA-A552-13AA13994FAD}" dt="2021-05-25T19:39:51.913" v="3864" actId="1076"/>
          <ac:spMkLst>
            <pc:docMk/>
            <pc:sldMk cId="1971715440" sldId="303"/>
            <ac:spMk id="7" creationId="{7EDD26B1-D3ED-49BE-B558-720470DC74EF}"/>
          </ac:spMkLst>
        </pc:spChg>
        <pc:spChg chg="add mod">
          <ac:chgData name="Chao Peng" userId="5097277206b168ac" providerId="LiveId" clId="{866FC544-5BB6-44AA-A552-13AA13994FAD}" dt="2021-05-25T19:40:10.608" v="3884" actId="20577"/>
          <ac:spMkLst>
            <pc:docMk/>
            <pc:sldMk cId="1971715440" sldId="303"/>
            <ac:spMk id="9" creationId="{C5F50159-A1A3-486A-AAA9-CC6F10A7481A}"/>
          </ac:spMkLst>
        </pc:spChg>
        <pc:spChg chg="mod">
          <ac:chgData name="Chao Peng" userId="5097277206b168ac" providerId="LiveId" clId="{866FC544-5BB6-44AA-A552-13AA13994FAD}" dt="2021-05-25T19:32:33.743" v="3791" actId="20577"/>
          <ac:spMkLst>
            <pc:docMk/>
            <pc:sldMk cId="1971715440" sldId="303"/>
            <ac:spMk id="21" creationId="{AE692312-4717-4F4F-AE28-6BFF9BB06EAB}"/>
          </ac:spMkLst>
        </pc:spChg>
        <pc:grpChg chg="add mod">
          <ac:chgData name="Chao Peng" userId="5097277206b168ac" providerId="LiveId" clId="{866FC544-5BB6-44AA-A552-13AA13994FAD}" dt="2021-05-25T19:39:34.445" v="3837" actId="164"/>
          <ac:grpSpMkLst>
            <pc:docMk/>
            <pc:sldMk cId="1971715440" sldId="303"/>
            <ac:grpSpMk id="6" creationId="{C6362365-AAA5-4D51-8D69-5A535E4318D2}"/>
          </ac:grpSpMkLst>
        </pc:grpChg>
        <pc:picChg chg="add mod modCrop">
          <ac:chgData name="Chao Peng" userId="5097277206b168ac" providerId="LiveId" clId="{866FC544-5BB6-44AA-A552-13AA13994FAD}" dt="2021-05-25T19:39:34.445" v="3837" actId="164"/>
          <ac:picMkLst>
            <pc:docMk/>
            <pc:sldMk cId="1971715440" sldId="303"/>
            <ac:picMk id="5" creationId="{0DA07EEB-3E69-4BFC-BA12-CB2915BE5FD2}"/>
          </ac:picMkLst>
        </pc:picChg>
      </pc:sldChg>
      <pc:sldChg chg="add del">
        <pc:chgData name="Chao Peng" userId="5097277206b168ac" providerId="LiveId" clId="{866FC544-5BB6-44AA-A552-13AA13994FAD}" dt="2021-05-25T17:48:44.834" v="3446"/>
        <pc:sldMkLst>
          <pc:docMk/>
          <pc:sldMk cId="3629800954" sldId="303"/>
        </pc:sldMkLst>
      </pc:sldChg>
      <pc:sldChg chg="addSp delSp modSp add mod">
        <pc:chgData name="Chao Peng" userId="5097277206b168ac" providerId="LiveId" clId="{866FC544-5BB6-44AA-A552-13AA13994FAD}" dt="2021-05-25T19:55:18.881" v="4070" actId="20577"/>
        <pc:sldMkLst>
          <pc:docMk/>
          <pc:sldMk cId="3085568465" sldId="304"/>
        </pc:sldMkLst>
        <pc:spChg chg="del">
          <ac:chgData name="Chao Peng" userId="5097277206b168ac" providerId="LiveId" clId="{866FC544-5BB6-44AA-A552-13AA13994FAD}" dt="2021-05-25T19:40:48.657" v="3923" actId="478"/>
          <ac:spMkLst>
            <pc:docMk/>
            <pc:sldMk cId="3085568465" sldId="304"/>
            <ac:spMk id="7" creationId="{7EDD26B1-D3ED-49BE-B558-720470DC74EF}"/>
          </ac:spMkLst>
        </pc:spChg>
        <pc:spChg chg="add del mod">
          <ac:chgData name="Chao Peng" userId="5097277206b168ac" providerId="LiveId" clId="{866FC544-5BB6-44AA-A552-13AA13994FAD}" dt="2021-05-25T19:52:34.721" v="3932"/>
          <ac:spMkLst>
            <pc:docMk/>
            <pc:sldMk cId="3085568465" sldId="304"/>
            <ac:spMk id="8" creationId="{FB8CF786-F6B6-46AC-AEBA-CC6AFAD5A5E2}"/>
          </ac:spMkLst>
        </pc:spChg>
        <pc:spChg chg="del">
          <ac:chgData name="Chao Peng" userId="5097277206b168ac" providerId="LiveId" clId="{866FC544-5BB6-44AA-A552-13AA13994FAD}" dt="2021-05-25T19:40:47.421" v="3922" actId="478"/>
          <ac:spMkLst>
            <pc:docMk/>
            <pc:sldMk cId="3085568465" sldId="304"/>
            <ac:spMk id="9" creationId="{C5F50159-A1A3-486A-AAA9-CC6F10A7481A}"/>
          </ac:spMkLst>
        </pc:spChg>
        <pc:spChg chg="add del mod">
          <ac:chgData name="Chao Peng" userId="5097277206b168ac" providerId="LiveId" clId="{866FC544-5BB6-44AA-A552-13AA13994FAD}" dt="2021-05-25T19:55:18.881" v="4070" actId="20577"/>
          <ac:spMkLst>
            <pc:docMk/>
            <pc:sldMk cId="3085568465" sldId="304"/>
            <ac:spMk id="14" creationId="{ED72AD3F-B605-42F2-B3DB-4625E3E9BB59}"/>
          </ac:spMkLst>
        </pc:spChg>
        <pc:spChg chg="mod">
          <ac:chgData name="Chao Peng" userId="5097277206b168ac" providerId="LiveId" clId="{866FC544-5BB6-44AA-A552-13AA13994FAD}" dt="2021-05-25T19:40:43.593" v="3920" actId="20577"/>
          <ac:spMkLst>
            <pc:docMk/>
            <pc:sldMk cId="3085568465" sldId="304"/>
            <ac:spMk id="21" creationId="{AE692312-4717-4F4F-AE28-6BFF9BB06EAB}"/>
          </ac:spMkLst>
        </pc:spChg>
        <pc:grpChg chg="del">
          <ac:chgData name="Chao Peng" userId="5097277206b168ac" providerId="LiveId" clId="{866FC544-5BB6-44AA-A552-13AA13994FAD}" dt="2021-05-25T19:40:45.646" v="3921" actId="478"/>
          <ac:grpSpMkLst>
            <pc:docMk/>
            <pc:sldMk cId="3085568465" sldId="304"/>
            <ac:grpSpMk id="6" creationId="{C6362365-AAA5-4D51-8D69-5A535E4318D2}"/>
          </ac:grpSpMkLst>
        </pc:grpChg>
        <pc:picChg chg="add del mod ord">
          <ac:chgData name="Chao Peng" userId="5097277206b168ac" providerId="LiveId" clId="{866FC544-5BB6-44AA-A552-13AA13994FAD}" dt="2021-05-25T19:41:27.355" v="3931" actId="478"/>
          <ac:picMkLst>
            <pc:docMk/>
            <pc:sldMk cId="3085568465" sldId="304"/>
            <ac:picMk id="10" creationId="{CB65627D-20EF-4044-BE2C-D707981BB274}"/>
          </ac:picMkLst>
        </pc:picChg>
        <pc:picChg chg="add mod ord">
          <ac:chgData name="Chao Peng" userId="5097277206b168ac" providerId="LiveId" clId="{866FC544-5BB6-44AA-A552-13AA13994FAD}" dt="2021-05-25T19:54:06.457" v="3974" actId="1076"/>
          <ac:picMkLst>
            <pc:docMk/>
            <pc:sldMk cId="3085568465" sldId="304"/>
            <ac:picMk id="12" creationId="{23EDF351-8802-42B2-AD7C-7A1077B7AE40}"/>
          </ac:picMkLst>
        </pc:picChg>
      </pc:sldChg>
      <pc:sldChg chg="add del">
        <pc:chgData name="Chao Peng" userId="5097277206b168ac" providerId="LiveId" clId="{866FC544-5BB6-44AA-A552-13AA13994FAD}" dt="2021-05-25T20:14:31.892" v="4084" actId="47"/>
        <pc:sldMkLst>
          <pc:docMk/>
          <pc:sldMk cId="171557513" sldId="305"/>
        </pc:sldMkLst>
      </pc:sldChg>
      <pc:sldChg chg="addSp delSp modSp add mod">
        <pc:chgData name="Chao Peng" userId="5097277206b168ac" providerId="LiveId" clId="{866FC544-5BB6-44AA-A552-13AA13994FAD}" dt="2021-05-26T14:12:59.758" v="5122" actId="1076"/>
        <pc:sldMkLst>
          <pc:docMk/>
          <pc:sldMk cId="4175361389" sldId="305"/>
        </pc:sldMkLst>
        <pc:spChg chg="add mod">
          <ac:chgData name="Chao Peng" userId="5097277206b168ac" providerId="LiveId" clId="{866FC544-5BB6-44AA-A552-13AA13994FAD}" dt="2021-05-26T14:12:59.758" v="5122" actId="1076"/>
          <ac:spMkLst>
            <pc:docMk/>
            <pc:sldMk cId="4175361389" sldId="305"/>
            <ac:spMk id="2" creationId="{6D1FB393-C89A-40D7-8FE8-056866743B88}"/>
          </ac:spMkLst>
        </pc:spChg>
        <pc:spChg chg="del">
          <ac:chgData name="Chao Peng" userId="5097277206b168ac" providerId="LiveId" clId="{866FC544-5BB6-44AA-A552-13AA13994FAD}" dt="2021-05-25T20:19:16.463" v="4184" actId="478"/>
          <ac:spMkLst>
            <pc:docMk/>
            <pc:sldMk cId="4175361389" sldId="305"/>
            <ac:spMk id="3" creationId="{49609C62-4A66-4321-8A79-BD0A65A71099}"/>
          </ac:spMkLst>
        </pc:spChg>
        <pc:spChg chg="add del mod">
          <ac:chgData name="Chao Peng" userId="5097277206b168ac" providerId="LiveId" clId="{866FC544-5BB6-44AA-A552-13AA13994FAD}" dt="2021-05-25T20:19:19.030" v="4185" actId="478"/>
          <ac:spMkLst>
            <pc:docMk/>
            <pc:sldMk cId="4175361389" sldId="305"/>
            <ac:spMk id="4" creationId="{9B9C1658-DB68-4F55-9A8C-329353149D4A}"/>
          </ac:spMkLst>
        </pc:spChg>
        <pc:spChg chg="add mod">
          <ac:chgData name="Chao Peng" userId="5097277206b168ac" providerId="LiveId" clId="{866FC544-5BB6-44AA-A552-13AA13994FAD}" dt="2021-05-26T14:10:40.036" v="5059" actId="1076"/>
          <ac:spMkLst>
            <pc:docMk/>
            <pc:sldMk cId="4175361389" sldId="305"/>
            <ac:spMk id="5" creationId="{C3A16415-1E51-4162-9F89-2F2DB6BFEC70}"/>
          </ac:spMkLst>
        </pc:spChg>
        <pc:spChg chg="mod">
          <ac:chgData name="Chao Peng" userId="5097277206b168ac" providerId="LiveId" clId="{866FC544-5BB6-44AA-A552-13AA13994FAD}" dt="2021-05-26T14:11:24.206" v="5106" actId="1076"/>
          <ac:spMkLst>
            <pc:docMk/>
            <pc:sldMk cId="4175361389" sldId="305"/>
            <ac:spMk id="9" creationId="{9462587B-570D-4D14-8ECF-20D88090615C}"/>
          </ac:spMkLst>
        </pc:spChg>
        <pc:spChg chg="add del mod">
          <ac:chgData name="Chao Peng" userId="5097277206b168ac" providerId="LiveId" clId="{866FC544-5BB6-44AA-A552-13AA13994FAD}" dt="2021-05-25T20:20:04.392" v="4201" actId="478"/>
          <ac:spMkLst>
            <pc:docMk/>
            <pc:sldMk cId="4175361389" sldId="305"/>
            <ac:spMk id="10" creationId="{DB271FB9-E154-4330-A15A-DDDEB9AAA799}"/>
          </ac:spMkLst>
        </pc:spChg>
        <pc:spChg chg="add mod">
          <ac:chgData name="Chao Peng" userId="5097277206b168ac" providerId="LiveId" clId="{866FC544-5BB6-44AA-A552-13AA13994FAD}" dt="2021-05-26T14:11:33.272" v="5115" actId="1036"/>
          <ac:spMkLst>
            <pc:docMk/>
            <pc:sldMk cId="4175361389" sldId="305"/>
            <ac:spMk id="11" creationId="{466EF151-4CB3-4114-B19E-BC8CB208809C}"/>
          </ac:spMkLst>
        </pc:spChg>
        <pc:spChg chg="add mod">
          <ac:chgData name="Chao Peng" userId="5097277206b168ac" providerId="LiveId" clId="{866FC544-5BB6-44AA-A552-13AA13994FAD}" dt="2021-05-26T14:11:33.272" v="5115" actId="1036"/>
          <ac:spMkLst>
            <pc:docMk/>
            <pc:sldMk cId="4175361389" sldId="305"/>
            <ac:spMk id="12" creationId="{5AB81882-20C8-424E-BBED-2BE1F8D4A4CC}"/>
          </ac:spMkLst>
        </pc:spChg>
        <pc:spChg chg="add del mod">
          <ac:chgData name="Chao Peng" userId="5097277206b168ac" providerId="LiveId" clId="{866FC544-5BB6-44AA-A552-13AA13994FAD}" dt="2021-05-25T20:20:04.392" v="4201" actId="478"/>
          <ac:spMkLst>
            <pc:docMk/>
            <pc:sldMk cId="4175361389" sldId="305"/>
            <ac:spMk id="12" creationId="{9ECEDBFE-C3B2-4ABE-8AA7-E685CB008AB4}"/>
          </ac:spMkLst>
        </pc:spChg>
        <pc:spChg chg="add mod">
          <ac:chgData name="Chao Peng" userId="5097277206b168ac" providerId="LiveId" clId="{866FC544-5BB6-44AA-A552-13AA13994FAD}" dt="2021-05-26T14:11:33.272" v="5115" actId="1036"/>
          <ac:spMkLst>
            <pc:docMk/>
            <pc:sldMk cId="4175361389" sldId="305"/>
            <ac:spMk id="15" creationId="{6289076F-339E-4ACF-B4A0-4BDD885EA156}"/>
          </ac:spMkLst>
        </pc:spChg>
        <pc:spChg chg="add mod">
          <ac:chgData name="Chao Peng" userId="5097277206b168ac" providerId="LiveId" clId="{866FC544-5BB6-44AA-A552-13AA13994FAD}" dt="2021-05-26T14:10:17.710" v="5058" actId="1076"/>
          <ac:spMkLst>
            <pc:docMk/>
            <pc:sldMk cId="4175361389" sldId="305"/>
            <ac:spMk id="16" creationId="{C0479A8D-47AA-48E4-9ADF-9DF907F36C76}"/>
          </ac:spMkLst>
        </pc:spChg>
        <pc:picChg chg="add mod">
          <ac:chgData name="Chao Peng" userId="5097277206b168ac" providerId="LiveId" clId="{866FC544-5BB6-44AA-A552-13AA13994FAD}" dt="2021-05-26T14:11:33.272" v="5115" actId="1036"/>
          <ac:picMkLst>
            <pc:docMk/>
            <pc:sldMk cId="4175361389" sldId="305"/>
            <ac:picMk id="3" creationId="{D9C2FC83-E27C-4963-AFB2-47E9AFF9CDFE}"/>
          </ac:picMkLst>
        </pc:picChg>
        <pc:picChg chg="del">
          <ac:chgData name="Chao Peng" userId="5097277206b168ac" providerId="LiveId" clId="{866FC544-5BB6-44AA-A552-13AA13994FAD}" dt="2021-05-25T20:18:18.361" v="4181" actId="478"/>
          <ac:picMkLst>
            <pc:docMk/>
            <pc:sldMk cId="4175361389" sldId="305"/>
            <ac:picMk id="6" creationId="{E569669E-568C-4E77-88E6-88E5550540C6}"/>
          </ac:picMkLst>
        </pc:picChg>
        <pc:picChg chg="add del mod">
          <ac:chgData name="Chao Peng" userId="5097277206b168ac" providerId="LiveId" clId="{866FC544-5BB6-44AA-A552-13AA13994FAD}" dt="2021-05-25T20:20:04.392" v="4201" actId="478"/>
          <ac:picMkLst>
            <pc:docMk/>
            <pc:sldMk cId="4175361389" sldId="305"/>
            <ac:picMk id="8" creationId="{8B53BC25-BB03-48F4-8CC6-4284063012B9}"/>
          </ac:picMkLst>
        </pc:picChg>
        <pc:picChg chg="add del mod">
          <ac:chgData name="Chao Peng" userId="5097277206b168ac" providerId="LiveId" clId="{866FC544-5BB6-44AA-A552-13AA13994FAD}" dt="2021-05-25T20:20:04.392" v="4201" actId="478"/>
          <ac:picMkLst>
            <pc:docMk/>
            <pc:sldMk cId="4175361389" sldId="305"/>
            <ac:picMk id="11" creationId="{0293721A-0BE3-4B98-A04B-0896274627D3}"/>
          </ac:picMkLst>
        </pc:picChg>
        <pc:picChg chg="add mod">
          <ac:chgData name="Chao Peng" userId="5097277206b168ac" providerId="LiveId" clId="{866FC544-5BB6-44AA-A552-13AA13994FAD}" dt="2021-05-25T21:25:14.740" v="4901" actId="1076"/>
          <ac:picMkLst>
            <pc:docMk/>
            <pc:sldMk cId="4175361389" sldId="305"/>
            <ac:picMk id="13" creationId="{89731A28-2D8C-47C7-A372-34E5F29082F1}"/>
          </ac:picMkLst>
        </pc:picChg>
        <pc:picChg chg="add mod">
          <ac:chgData name="Chao Peng" userId="5097277206b168ac" providerId="LiveId" clId="{866FC544-5BB6-44AA-A552-13AA13994FAD}" dt="2021-05-26T14:11:33.272" v="5115" actId="1036"/>
          <ac:picMkLst>
            <pc:docMk/>
            <pc:sldMk cId="4175361389" sldId="305"/>
            <ac:picMk id="14" creationId="{175B35BE-482E-4602-9022-4DC6F200D31C}"/>
          </ac:picMkLst>
        </pc:picChg>
      </pc:sldChg>
      <pc:sldChg chg="addSp delSp modSp add del mod">
        <pc:chgData name="Chao Peng" userId="5097277206b168ac" providerId="LiveId" clId="{866FC544-5BB6-44AA-A552-13AA13994FAD}" dt="2021-05-25T20:40:07.837" v="4624" actId="47"/>
        <pc:sldMkLst>
          <pc:docMk/>
          <pc:sldMk cId="270501203" sldId="306"/>
        </pc:sldMkLst>
        <pc:spChg chg="add mod">
          <ac:chgData name="Chao Peng" userId="5097277206b168ac" providerId="LiveId" clId="{866FC544-5BB6-44AA-A552-13AA13994FAD}" dt="2021-05-25T20:39:59.826" v="4622"/>
          <ac:spMkLst>
            <pc:docMk/>
            <pc:sldMk cId="270501203" sldId="306"/>
            <ac:spMk id="7" creationId="{F6A8D5C3-D720-442E-AA16-6B058920EE39}"/>
          </ac:spMkLst>
        </pc:spChg>
        <pc:picChg chg="del">
          <ac:chgData name="Chao Peng" userId="5097277206b168ac" providerId="LiveId" clId="{866FC544-5BB6-44AA-A552-13AA13994FAD}" dt="2021-05-25T20:38:23.690" v="4595" actId="21"/>
          <ac:picMkLst>
            <pc:docMk/>
            <pc:sldMk cId="270501203" sldId="306"/>
            <ac:picMk id="6" creationId="{BEADA312-CA9A-4E02-B965-37A720C5EB29}"/>
          </ac:picMkLst>
        </pc:picChg>
        <pc:picChg chg="del">
          <ac:chgData name="Chao Peng" userId="5097277206b168ac" providerId="LiveId" clId="{866FC544-5BB6-44AA-A552-13AA13994FAD}" dt="2021-05-25T20:38:23.690" v="4595" actId="21"/>
          <ac:picMkLst>
            <pc:docMk/>
            <pc:sldMk cId="270501203" sldId="306"/>
            <ac:picMk id="12" creationId="{912EEEBB-201D-4FEA-A029-65DC9395619F}"/>
          </ac:picMkLst>
        </pc:picChg>
      </pc:sldChg>
      <pc:sldChg chg="addSp delSp modSp add mod">
        <pc:chgData name="Chao Peng" userId="5097277206b168ac" providerId="LiveId" clId="{866FC544-5BB6-44AA-A552-13AA13994FAD}" dt="2021-05-25T21:05:28.384" v="4855" actId="1076"/>
        <pc:sldMkLst>
          <pc:docMk/>
          <pc:sldMk cId="4043759154" sldId="307"/>
        </pc:sldMkLst>
        <pc:spChg chg="mod">
          <ac:chgData name="Chao Peng" userId="5097277206b168ac" providerId="LiveId" clId="{866FC544-5BB6-44AA-A552-13AA13994FAD}" dt="2021-05-25T20:40:41.433" v="4722" actId="6549"/>
          <ac:spMkLst>
            <pc:docMk/>
            <pc:sldMk cId="4043759154" sldId="307"/>
            <ac:spMk id="3" creationId="{03672759-C147-468D-A1B7-F85956C48640}"/>
          </ac:spMkLst>
        </pc:spChg>
        <pc:spChg chg="del mod">
          <ac:chgData name="Chao Peng" userId="5097277206b168ac" providerId="LiveId" clId="{866FC544-5BB6-44AA-A552-13AA13994FAD}" dt="2021-05-25T20:59:56.080" v="4844" actId="478"/>
          <ac:spMkLst>
            <pc:docMk/>
            <pc:sldMk cId="4043759154" sldId="307"/>
            <ac:spMk id="7" creationId="{D4FAA5D5-BBA5-45EE-B6C3-8561876999EC}"/>
          </ac:spMkLst>
        </pc:spChg>
        <pc:spChg chg="del">
          <ac:chgData name="Chao Peng" userId="5097277206b168ac" providerId="LiveId" clId="{866FC544-5BB6-44AA-A552-13AA13994FAD}" dt="2021-05-25T20:42:05.976" v="4763" actId="478"/>
          <ac:spMkLst>
            <pc:docMk/>
            <pc:sldMk cId="4043759154" sldId="307"/>
            <ac:spMk id="10" creationId="{E8AFEE50-CF60-4B38-9A20-D621825D55F6}"/>
          </ac:spMkLst>
        </pc:spChg>
        <pc:spChg chg="add del mod">
          <ac:chgData name="Chao Peng" userId="5097277206b168ac" providerId="LiveId" clId="{866FC544-5BB6-44AA-A552-13AA13994FAD}" dt="2021-05-25T20:59:57.104" v="4845" actId="478"/>
          <ac:spMkLst>
            <pc:docMk/>
            <pc:sldMk cId="4043759154" sldId="307"/>
            <ac:spMk id="11" creationId="{489F920E-6958-4F11-ACB2-DBFE7083F336}"/>
          </ac:spMkLst>
        </pc:spChg>
        <pc:picChg chg="del">
          <ac:chgData name="Chao Peng" userId="5097277206b168ac" providerId="LiveId" clId="{866FC544-5BB6-44AA-A552-13AA13994FAD}" dt="2021-05-25T20:40:41.992" v="4723" actId="478"/>
          <ac:picMkLst>
            <pc:docMk/>
            <pc:sldMk cId="4043759154" sldId="307"/>
            <ac:picMk id="5" creationId="{7E1D8B9B-823C-451B-BD62-A910E4A28D07}"/>
          </ac:picMkLst>
        </pc:picChg>
        <pc:picChg chg="del">
          <ac:chgData name="Chao Peng" userId="5097277206b168ac" providerId="LiveId" clId="{866FC544-5BB6-44AA-A552-13AA13994FAD}" dt="2021-05-25T20:40:42.540" v="4724" actId="478"/>
          <ac:picMkLst>
            <pc:docMk/>
            <pc:sldMk cId="4043759154" sldId="307"/>
            <ac:picMk id="6" creationId="{F3242746-BA1A-4D6F-BCB0-078D08540B41}"/>
          </ac:picMkLst>
        </pc:picChg>
        <pc:picChg chg="add del mod ord">
          <ac:chgData name="Chao Peng" userId="5097277206b168ac" providerId="LiveId" clId="{866FC544-5BB6-44AA-A552-13AA13994FAD}" dt="2021-05-25T20:50:01.551" v="4782" actId="478"/>
          <ac:picMkLst>
            <pc:docMk/>
            <pc:sldMk cId="4043759154" sldId="307"/>
            <ac:picMk id="8" creationId="{F6C74D8F-8221-4D8D-997C-95E47056404F}"/>
          </ac:picMkLst>
        </pc:picChg>
        <pc:picChg chg="add del mod">
          <ac:chgData name="Chao Peng" userId="5097277206b168ac" providerId="LiveId" clId="{866FC544-5BB6-44AA-A552-13AA13994FAD}" dt="2021-05-25T20:50:12.506" v="4785" actId="478"/>
          <ac:picMkLst>
            <pc:docMk/>
            <pc:sldMk cId="4043759154" sldId="307"/>
            <ac:picMk id="12" creationId="{AC39A7F8-2258-4A52-BECA-EAEA6E94F595}"/>
          </ac:picMkLst>
        </pc:picChg>
        <pc:picChg chg="add del mod modCrop">
          <ac:chgData name="Chao Peng" userId="5097277206b168ac" providerId="LiveId" clId="{866FC544-5BB6-44AA-A552-13AA13994FAD}" dt="2021-05-25T20:57:58.487" v="4843" actId="478"/>
          <ac:picMkLst>
            <pc:docMk/>
            <pc:sldMk cId="4043759154" sldId="307"/>
            <ac:picMk id="14" creationId="{9421F141-19A2-4F95-A3D9-2C7E7EF897B1}"/>
          </ac:picMkLst>
        </pc:picChg>
        <pc:picChg chg="add del mod">
          <ac:chgData name="Chao Peng" userId="5097277206b168ac" providerId="LiveId" clId="{866FC544-5BB6-44AA-A552-13AA13994FAD}" dt="2021-05-25T20:57:12.060" v="4822" actId="478"/>
          <ac:picMkLst>
            <pc:docMk/>
            <pc:sldMk cId="4043759154" sldId="307"/>
            <ac:picMk id="16" creationId="{186D1CA9-0BE6-41AD-8B1B-73D2198FE326}"/>
          </ac:picMkLst>
        </pc:picChg>
        <pc:picChg chg="add del mod modCrop">
          <ac:chgData name="Chao Peng" userId="5097277206b168ac" providerId="LiveId" clId="{866FC544-5BB6-44AA-A552-13AA13994FAD}" dt="2021-05-25T20:57:57.035" v="4842" actId="478"/>
          <ac:picMkLst>
            <pc:docMk/>
            <pc:sldMk cId="4043759154" sldId="307"/>
            <ac:picMk id="17" creationId="{A127F23D-FFFF-445E-9D12-D01E1389425E}"/>
          </ac:picMkLst>
        </pc:picChg>
        <pc:picChg chg="add mod">
          <ac:chgData name="Chao Peng" userId="5097277206b168ac" providerId="LiveId" clId="{866FC544-5BB6-44AA-A552-13AA13994FAD}" dt="2021-05-25T21:05:23.952" v="4854" actId="1076"/>
          <ac:picMkLst>
            <pc:docMk/>
            <pc:sldMk cId="4043759154" sldId="307"/>
            <ac:picMk id="19" creationId="{D41B2783-5088-47BA-B7F6-E8852C9268E6}"/>
          </ac:picMkLst>
        </pc:picChg>
        <pc:picChg chg="add mod">
          <ac:chgData name="Chao Peng" userId="5097277206b168ac" providerId="LiveId" clId="{866FC544-5BB6-44AA-A552-13AA13994FAD}" dt="2021-05-25T21:05:28.384" v="4855" actId="1076"/>
          <ac:picMkLst>
            <pc:docMk/>
            <pc:sldMk cId="4043759154" sldId="307"/>
            <ac:picMk id="22" creationId="{D8FBC0E9-C1CE-4326-A2A4-2E165FE735B5}"/>
          </ac:picMkLst>
        </pc:picChg>
      </pc:sldChg>
      <pc:sldChg chg="addSp delSp modSp add mod">
        <pc:chgData name="Chao Peng" userId="5097277206b168ac" providerId="LiveId" clId="{866FC544-5BB6-44AA-A552-13AA13994FAD}" dt="2021-05-26T13:02:30.415" v="5024" actId="1076"/>
        <pc:sldMkLst>
          <pc:docMk/>
          <pc:sldMk cId="2917990466" sldId="308"/>
        </pc:sldMkLst>
        <pc:spChg chg="add mod">
          <ac:chgData name="Chao Peng" userId="5097277206b168ac" providerId="LiveId" clId="{866FC544-5BB6-44AA-A552-13AA13994FAD}" dt="2021-05-26T13:02:30.415" v="5024" actId="1076"/>
          <ac:spMkLst>
            <pc:docMk/>
            <pc:sldMk cId="2917990466" sldId="308"/>
            <ac:spMk id="7" creationId="{F2C9E2F4-CA9B-465F-86C9-0DACA307221B}"/>
          </ac:spMkLst>
        </pc:spChg>
        <pc:spChg chg="del mod">
          <ac:chgData name="Chao Peng" userId="5097277206b168ac" providerId="LiveId" clId="{866FC544-5BB6-44AA-A552-13AA13994FAD}" dt="2021-05-26T13:01:21.067" v="4917" actId="478"/>
          <ac:spMkLst>
            <pc:docMk/>
            <pc:sldMk cId="2917990466" sldId="308"/>
            <ac:spMk id="12" creationId="{71D95726-DE23-459E-8AE9-136E8448AD95}"/>
          </ac:spMkLst>
        </pc:spChg>
        <pc:spChg chg="mod">
          <ac:chgData name="Chao Peng" userId="5097277206b168ac" providerId="LiveId" clId="{866FC544-5BB6-44AA-A552-13AA13994FAD}" dt="2021-05-26T13:01:30.104" v="4929" actId="20577"/>
          <ac:spMkLst>
            <pc:docMk/>
            <pc:sldMk cId="2917990466" sldId="308"/>
            <ac:spMk id="21" creationId="{AE692312-4717-4F4F-AE28-6BFF9BB06EAB}"/>
          </ac:spMkLst>
        </pc:spChg>
        <pc:picChg chg="add mod">
          <ac:chgData name="Chao Peng" userId="5097277206b168ac" providerId="LiveId" clId="{866FC544-5BB6-44AA-A552-13AA13994FAD}" dt="2021-05-26T13:02:22.430" v="5022" actId="1076"/>
          <ac:picMkLst>
            <pc:docMk/>
            <pc:sldMk cId="2917990466" sldId="308"/>
            <ac:picMk id="6" creationId="{F043076A-0E92-4633-A52C-42CF26E0943A}"/>
          </ac:picMkLst>
        </pc:picChg>
        <pc:picChg chg="del">
          <ac:chgData name="Chao Peng" userId="5097277206b168ac" providerId="LiveId" clId="{866FC544-5BB6-44AA-A552-13AA13994FAD}" dt="2021-05-26T13:01:19.490" v="4916" actId="478"/>
          <ac:picMkLst>
            <pc:docMk/>
            <pc:sldMk cId="2917990466" sldId="308"/>
            <ac:picMk id="11" creationId="{D5C20508-7550-40BC-8C90-0079C1A01DA0}"/>
          </ac:picMkLst>
        </pc:picChg>
      </pc:sldChg>
      <pc:sldChg chg="new del">
        <pc:chgData name="Chao Peng" userId="5097277206b168ac" providerId="LiveId" clId="{866FC544-5BB6-44AA-A552-13AA13994FAD}" dt="2021-05-26T13:00:11.069" v="4904" actId="47"/>
        <pc:sldMkLst>
          <pc:docMk/>
          <pc:sldMk cId="3575240794" sldId="308"/>
        </pc:sldMkLst>
      </pc:sldChg>
      <pc:sldChg chg="addSp delSp modSp add mod">
        <pc:chgData name="Chao Peng" userId="5097277206b168ac" providerId="LiveId" clId="{866FC544-5BB6-44AA-A552-13AA13994FAD}" dt="2021-05-26T13:03:26.013" v="5057" actId="20577"/>
        <pc:sldMkLst>
          <pc:docMk/>
          <pc:sldMk cId="2143746722" sldId="309"/>
        </pc:sldMkLst>
        <pc:spChg chg="mod">
          <ac:chgData name="Chao Peng" userId="5097277206b168ac" providerId="LiveId" clId="{866FC544-5BB6-44AA-A552-13AA13994FAD}" dt="2021-05-26T13:03:26.013" v="5057" actId="20577"/>
          <ac:spMkLst>
            <pc:docMk/>
            <pc:sldMk cId="2143746722" sldId="309"/>
            <ac:spMk id="7" creationId="{F2C9E2F4-CA9B-465F-86C9-0DACA307221B}"/>
          </ac:spMkLst>
        </pc:spChg>
        <pc:picChg chg="del">
          <ac:chgData name="Chao Peng" userId="5097277206b168ac" providerId="LiveId" clId="{866FC544-5BB6-44AA-A552-13AA13994FAD}" dt="2021-05-26T13:02:56.723" v="5032" actId="478"/>
          <ac:picMkLst>
            <pc:docMk/>
            <pc:sldMk cId="2143746722" sldId="309"/>
            <ac:picMk id="6" creationId="{F043076A-0E92-4633-A52C-42CF26E0943A}"/>
          </ac:picMkLst>
        </pc:picChg>
        <pc:picChg chg="add mod ord">
          <ac:chgData name="Chao Peng" userId="5097277206b168ac" providerId="LiveId" clId="{866FC544-5BB6-44AA-A552-13AA13994FAD}" dt="2021-05-26T13:02:55.657" v="5031" actId="167"/>
          <ac:picMkLst>
            <pc:docMk/>
            <pc:sldMk cId="2143746722" sldId="309"/>
            <ac:picMk id="8" creationId="{870595FD-B9CE-4026-A275-D8EEE46126CF}"/>
          </ac:picMkLst>
        </pc:picChg>
      </pc:sldChg>
    </pc:docChg>
  </pc:docChgLst>
  <pc:docChgLst>
    <pc:chgData name="Chao Peng" userId="5097277206b168ac" providerId="LiveId" clId="{EC38E236-545A-4591-BEA6-3170A54907DD}"/>
    <pc:docChg chg="undo redo custSel addSld delSld modSld modMainMaster">
      <pc:chgData name="Chao Peng" userId="5097277206b168ac" providerId="LiveId" clId="{EC38E236-545A-4591-BEA6-3170A54907DD}" dt="2021-04-18T03:41:56.983" v="4612"/>
      <pc:docMkLst>
        <pc:docMk/>
      </pc:docMkLst>
      <pc:sldChg chg="modSp add del mod">
        <pc:chgData name="Chao Peng" userId="5097277206b168ac" providerId="LiveId" clId="{EC38E236-545A-4591-BEA6-3170A54907DD}" dt="2021-04-18T03:28:28.859" v="3864" actId="20577"/>
        <pc:sldMkLst>
          <pc:docMk/>
          <pc:sldMk cId="3604808814" sldId="257"/>
        </pc:sldMkLst>
        <pc:spChg chg="mod">
          <ac:chgData name="Chao Peng" userId="5097277206b168ac" providerId="LiveId" clId="{EC38E236-545A-4591-BEA6-3170A54907DD}" dt="2021-04-18T03:28:28.859" v="3864" actId="20577"/>
          <ac:spMkLst>
            <pc:docMk/>
            <pc:sldMk cId="3604808814" sldId="257"/>
            <ac:spMk id="6" creationId="{2A0BFF26-7203-477C-A7E1-13536BCBFB6E}"/>
          </ac:spMkLst>
        </pc:spChg>
      </pc:sldChg>
      <pc:sldChg chg="addSp delSp modSp add del mod">
        <pc:chgData name="Chao Peng" userId="5097277206b168ac" providerId="LiveId" clId="{EC38E236-545A-4591-BEA6-3170A54907DD}" dt="2021-04-18T03:10:17.442" v="3713" actId="1076"/>
        <pc:sldMkLst>
          <pc:docMk/>
          <pc:sldMk cId="122816930" sldId="258"/>
        </pc:sldMkLst>
        <pc:spChg chg="mod">
          <ac:chgData name="Chao Peng" userId="5097277206b168ac" providerId="LiveId" clId="{EC38E236-545A-4591-BEA6-3170A54907DD}" dt="2021-04-17T00:22:35.167" v="71" actId="404"/>
          <ac:spMkLst>
            <pc:docMk/>
            <pc:sldMk cId="122816930" sldId="258"/>
            <ac:spMk id="2" creationId="{00000000-0000-0000-0000-000000000000}"/>
          </ac:spMkLst>
        </pc:spChg>
        <pc:spChg chg="del">
          <ac:chgData name="Chao Peng" userId="5097277206b168ac" providerId="LiveId" clId="{EC38E236-545A-4591-BEA6-3170A54907DD}" dt="2021-04-17T00:23:16.298" v="72" actId="931"/>
          <ac:spMkLst>
            <pc:docMk/>
            <pc:sldMk cId="122816930" sldId="258"/>
            <ac:spMk id="3" creationId="{00000000-0000-0000-0000-000000000000}"/>
          </ac:spMkLst>
        </pc:spChg>
        <pc:spChg chg="add mod">
          <ac:chgData name="Chao Peng" userId="5097277206b168ac" providerId="LiveId" clId="{EC38E236-545A-4591-BEA6-3170A54907DD}" dt="2021-04-18T03:10:17.442" v="3713" actId="1076"/>
          <ac:spMkLst>
            <pc:docMk/>
            <pc:sldMk cId="122816930" sldId="258"/>
            <ac:spMk id="3" creationId="{405780E4-7EFF-4729-8E4F-204E8F906D83}"/>
          </ac:spMkLst>
        </pc:spChg>
        <pc:spChg chg="mod">
          <ac:chgData name="Chao Peng" userId="5097277206b168ac" providerId="LiveId" clId="{EC38E236-545A-4591-BEA6-3170A54907DD}" dt="2021-04-18T03:07:30.206" v="3538" actId="6549"/>
          <ac:spMkLst>
            <pc:docMk/>
            <pc:sldMk cId="122816930" sldId="258"/>
            <ac:spMk id="4" creationId="{00000000-0000-0000-0000-000000000000}"/>
          </ac:spMkLst>
        </pc:spChg>
        <pc:spChg chg="mod">
          <ac:chgData name="Chao Peng" userId="5097277206b168ac" providerId="LiveId" clId="{EC38E236-545A-4591-BEA6-3170A54907DD}" dt="2021-04-17T00:29:38.359" v="221" actId="20577"/>
          <ac:spMkLst>
            <pc:docMk/>
            <pc:sldMk cId="122816930" sldId="258"/>
            <ac:spMk id="5" creationId="{00000000-0000-0000-0000-000000000000}"/>
          </ac:spMkLst>
        </pc:spChg>
        <pc:spChg chg="mod">
          <ac:chgData name="Chao Peng" userId="5097277206b168ac" providerId="LiveId" clId="{EC38E236-545A-4591-BEA6-3170A54907DD}" dt="2021-04-17T00:24:15.580" v="117" actId="20577"/>
          <ac:spMkLst>
            <pc:docMk/>
            <pc:sldMk cId="122816930" sldId="258"/>
            <ac:spMk id="6" creationId="{00000000-0000-0000-0000-000000000000}"/>
          </ac:spMkLst>
        </pc:spChg>
        <pc:spChg chg="mod">
          <ac:chgData name="Chao Peng" userId="5097277206b168ac" providerId="LiveId" clId="{EC38E236-545A-4591-BEA6-3170A54907DD}" dt="2021-04-17T00:25:14.251" v="159" actId="20577"/>
          <ac:spMkLst>
            <pc:docMk/>
            <pc:sldMk cId="122816930" sldId="258"/>
            <ac:spMk id="11" creationId="{00000000-0000-0000-0000-000000000000}"/>
          </ac:spMkLst>
        </pc:spChg>
        <pc:picChg chg="add mod">
          <ac:chgData name="Chao Peng" userId="5097277206b168ac" providerId="LiveId" clId="{EC38E236-545A-4591-BEA6-3170A54907DD}" dt="2021-04-17T00:23:16.298" v="72" actId="931"/>
          <ac:picMkLst>
            <pc:docMk/>
            <pc:sldMk cId="122816930" sldId="258"/>
            <ac:picMk id="8" creationId="{DC12ABA6-C6D9-4888-8E77-029DC939930A}"/>
          </ac:picMkLst>
        </pc:picChg>
      </pc:sldChg>
      <pc:sldChg chg="add del">
        <pc:chgData name="Chao Peng" userId="5097277206b168ac" providerId="LiveId" clId="{EC38E236-545A-4591-BEA6-3170A54907DD}" dt="2021-04-17T21:43:07.247" v="578" actId="47"/>
        <pc:sldMkLst>
          <pc:docMk/>
          <pc:sldMk cId="704345087" sldId="259"/>
        </pc:sldMkLst>
      </pc:sldChg>
      <pc:sldChg chg="add del">
        <pc:chgData name="Chao Peng" userId="5097277206b168ac" providerId="LiveId" clId="{EC38E236-545A-4591-BEA6-3170A54907DD}" dt="2021-04-17T21:43:07.748" v="579" actId="47"/>
        <pc:sldMkLst>
          <pc:docMk/>
          <pc:sldMk cId="484362887" sldId="260"/>
        </pc:sldMkLst>
      </pc:sldChg>
      <pc:sldChg chg="del">
        <pc:chgData name="Chao Peng" userId="5097277206b168ac" providerId="LiveId" clId="{EC38E236-545A-4591-BEA6-3170A54907DD}" dt="2021-04-17T00:29:44.437" v="222" actId="47"/>
        <pc:sldMkLst>
          <pc:docMk/>
          <pc:sldMk cId="1008870638" sldId="261"/>
        </pc:sldMkLst>
      </pc:sldChg>
      <pc:sldChg chg="new del">
        <pc:chgData name="Chao Peng" userId="5097277206b168ac" providerId="LiveId" clId="{EC38E236-545A-4591-BEA6-3170A54907DD}" dt="2021-04-17T00:29:55.498" v="232" actId="680"/>
        <pc:sldMkLst>
          <pc:docMk/>
          <pc:sldMk cId="1624446588" sldId="261"/>
        </pc:sldMkLst>
      </pc:sldChg>
      <pc:sldChg chg="delSp modSp add del mod">
        <pc:chgData name="Chao Peng" userId="5097277206b168ac" providerId="LiveId" clId="{EC38E236-545A-4591-BEA6-3170A54907DD}" dt="2021-04-17T23:56:31.813" v="935" actId="47"/>
        <pc:sldMkLst>
          <pc:docMk/>
          <pc:sldMk cId="2968939182" sldId="262"/>
        </pc:sldMkLst>
        <pc:spChg chg="mod">
          <ac:chgData name="Chao Peng" userId="5097277206b168ac" providerId="LiveId" clId="{EC38E236-545A-4591-BEA6-3170A54907DD}" dt="2021-04-17T23:56:27.324" v="933" actId="21"/>
          <ac:spMkLst>
            <pc:docMk/>
            <pc:sldMk cId="2968939182" sldId="262"/>
            <ac:spMk id="2" creationId="{2F320A09-0742-473D-BBD0-52EABB4E83E5}"/>
          </ac:spMkLst>
        </pc:spChg>
        <pc:spChg chg="del">
          <ac:chgData name="Chao Peng" userId="5097277206b168ac" providerId="LiveId" clId="{EC38E236-545A-4591-BEA6-3170A54907DD}" dt="2021-04-17T21:39:40.045" v="475" actId="478"/>
          <ac:spMkLst>
            <pc:docMk/>
            <pc:sldMk cId="2968939182" sldId="262"/>
            <ac:spMk id="4" creationId="{FB393FBC-C4F5-4A95-9360-8605F19C1B6C}"/>
          </ac:spMkLst>
        </pc:spChg>
      </pc:sldChg>
      <pc:sldChg chg="delSp modSp add del mod">
        <pc:chgData name="Chao Peng" userId="5097277206b168ac" providerId="LiveId" clId="{EC38E236-545A-4591-BEA6-3170A54907DD}" dt="2021-04-17T21:42:20.787" v="535" actId="47"/>
        <pc:sldMkLst>
          <pc:docMk/>
          <pc:sldMk cId="3568578833" sldId="263"/>
        </pc:sldMkLst>
        <pc:spChg chg="mod">
          <ac:chgData name="Chao Peng" userId="5097277206b168ac" providerId="LiveId" clId="{EC38E236-545A-4591-BEA6-3170A54907DD}" dt="2021-04-17T21:40:31.030" v="483" actId="27636"/>
          <ac:spMkLst>
            <pc:docMk/>
            <pc:sldMk cId="3568578833" sldId="263"/>
            <ac:spMk id="3" creationId="{6E7F877C-82D7-4591-93AB-E5524262A66B}"/>
          </ac:spMkLst>
        </pc:spChg>
        <pc:picChg chg="del mod">
          <ac:chgData name="Chao Peng" userId="5097277206b168ac" providerId="LiveId" clId="{EC38E236-545A-4591-BEA6-3170A54907DD}" dt="2021-04-17T21:41:10.872" v="503" actId="21"/>
          <ac:picMkLst>
            <pc:docMk/>
            <pc:sldMk cId="3568578833" sldId="263"/>
            <ac:picMk id="12" creationId="{DB46B809-F9E3-4562-87AD-1534FEE54C7C}"/>
          </ac:picMkLst>
        </pc:picChg>
      </pc:sldChg>
      <pc:sldChg chg="addSp delSp modSp new mod">
        <pc:chgData name="Chao Peng" userId="5097277206b168ac" providerId="LiveId" clId="{EC38E236-545A-4591-BEA6-3170A54907DD}" dt="2021-04-17T21:42:17.062" v="534" actId="6549"/>
        <pc:sldMkLst>
          <pc:docMk/>
          <pc:sldMk cId="1731990068" sldId="264"/>
        </pc:sldMkLst>
        <pc:spChg chg="mod">
          <ac:chgData name="Chao Peng" userId="5097277206b168ac" providerId="LiveId" clId="{EC38E236-545A-4591-BEA6-3170A54907DD}" dt="2021-04-17T21:40:40.533" v="495" actId="20577"/>
          <ac:spMkLst>
            <pc:docMk/>
            <pc:sldMk cId="1731990068" sldId="264"/>
            <ac:spMk id="2" creationId="{D86C8C50-11D8-47BD-B166-FE13617DA5F1}"/>
          </ac:spMkLst>
        </pc:spChg>
        <pc:spChg chg="mod">
          <ac:chgData name="Chao Peng" userId="5097277206b168ac" providerId="LiveId" clId="{EC38E236-545A-4591-BEA6-3170A54907DD}" dt="2021-04-17T21:42:17.062" v="534" actId="6549"/>
          <ac:spMkLst>
            <pc:docMk/>
            <pc:sldMk cId="1731990068" sldId="264"/>
            <ac:spMk id="3" creationId="{3DFAD63E-96D9-4FA4-A4BA-0D376FD20742}"/>
          </ac:spMkLst>
        </pc:spChg>
        <pc:spChg chg="del">
          <ac:chgData name="Chao Peng" userId="5097277206b168ac" providerId="LiveId" clId="{EC38E236-545A-4591-BEA6-3170A54907DD}" dt="2021-04-17T21:40:43.041" v="496" actId="478"/>
          <ac:spMkLst>
            <pc:docMk/>
            <pc:sldMk cId="1731990068" sldId="264"/>
            <ac:spMk id="4" creationId="{6067C431-8BF5-4338-BFD2-9303E970164C}"/>
          </ac:spMkLst>
        </pc:spChg>
        <pc:picChg chg="add mod">
          <ac:chgData name="Chao Peng" userId="5097277206b168ac" providerId="LiveId" clId="{EC38E236-545A-4591-BEA6-3170A54907DD}" dt="2021-04-17T21:42:08.169" v="527" actId="1076"/>
          <ac:picMkLst>
            <pc:docMk/>
            <pc:sldMk cId="1731990068" sldId="264"/>
            <ac:picMk id="6" creationId="{7DE7F54F-9ACA-4BF1-9926-77CD5AEFE5CB}"/>
          </ac:picMkLst>
        </pc:picChg>
      </pc:sldChg>
      <pc:sldChg chg="addSp delSp modSp add mod">
        <pc:chgData name="Chao Peng" userId="5097277206b168ac" providerId="LiveId" clId="{EC38E236-545A-4591-BEA6-3170A54907DD}" dt="2021-04-18T03:29:05.493" v="3913" actId="1076"/>
        <pc:sldMkLst>
          <pc:docMk/>
          <pc:sldMk cId="1005240858" sldId="265"/>
        </pc:sldMkLst>
        <pc:spChg chg="mod">
          <ac:chgData name="Chao Peng" userId="5097277206b168ac" providerId="LiveId" clId="{EC38E236-545A-4591-BEA6-3170A54907DD}" dt="2021-04-18T02:34:19.877" v="2188" actId="20577"/>
          <ac:spMkLst>
            <pc:docMk/>
            <pc:sldMk cId="1005240858" sldId="265"/>
            <ac:spMk id="2" creationId="{2F320A09-0742-473D-BBD0-52EABB4E83E5}"/>
          </ac:spMkLst>
        </pc:spChg>
        <pc:spChg chg="del">
          <ac:chgData name="Chao Peng" userId="5097277206b168ac" providerId="LiveId" clId="{EC38E236-545A-4591-BEA6-3170A54907DD}" dt="2021-04-18T02:34:23.480" v="2189" actId="478"/>
          <ac:spMkLst>
            <pc:docMk/>
            <pc:sldMk cId="1005240858" sldId="265"/>
            <ac:spMk id="3" creationId="{3E0EED27-50F7-4AF2-B1E0-DC85AFA3FCB8}"/>
          </ac:spMkLst>
        </pc:spChg>
        <pc:spChg chg="add mod">
          <ac:chgData name="Chao Peng" userId="5097277206b168ac" providerId="LiveId" clId="{EC38E236-545A-4591-BEA6-3170A54907DD}" dt="2021-04-18T02:37:25.401" v="2328" actId="1076"/>
          <ac:spMkLst>
            <pc:docMk/>
            <pc:sldMk cId="1005240858" sldId="265"/>
            <ac:spMk id="9" creationId="{49E3552C-87B9-4821-BC25-22989FD18545}"/>
          </ac:spMkLst>
        </pc:spChg>
        <pc:spChg chg="add mod">
          <ac:chgData name="Chao Peng" userId="5097277206b168ac" providerId="LiveId" clId="{EC38E236-545A-4591-BEA6-3170A54907DD}" dt="2021-04-18T02:40:02.142" v="2424" actId="1076"/>
          <ac:spMkLst>
            <pc:docMk/>
            <pc:sldMk cId="1005240858" sldId="265"/>
            <ac:spMk id="10" creationId="{F21509BB-DDE9-4D23-8935-494794DE9DCE}"/>
          </ac:spMkLst>
        </pc:spChg>
        <pc:spChg chg="add mod">
          <ac:chgData name="Chao Peng" userId="5097277206b168ac" providerId="LiveId" clId="{EC38E236-545A-4591-BEA6-3170A54907DD}" dt="2021-04-18T03:29:05.493" v="3913" actId="1076"/>
          <ac:spMkLst>
            <pc:docMk/>
            <pc:sldMk cId="1005240858" sldId="265"/>
            <ac:spMk id="11" creationId="{712E126E-C209-4F0B-BBDC-73C22F10FC49}"/>
          </ac:spMkLst>
        </pc:spChg>
        <pc:picChg chg="add mod">
          <ac:chgData name="Chao Peng" userId="5097277206b168ac" providerId="LiveId" clId="{EC38E236-545A-4591-BEA6-3170A54907DD}" dt="2021-04-18T02:37:25.401" v="2328" actId="1076"/>
          <ac:picMkLst>
            <pc:docMk/>
            <pc:sldMk cId="1005240858" sldId="265"/>
            <ac:picMk id="6" creationId="{639BD150-36E8-4566-95AF-8F0C9D75DFD2}"/>
          </ac:picMkLst>
        </pc:picChg>
        <pc:picChg chg="add mod">
          <ac:chgData name="Chao Peng" userId="5097277206b168ac" providerId="LiveId" clId="{EC38E236-545A-4591-BEA6-3170A54907DD}" dt="2021-04-18T02:37:25.401" v="2328" actId="1076"/>
          <ac:picMkLst>
            <pc:docMk/>
            <pc:sldMk cId="1005240858" sldId="265"/>
            <ac:picMk id="8" creationId="{51994894-F3B4-4FC0-ABF8-0C9F76EF731D}"/>
          </ac:picMkLst>
        </pc:picChg>
      </pc:sldChg>
      <pc:sldChg chg="new del">
        <pc:chgData name="Chao Peng" userId="5097277206b168ac" providerId="LiveId" clId="{EC38E236-545A-4591-BEA6-3170A54907DD}" dt="2021-04-17T21:43:16.034" v="583" actId="47"/>
        <pc:sldMkLst>
          <pc:docMk/>
          <pc:sldMk cId="3776428505" sldId="266"/>
        </pc:sldMkLst>
      </pc:sldChg>
      <pc:sldChg chg="new del">
        <pc:chgData name="Chao Peng" userId="5097277206b168ac" providerId="LiveId" clId="{EC38E236-545A-4591-BEA6-3170A54907DD}" dt="2021-04-17T21:43:16.516" v="584" actId="47"/>
        <pc:sldMkLst>
          <pc:docMk/>
          <pc:sldMk cId="387984308" sldId="267"/>
        </pc:sldMkLst>
      </pc:sldChg>
      <pc:sldChg chg="new del">
        <pc:chgData name="Chao Peng" userId="5097277206b168ac" providerId="LiveId" clId="{EC38E236-545A-4591-BEA6-3170A54907DD}" dt="2021-04-17T21:43:16.926" v="585" actId="47"/>
        <pc:sldMkLst>
          <pc:docMk/>
          <pc:sldMk cId="4141702848" sldId="268"/>
        </pc:sldMkLst>
      </pc:sldChg>
      <pc:sldChg chg="addSp delSp modSp add mod">
        <pc:chgData name="Chao Peng" userId="5097277206b168ac" providerId="LiveId" clId="{EC38E236-545A-4591-BEA6-3170A54907DD}" dt="2021-04-18T03:41:50.976" v="4611" actId="20577"/>
        <pc:sldMkLst>
          <pc:docMk/>
          <pc:sldMk cId="1197980406" sldId="269"/>
        </pc:sldMkLst>
        <pc:spChg chg="mod">
          <ac:chgData name="Chao Peng" userId="5097277206b168ac" providerId="LiveId" clId="{EC38E236-545A-4591-BEA6-3170A54907DD}" dt="2021-04-17T21:47:29.784" v="788" actId="20577"/>
          <ac:spMkLst>
            <pc:docMk/>
            <pc:sldMk cId="1197980406" sldId="269"/>
            <ac:spMk id="2" creationId="{2F320A09-0742-473D-BBD0-52EABB4E83E5}"/>
          </ac:spMkLst>
        </pc:spChg>
        <pc:spChg chg="del">
          <ac:chgData name="Chao Peng" userId="5097277206b168ac" providerId="LiveId" clId="{EC38E236-545A-4591-BEA6-3170A54907DD}" dt="2021-04-18T02:59:29.212" v="3340" actId="478"/>
          <ac:spMkLst>
            <pc:docMk/>
            <pc:sldMk cId="1197980406" sldId="269"/>
            <ac:spMk id="3" creationId="{3E0EED27-50F7-4AF2-B1E0-DC85AFA3FCB8}"/>
          </ac:spMkLst>
        </pc:spChg>
        <pc:spChg chg="add mod">
          <ac:chgData name="Chao Peng" userId="5097277206b168ac" providerId="LiveId" clId="{EC38E236-545A-4591-BEA6-3170A54907DD}" dt="2021-04-18T03:05:40.887" v="3537" actId="1076"/>
          <ac:spMkLst>
            <pc:docMk/>
            <pc:sldMk cId="1197980406" sldId="269"/>
            <ac:spMk id="4" creationId="{BF89AB23-1295-4E21-BE71-C2D26B70E366}"/>
          </ac:spMkLst>
        </pc:spChg>
        <pc:spChg chg="add mod">
          <ac:chgData name="Chao Peng" userId="5097277206b168ac" providerId="LiveId" clId="{EC38E236-545A-4591-BEA6-3170A54907DD}" dt="2021-04-18T03:41:50.976" v="4611" actId="20577"/>
          <ac:spMkLst>
            <pc:docMk/>
            <pc:sldMk cId="1197980406" sldId="269"/>
            <ac:spMk id="6" creationId="{B4F7A835-FE1C-49F0-BCF4-FE88027867D8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8" creationId="{2B89641D-02C4-44F7-AEAA-B1DFC2B53B23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9" creationId="{2EFB99BA-6E24-4A73-82AF-6E7B2A803EDD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10" creationId="{6C1F7A52-C628-4417-89A5-346F5B85D36A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11" creationId="{F4523953-1474-4639-82D0-C081F791958C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12" creationId="{286B3E5E-A8A1-4FDD-B151-622191B2BEE9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13" creationId="{C716F057-7A16-4171-891F-F19CB3927192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14" creationId="{5E1363E7-AE0C-4CBE-B504-C60411FEC61C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15" creationId="{D66749AB-A61C-43E3-A1D9-80AE1C38C49C}"/>
          </ac:spMkLst>
        </pc:spChg>
        <pc:spChg chg="add mod">
          <ac:chgData name="Chao Peng" userId="5097277206b168ac" providerId="LiveId" clId="{EC38E236-545A-4591-BEA6-3170A54907DD}" dt="2021-04-18T03:05:39.521" v="3536" actId="1076"/>
          <ac:spMkLst>
            <pc:docMk/>
            <pc:sldMk cId="1197980406" sldId="269"/>
            <ac:spMk id="16" creationId="{7DF3E21F-9564-4575-97DF-4BF3B69364C8}"/>
          </ac:spMkLst>
        </pc:spChg>
        <pc:spChg chg="add mod ord">
          <ac:chgData name="Chao Peng" userId="5097277206b168ac" providerId="LiveId" clId="{EC38E236-545A-4591-BEA6-3170A54907DD}" dt="2021-04-18T03:04:46.455" v="3487" actId="20577"/>
          <ac:spMkLst>
            <pc:docMk/>
            <pc:sldMk cId="1197980406" sldId="269"/>
            <ac:spMk id="18" creationId="{1572059E-C345-4000-9AD4-D22832A51AD1}"/>
          </ac:spMkLst>
        </pc:spChg>
        <pc:spChg chg="add del mod">
          <ac:chgData name="Chao Peng" userId="5097277206b168ac" providerId="LiveId" clId="{EC38E236-545A-4591-BEA6-3170A54907DD}" dt="2021-04-18T03:04:26.692" v="3463" actId="478"/>
          <ac:spMkLst>
            <pc:docMk/>
            <pc:sldMk cId="1197980406" sldId="269"/>
            <ac:spMk id="19" creationId="{DCA3CE88-813C-478B-8AD7-C260157D4B3A}"/>
          </ac:spMkLst>
        </pc:spChg>
        <pc:spChg chg="add del mod">
          <ac:chgData name="Chao Peng" userId="5097277206b168ac" providerId="LiveId" clId="{EC38E236-545A-4591-BEA6-3170A54907DD}" dt="2021-04-18T03:04:28.433" v="3464" actId="478"/>
          <ac:spMkLst>
            <pc:docMk/>
            <pc:sldMk cId="1197980406" sldId="269"/>
            <ac:spMk id="20" creationId="{5C9880B1-434E-4D29-844E-59377BD0BD92}"/>
          </ac:spMkLst>
        </pc:spChg>
        <pc:picChg chg="add mod">
          <ac:chgData name="Chao Peng" userId="5097277206b168ac" providerId="LiveId" clId="{EC38E236-545A-4591-BEA6-3170A54907DD}" dt="2021-04-18T03:05:39.521" v="3536" actId="1076"/>
          <ac:picMkLst>
            <pc:docMk/>
            <pc:sldMk cId="1197980406" sldId="269"/>
            <ac:picMk id="7" creationId="{5EDCE3F7-B766-4043-AA9B-303E0E2C1A9F}"/>
          </ac:picMkLst>
        </pc:picChg>
        <pc:picChg chg="add mod">
          <ac:chgData name="Chao Peng" userId="5097277206b168ac" providerId="LiveId" clId="{EC38E236-545A-4591-BEA6-3170A54907DD}" dt="2021-04-18T03:04:49.682" v="3488" actId="1076"/>
          <ac:picMkLst>
            <pc:docMk/>
            <pc:sldMk cId="1197980406" sldId="269"/>
            <ac:picMk id="17" creationId="{486F656F-EF68-4524-9895-6AD07E8C5793}"/>
          </ac:picMkLst>
        </pc:picChg>
      </pc:sldChg>
      <pc:sldChg chg="add del">
        <pc:chgData name="Chao Peng" userId="5097277206b168ac" providerId="LiveId" clId="{EC38E236-545A-4591-BEA6-3170A54907DD}" dt="2021-04-18T02:39:18.046" v="2422" actId="47"/>
        <pc:sldMkLst>
          <pc:docMk/>
          <pc:sldMk cId="589896196" sldId="270"/>
        </pc:sldMkLst>
      </pc:sldChg>
      <pc:sldChg chg="modSp add del mod">
        <pc:chgData name="Chao Peng" userId="5097277206b168ac" providerId="LiveId" clId="{EC38E236-545A-4591-BEA6-3170A54907DD}" dt="2021-04-17T21:49:45.594" v="883" actId="2696"/>
        <pc:sldMkLst>
          <pc:docMk/>
          <pc:sldMk cId="1160741909" sldId="270"/>
        </pc:sldMkLst>
        <pc:spChg chg="mod">
          <ac:chgData name="Chao Peng" userId="5097277206b168ac" providerId="LiveId" clId="{EC38E236-545A-4591-BEA6-3170A54907DD}" dt="2021-04-17T21:48:04.014" v="839" actId="20577"/>
          <ac:spMkLst>
            <pc:docMk/>
            <pc:sldMk cId="1160741909" sldId="270"/>
            <ac:spMk id="2" creationId="{2F320A09-0742-473D-BBD0-52EABB4E83E5}"/>
          </ac:spMkLst>
        </pc:spChg>
      </pc:sldChg>
      <pc:sldChg chg="new del">
        <pc:chgData name="Chao Peng" userId="5097277206b168ac" providerId="LiveId" clId="{EC38E236-545A-4591-BEA6-3170A54907DD}" dt="2021-04-17T21:48:09.512" v="840" actId="47"/>
        <pc:sldMkLst>
          <pc:docMk/>
          <pc:sldMk cId="465191656" sldId="271"/>
        </pc:sldMkLst>
      </pc:sldChg>
      <pc:sldChg chg="addSp delSp modSp add mod">
        <pc:chgData name="Chao Peng" userId="5097277206b168ac" providerId="LiveId" clId="{EC38E236-545A-4591-BEA6-3170A54907DD}" dt="2021-04-18T03:27:51.320" v="3858" actId="1076"/>
        <pc:sldMkLst>
          <pc:docMk/>
          <pc:sldMk cId="651469442" sldId="271"/>
        </pc:sldMkLst>
        <pc:spChg chg="mod">
          <ac:chgData name="Chao Peng" userId="5097277206b168ac" providerId="LiveId" clId="{EC38E236-545A-4591-BEA6-3170A54907DD}" dt="2021-04-17T21:48:16.953" v="854" actId="20577"/>
          <ac:spMkLst>
            <pc:docMk/>
            <pc:sldMk cId="651469442" sldId="271"/>
            <ac:spMk id="2" creationId="{2F320A09-0742-473D-BBD0-52EABB4E83E5}"/>
          </ac:spMkLst>
        </pc:spChg>
        <pc:spChg chg="del">
          <ac:chgData name="Chao Peng" userId="5097277206b168ac" providerId="LiveId" clId="{EC38E236-545A-4591-BEA6-3170A54907DD}" dt="2021-04-18T03:26:42.414" v="3827"/>
          <ac:spMkLst>
            <pc:docMk/>
            <pc:sldMk cId="651469442" sldId="271"/>
            <ac:spMk id="3" creationId="{3E0EED27-50F7-4AF2-B1E0-DC85AFA3FCB8}"/>
          </ac:spMkLst>
        </pc:spChg>
        <pc:picChg chg="add mod">
          <ac:chgData name="Chao Peng" userId="5097277206b168ac" providerId="LiveId" clId="{EC38E236-545A-4591-BEA6-3170A54907DD}" dt="2021-04-18T03:27:32.989" v="3850" actId="1076"/>
          <ac:picMkLst>
            <pc:docMk/>
            <pc:sldMk cId="651469442" sldId="271"/>
            <ac:picMk id="6" creationId="{1B95F22E-5E3A-47F2-A19B-ED1F9BDD2A70}"/>
          </ac:picMkLst>
        </pc:picChg>
        <pc:picChg chg="add mod">
          <ac:chgData name="Chao Peng" userId="5097277206b168ac" providerId="LiveId" clId="{EC38E236-545A-4591-BEA6-3170A54907DD}" dt="2021-04-18T03:27:51.320" v="3858" actId="1076"/>
          <ac:picMkLst>
            <pc:docMk/>
            <pc:sldMk cId="651469442" sldId="271"/>
            <ac:picMk id="8" creationId="{E53228A5-F98B-44CD-B35C-E6AFA7C43801}"/>
          </ac:picMkLst>
        </pc:picChg>
        <pc:picChg chg="add mod ord">
          <ac:chgData name="Chao Peng" userId="5097277206b168ac" providerId="LiveId" clId="{EC38E236-545A-4591-BEA6-3170A54907DD}" dt="2021-04-18T03:27:43.244" v="3854" actId="14100"/>
          <ac:picMkLst>
            <pc:docMk/>
            <pc:sldMk cId="651469442" sldId="271"/>
            <ac:picMk id="10" creationId="{EAB446E6-BA9C-4FE4-95E4-094CBE38FB3D}"/>
          </ac:picMkLst>
        </pc:picChg>
      </pc:sldChg>
      <pc:sldChg chg="new del">
        <pc:chgData name="Chao Peng" userId="5097277206b168ac" providerId="LiveId" clId="{EC38E236-545A-4591-BEA6-3170A54907DD}" dt="2021-04-17T21:46:09.752" v="762" actId="47"/>
        <pc:sldMkLst>
          <pc:docMk/>
          <pc:sldMk cId="3642426879" sldId="271"/>
        </pc:sldMkLst>
      </pc:sldChg>
      <pc:sldChg chg="new del">
        <pc:chgData name="Chao Peng" userId="5097277206b168ac" providerId="LiveId" clId="{EC38E236-545A-4591-BEA6-3170A54907DD}" dt="2021-04-17T21:46:13.540" v="765" actId="47"/>
        <pc:sldMkLst>
          <pc:docMk/>
          <pc:sldMk cId="3879618164" sldId="271"/>
        </pc:sldMkLst>
      </pc:sldChg>
      <pc:sldChg chg="new del">
        <pc:chgData name="Chao Peng" userId="5097277206b168ac" providerId="LiveId" clId="{EC38E236-545A-4591-BEA6-3170A54907DD}" dt="2021-04-17T21:48:10.153" v="841" actId="47"/>
        <pc:sldMkLst>
          <pc:docMk/>
          <pc:sldMk cId="31853976" sldId="272"/>
        </pc:sldMkLst>
      </pc:sldChg>
      <pc:sldChg chg="addSp delSp modSp add mod">
        <pc:chgData name="Chao Peng" userId="5097277206b168ac" providerId="LiveId" clId="{EC38E236-545A-4591-BEA6-3170A54907DD}" dt="2021-04-18T03:31:40.109" v="4020" actId="1076"/>
        <pc:sldMkLst>
          <pc:docMk/>
          <pc:sldMk cId="2437081002" sldId="272"/>
        </pc:sldMkLst>
        <pc:spChg chg="mod">
          <ac:chgData name="Chao Peng" userId="5097277206b168ac" providerId="LiveId" clId="{EC38E236-545A-4591-BEA6-3170A54907DD}" dt="2021-04-17T21:48:31.062" v="880" actId="20577"/>
          <ac:spMkLst>
            <pc:docMk/>
            <pc:sldMk cId="2437081002" sldId="272"/>
            <ac:spMk id="2" creationId="{2F320A09-0742-473D-BBD0-52EABB4E83E5}"/>
          </ac:spMkLst>
        </pc:spChg>
        <pc:spChg chg="del">
          <ac:chgData name="Chao Peng" userId="5097277206b168ac" providerId="LiveId" clId="{EC38E236-545A-4591-BEA6-3170A54907DD}" dt="2021-04-18T03:30:19.510" v="3940"/>
          <ac:spMkLst>
            <pc:docMk/>
            <pc:sldMk cId="2437081002" sldId="272"/>
            <ac:spMk id="3" creationId="{3E0EED27-50F7-4AF2-B1E0-DC85AFA3FCB8}"/>
          </ac:spMkLst>
        </pc:spChg>
        <pc:spChg chg="add del mod">
          <ac:chgData name="Chao Peng" userId="5097277206b168ac" providerId="LiveId" clId="{EC38E236-545A-4591-BEA6-3170A54907DD}" dt="2021-04-18T03:30:44.214" v="3945"/>
          <ac:spMkLst>
            <pc:docMk/>
            <pc:sldMk cId="2437081002" sldId="272"/>
            <ac:spMk id="8" creationId="{5BF4E538-3FB5-401E-878C-4E876495BA5C}"/>
          </ac:spMkLst>
        </pc:spChg>
        <pc:spChg chg="add mod">
          <ac:chgData name="Chao Peng" userId="5097277206b168ac" providerId="LiveId" clId="{EC38E236-545A-4591-BEA6-3170A54907DD}" dt="2021-04-18T03:31:40.109" v="4020" actId="1076"/>
          <ac:spMkLst>
            <pc:docMk/>
            <pc:sldMk cId="2437081002" sldId="272"/>
            <ac:spMk id="11" creationId="{B61AAEBB-0203-4174-82D5-EC9B00727114}"/>
          </ac:spMkLst>
        </pc:spChg>
        <pc:picChg chg="add del mod">
          <ac:chgData name="Chao Peng" userId="5097277206b168ac" providerId="LiveId" clId="{EC38E236-545A-4591-BEA6-3170A54907DD}" dt="2021-04-18T03:30:31.024" v="3944" actId="478"/>
          <ac:picMkLst>
            <pc:docMk/>
            <pc:sldMk cId="2437081002" sldId="272"/>
            <ac:picMk id="6" creationId="{E3F7CB48-682C-4589-B60A-0ECF5C600661}"/>
          </ac:picMkLst>
        </pc:picChg>
        <pc:picChg chg="add mod">
          <ac:chgData name="Chao Peng" userId="5097277206b168ac" providerId="LiveId" clId="{EC38E236-545A-4591-BEA6-3170A54907DD}" dt="2021-04-18T03:31:37.340" v="4019" actId="1076"/>
          <ac:picMkLst>
            <pc:docMk/>
            <pc:sldMk cId="2437081002" sldId="272"/>
            <ac:picMk id="10" creationId="{D085B8D6-9C97-48C4-9D08-BEB984DB7C63}"/>
          </ac:picMkLst>
        </pc:picChg>
      </pc:sldChg>
      <pc:sldChg chg="new del">
        <pc:chgData name="Chao Peng" userId="5097277206b168ac" providerId="LiveId" clId="{EC38E236-545A-4591-BEA6-3170A54907DD}" dt="2021-04-17T21:46:10.364" v="763" actId="47"/>
        <pc:sldMkLst>
          <pc:docMk/>
          <pc:sldMk cId="3672867452" sldId="272"/>
        </pc:sldMkLst>
      </pc:sldChg>
      <pc:sldChg chg="new del">
        <pc:chgData name="Chao Peng" userId="5097277206b168ac" providerId="LiveId" clId="{EC38E236-545A-4591-BEA6-3170A54907DD}" dt="2021-04-17T21:48:10.842" v="842" actId="47"/>
        <pc:sldMkLst>
          <pc:docMk/>
          <pc:sldMk cId="1722132630" sldId="273"/>
        </pc:sldMkLst>
      </pc:sldChg>
      <pc:sldChg chg="addSp delSp modSp add mod">
        <pc:chgData name="Chao Peng" userId="5097277206b168ac" providerId="LiveId" clId="{EC38E236-545A-4591-BEA6-3170A54907DD}" dt="2021-04-18T03:25:21.364" v="3826" actId="1076"/>
        <pc:sldMkLst>
          <pc:docMk/>
          <pc:sldMk cId="2014219613" sldId="273"/>
        </pc:sldMkLst>
        <pc:spChg chg="mod">
          <ac:chgData name="Chao Peng" userId="5097277206b168ac" providerId="LiveId" clId="{EC38E236-545A-4591-BEA6-3170A54907DD}" dt="2021-04-17T21:50:02.308" v="898" actId="20577"/>
          <ac:spMkLst>
            <pc:docMk/>
            <pc:sldMk cId="2014219613" sldId="273"/>
            <ac:spMk id="2" creationId="{2F320A09-0742-473D-BBD0-52EABB4E83E5}"/>
          </ac:spMkLst>
        </pc:spChg>
        <pc:spChg chg="del mod">
          <ac:chgData name="Chao Peng" userId="5097277206b168ac" providerId="LiveId" clId="{EC38E236-545A-4591-BEA6-3170A54907DD}" dt="2021-04-18T03:12:53.917" v="3717" actId="478"/>
          <ac:spMkLst>
            <pc:docMk/>
            <pc:sldMk cId="2014219613" sldId="273"/>
            <ac:spMk id="3" creationId="{3E0EED27-50F7-4AF2-B1E0-DC85AFA3FCB8}"/>
          </ac:spMkLst>
        </pc:spChg>
        <pc:spChg chg="add del mod">
          <ac:chgData name="Chao Peng" userId="5097277206b168ac" providerId="LiveId" clId="{EC38E236-545A-4591-BEA6-3170A54907DD}" dt="2021-04-18T03:24:26.123" v="3818" actId="478"/>
          <ac:spMkLst>
            <pc:docMk/>
            <pc:sldMk cId="2014219613" sldId="273"/>
            <ac:spMk id="10" creationId="{26071728-F4DE-403E-AA98-C45A3D866475}"/>
          </ac:spMkLst>
        </pc:spChg>
        <pc:graphicFrameChg chg="add mod">
          <ac:chgData name="Chao Peng" userId="5097277206b168ac" providerId="LiveId" clId="{EC38E236-545A-4591-BEA6-3170A54907DD}" dt="2021-04-18T03:25:21.364" v="3826" actId="1076"/>
          <ac:graphicFrameMkLst>
            <pc:docMk/>
            <pc:sldMk cId="2014219613" sldId="273"/>
            <ac:graphicFrameMk id="4" creationId="{1C37DA5A-146F-4324-ADC5-3180C19BDB04}"/>
          </ac:graphicFrameMkLst>
        </pc:graphicFrameChg>
        <pc:picChg chg="add mod">
          <ac:chgData name="Chao Peng" userId="5097277206b168ac" providerId="LiveId" clId="{EC38E236-545A-4591-BEA6-3170A54907DD}" dt="2021-04-18T03:24:39.801" v="3820" actId="14100"/>
          <ac:picMkLst>
            <pc:docMk/>
            <pc:sldMk cId="2014219613" sldId="273"/>
            <ac:picMk id="7" creationId="{4B941478-43EE-4766-922E-ABAD0A5624F3}"/>
          </ac:picMkLst>
        </pc:picChg>
        <pc:picChg chg="add mod">
          <ac:chgData name="Chao Peng" userId="5097277206b168ac" providerId="LiveId" clId="{EC38E236-545A-4591-BEA6-3170A54907DD}" dt="2021-04-18T03:25:19.892" v="3825" actId="1076"/>
          <ac:picMkLst>
            <pc:docMk/>
            <pc:sldMk cId="2014219613" sldId="273"/>
            <ac:picMk id="9" creationId="{3E51E256-6053-4C08-B30E-1F1B28D84C68}"/>
          </ac:picMkLst>
        </pc:picChg>
      </pc:sldChg>
      <pc:sldChg chg="add del">
        <pc:chgData name="Chao Peng" userId="5097277206b168ac" providerId="LiveId" clId="{EC38E236-545A-4591-BEA6-3170A54907DD}" dt="2021-04-17T21:48:39.814" v="882" actId="47"/>
        <pc:sldMkLst>
          <pc:docMk/>
          <pc:sldMk cId="2768643992" sldId="273"/>
        </pc:sldMkLst>
      </pc:sldChg>
      <pc:sldChg chg="modSp add del mod">
        <pc:chgData name="Chao Peng" userId="5097277206b168ac" providerId="LiveId" clId="{EC38E236-545A-4591-BEA6-3170A54907DD}" dt="2021-04-18T02:39:29.791" v="2423" actId="47"/>
        <pc:sldMkLst>
          <pc:docMk/>
          <pc:sldMk cId="3980969280" sldId="274"/>
        </pc:sldMkLst>
        <pc:spChg chg="mod">
          <ac:chgData name="Chao Peng" userId="5097277206b168ac" providerId="LiveId" clId="{EC38E236-545A-4591-BEA6-3170A54907DD}" dt="2021-04-17T23:55:43.411" v="931" actId="20577"/>
          <ac:spMkLst>
            <pc:docMk/>
            <pc:sldMk cId="3980969280" sldId="274"/>
            <ac:spMk id="2" creationId="{2F320A09-0742-473D-BBD0-52EABB4E83E5}"/>
          </ac:spMkLst>
        </pc:spChg>
      </pc:sldChg>
      <pc:sldChg chg="addSp delSp modSp add del mod">
        <pc:chgData name="Chao Peng" userId="5097277206b168ac" providerId="LiveId" clId="{EC38E236-545A-4591-BEA6-3170A54907DD}" dt="2021-04-18T01:59:11.973" v="2096" actId="47"/>
        <pc:sldMkLst>
          <pc:docMk/>
          <pc:sldMk cId="1334999267" sldId="294"/>
        </pc:sldMkLst>
        <pc:spChg chg="mod">
          <ac:chgData name="Chao Peng" userId="5097277206b168ac" providerId="LiveId" clId="{EC38E236-545A-4591-BEA6-3170A54907DD}" dt="2021-04-17T23:56:29.305" v="934"/>
          <ac:spMkLst>
            <pc:docMk/>
            <pc:sldMk cId="1334999267" sldId="294"/>
            <ac:spMk id="2" creationId="{D60F941F-1C28-42A2-A57F-3CD4CBC3CA43}"/>
          </ac:spMkLst>
        </pc:spChg>
        <pc:spChg chg="mod">
          <ac:chgData name="Chao Peng" userId="5097277206b168ac" providerId="LiveId" clId="{EC38E236-545A-4591-BEA6-3170A54907DD}" dt="2021-04-17T23:56:53.077" v="956" actId="20577"/>
          <ac:spMkLst>
            <pc:docMk/>
            <pc:sldMk cId="1334999267" sldId="294"/>
            <ac:spMk id="5" creationId="{D365E8FE-A8D4-49E8-99D3-7DBB8380B41D}"/>
          </ac:spMkLst>
        </pc:spChg>
        <pc:spChg chg="mod">
          <ac:chgData name="Chao Peng" userId="5097277206b168ac" providerId="LiveId" clId="{EC38E236-545A-4591-BEA6-3170A54907DD}" dt="2021-04-18T00:57:29.300" v="1140" actId="1076"/>
          <ac:spMkLst>
            <pc:docMk/>
            <pc:sldMk cId="1334999267" sldId="294"/>
            <ac:spMk id="11" creationId="{45ABAADA-545E-4164-95E7-89D52D2F36ED}"/>
          </ac:spMkLst>
        </pc:spChg>
        <pc:spChg chg="mod">
          <ac:chgData name="Chao Peng" userId="5097277206b168ac" providerId="LiveId" clId="{EC38E236-545A-4591-BEA6-3170A54907DD}" dt="2021-04-18T00:57:26.110" v="1139" actId="1076"/>
          <ac:spMkLst>
            <pc:docMk/>
            <pc:sldMk cId="1334999267" sldId="294"/>
            <ac:spMk id="15" creationId="{CAF090EC-6AA0-4766-9BB7-DC506717391E}"/>
          </ac:spMkLst>
        </pc:spChg>
        <pc:spChg chg="add mod">
          <ac:chgData name="Chao Peng" userId="5097277206b168ac" providerId="LiveId" clId="{EC38E236-545A-4591-BEA6-3170A54907DD}" dt="2021-04-18T00:57:37.200" v="1141" actId="1076"/>
          <ac:spMkLst>
            <pc:docMk/>
            <pc:sldMk cId="1334999267" sldId="294"/>
            <ac:spMk id="18" creationId="{61F40CB1-F96C-4599-89D7-B3089C8B9BB1}"/>
          </ac:spMkLst>
        </pc:spChg>
        <pc:spChg chg="mod">
          <ac:chgData name="Chao Peng" userId="5097277206b168ac" providerId="LiveId" clId="{EC38E236-545A-4591-BEA6-3170A54907DD}" dt="2021-04-18T00:57:22.206" v="1138" actId="1076"/>
          <ac:spMkLst>
            <pc:docMk/>
            <pc:sldMk cId="1334999267" sldId="294"/>
            <ac:spMk id="19" creationId="{DED48ED6-C120-47A6-9383-49FE415062A1}"/>
          </ac:spMkLst>
        </pc:spChg>
        <pc:spChg chg="add mod">
          <ac:chgData name="Chao Peng" userId="5097277206b168ac" providerId="LiveId" clId="{EC38E236-545A-4591-BEA6-3170A54907DD}" dt="2021-04-18T00:57:40.146" v="1142" actId="1076"/>
          <ac:spMkLst>
            <pc:docMk/>
            <pc:sldMk cId="1334999267" sldId="294"/>
            <ac:spMk id="20" creationId="{FA3A19A6-3286-4173-9AB6-0FBDAF3465E9}"/>
          </ac:spMkLst>
        </pc:spChg>
        <pc:spChg chg="mod">
          <ac:chgData name="Chao Peng" userId="5097277206b168ac" providerId="LiveId" clId="{EC38E236-545A-4591-BEA6-3170A54907DD}" dt="2021-04-18T00:56:17.413" v="1126" actId="20577"/>
          <ac:spMkLst>
            <pc:docMk/>
            <pc:sldMk cId="1334999267" sldId="294"/>
            <ac:spMk id="21" creationId="{7F7CB42B-EB30-4932-AA0B-8C4468AC6900}"/>
          </ac:spMkLst>
        </pc:spChg>
        <pc:spChg chg="add mod">
          <ac:chgData name="Chao Peng" userId="5097277206b168ac" providerId="LiveId" clId="{EC38E236-545A-4591-BEA6-3170A54907DD}" dt="2021-04-18T00:57:44.964" v="1143" actId="1076"/>
          <ac:spMkLst>
            <pc:docMk/>
            <pc:sldMk cId="1334999267" sldId="294"/>
            <ac:spMk id="22" creationId="{6C3E3B27-6068-4BEA-8728-DE22B2393BBF}"/>
          </ac:spMkLst>
        </pc:spChg>
        <pc:spChg chg="mod">
          <ac:chgData name="Chao Peng" userId="5097277206b168ac" providerId="LiveId" clId="{EC38E236-545A-4591-BEA6-3170A54907DD}" dt="2021-04-18T00:58:00.968" v="1146" actId="1076"/>
          <ac:spMkLst>
            <pc:docMk/>
            <pc:sldMk cId="1334999267" sldId="294"/>
            <ac:spMk id="23" creationId="{A7214DF6-4738-4A4C-9B56-940D35A3C8F6}"/>
          </ac:spMkLst>
        </pc:spChg>
        <pc:spChg chg="add mod">
          <ac:chgData name="Chao Peng" userId="5097277206b168ac" providerId="LiveId" clId="{EC38E236-545A-4591-BEA6-3170A54907DD}" dt="2021-04-18T00:57:53.110" v="1144" actId="1076"/>
          <ac:spMkLst>
            <pc:docMk/>
            <pc:sldMk cId="1334999267" sldId="294"/>
            <ac:spMk id="24" creationId="{08BC58D8-392E-4AF2-A991-232CA8029558}"/>
          </ac:spMkLst>
        </pc:spChg>
        <pc:spChg chg="mod">
          <ac:chgData name="Chao Peng" userId="5097277206b168ac" providerId="LiveId" clId="{EC38E236-545A-4591-BEA6-3170A54907DD}" dt="2021-04-18T00:58:13.949" v="1148" actId="1076"/>
          <ac:spMkLst>
            <pc:docMk/>
            <pc:sldMk cId="1334999267" sldId="294"/>
            <ac:spMk id="31" creationId="{C1843725-C2AB-4881-ACA4-7E3D429DCCFF}"/>
          </ac:spMkLst>
        </pc:spChg>
        <pc:picChg chg="del">
          <ac:chgData name="Chao Peng" userId="5097277206b168ac" providerId="LiveId" clId="{EC38E236-545A-4591-BEA6-3170A54907DD}" dt="2021-04-17T23:57:01.335" v="957" actId="478"/>
          <ac:picMkLst>
            <pc:docMk/>
            <pc:sldMk cId="1334999267" sldId="294"/>
            <ac:picMk id="27" creationId="{DD4F9BD5-FB8A-4DB1-8E4F-D61BFA660483}"/>
          </ac:picMkLst>
        </pc:picChg>
        <pc:picChg chg="del">
          <ac:chgData name="Chao Peng" userId="5097277206b168ac" providerId="LiveId" clId="{EC38E236-545A-4591-BEA6-3170A54907DD}" dt="2021-04-17T23:57:01.815" v="958" actId="478"/>
          <ac:picMkLst>
            <pc:docMk/>
            <pc:sldMk cId="1334999267" sldId="294"/>
            <ac:picMk id="29" creationId="{4E116306-0FD0-463F-9188-7E7C3391ACE0}"/>
          </ac:picMkLst>
        </pc:picChg>
      </pc:sldChg>
      <pc:sldChg chg="addSp delSp modSp add del mod">
        <pc:chgData name="Chao Peng" userId="5097277206b168ac" providerId="LiveId" clId="{EC38E236-545A-4591-BEA6-3170A54907DD}" dt="2021-04-18T01:39:44.281" v="1352" actId="47"/>
        <pc:sldMkLst>
          <pc:docMk/>
          <pc:sldMk cId="2491650375" sldId="295"/>
        </pc:sldMkLst>
        <pc:spChg chg="del">
          <ac:chgData name="Chao Peng" userId="5097277206b168ac" providerId="LiveId" clId="{EC38E236-545A-4591-BEA6-3170A54907DD}" dt="2021-04-18T01:11:18.400" v="1150" actId="478"/>
          <ac:spMkLst>
            <pc:docMk/>
            <pc:sldMk cId="2491650375" sldId="295"/>
            <ac:spMk id="3" creationId="{F2429CA9-317C-42F2-84DE-2391DE613616}"/>
          </ac:spMkLst>
        </pc:spChg>
        <pc:spChg chg="del mod">
          <ac:chgData name="Chao Peng" userId="5097277206b168ac" providerId="LiveId" clId="{EC38E236-545A-4591-BEA6-3170A54907DD}" dt="2021-04-18T01:24:56.132" v="1221" actId="478"/>
          <ac:spMkLst>
            <pc:docMk/>
            <pc:sldMk cId="2491650375" sldId="295"/>
            <ac:spMk id="5" creationId="{D365E8FE-A8D4-49E8-99D3-7DBB8380B41D}"/>
          </ac:spMkLst>
        </pc:spChg>
        <pc:spChg chg="add del mod">
          <ac:chgData name="Chao Peng" userId="5097277206b168ac" providerId="LiveId" clId="{EC38E236-545A-4591-BEA6-3170A54907DD}" dt="2021-04-18T01:24:57.717" v="1222" actId="478"/>
          <ac:spMkLst>
            <pc:docMk/>
            <pc:sldMk cId="2491650375" sldId="295"/>
            <ac:spMk id="7" creationId="{A3E4A36E-6F1F-43F2-93A1-A1FF4332B3B7}"/>
          </ac:spMkLst>
        </pc:spChg>
        <pc:spChg chg="del">
          <ac:chgData name="Chao Peng" userId="5097277206b168ac" providerId="LiveId" clId="{EC38E236-545A-4591-BEA6-3170A54907DD}" dt="2021-04-18T01:11:19.711" v="1151" actId="478"/>
          <ac:spMkLst>
            <pc:docMk/>
            <pc:sldMk cId="2491650375" sldId="295"/>
            <ac:spMk id="8" creationId="{EAEB7986-17CC-4ED0-A43F-9F5BD94BD7BA}"/>
          </ac:spMkLst>
        </pc:spChg>
        <pc:spChg chg="add del mod">
          <ac:chgData name="Chao Peng" userId="5097277206b168ac" providerId="LiveId" clId="{EC38E236-545A-4591-BEA6-3170A54907DD}" dt="2021-04-18T01:32:40.137" v="1246"/>
          <ac:spMkLst>
            <pc:docMk/>
            <pc:sldMk cId="2491650375" sldId="295"/>
            <ac:spMk id="9" creationId="{0A4473EF-A87F-4124-B3DC-CDE0A6552EE5}"/>
          </ac:spMkLst>
        </pc:spChg>
        <pc:spChg chg="add del">
          <ac:chgData name="Chao Peng" userId="5097277206b168ac" providerId="LiveId" clId="{EC38E236-545A-4591-BEA6-3170A54907DD}" dt="2021-04-18T01:39:14.661" v="1342" actId="478"/>
          <ac:spMkLst>
            <pc:docMk/>
            <pc:sldMk cId="2491650375" sldId="295"/>
            <ac:spMk id="11" creationId="{45ABAADA-545E-4164-95E7-89D52D2F36ED}"/>
          </ac:spMkLst>
        </pc:spChg>
        <pc:spChg chg="del">
          <ac:chgData name="Chao Peng" userId="5097277206b168ac" providerId="LiveId" clId="{EC38E236-545A-4591-BEA6-3170A54907DD}" dt="2021-04-18T01:11:21.171" v="1152" actId="478"/>
          <ac:spMkLst>
            <pc:docMk/>
            <pc:sldMk cId="2491650375" sldId="295"/>
            <ac:spMk id="13" creationId="{22C9A1B9-BC54-4F4B-9C8E-EB47151D77DE}"/>
          </ac:spMkLst>
        </pc:spChg>
        <pc:spChg chg="add del">
          <ac:chgData name="Chao Peng" userId="5097277206b168ac" providerId="LiveId" clId="{EC38E236-545A-4591-BEA6-3170A54907DD}" dt="2021-04-18T01:39:14.473" v="1341" actId="478"/>
          <ac:spMkLst>
            <pc:docMk/>
            <pc:sldMk cId="2491650375" sldId="295"/>
            <ac:spMk id="15" creationId="{CAF090EC-6AA0-4766-9BB7-DC506717391E}"/>
          </ac:spMkLst>
        </pc:spChg>
        <pc:spChg chg="add del mod">
          <ac:chgData name="Chao Peng" userId="5097277206b168ac" providerId="LiveId" clId="{EC38E236-545A-4591-BEA6-3170A54907DD}" dt="2021-04-18T01:39:12.997" v="1333" actId="11529"/>
          <ac:spMkLst>
            <pc:docMk/>
            <pc:sldMk cId="2491650375" sldId="295"/>
            <ac:spMk id="16" creationId="{7F558518-7C03-4A26-9E13-8E73060ACE9E}"/>
          </ac:spMkLst>
        </pc:spChg>
        <pc:spChg chg="del">
          <ac:chgData name="Chao Peng" userId="5097277206b168ac" providerId="LiveId" clId="{EC38E236-545A-4591-BEA6-3170A54907DD}" dt="2021-04-18T01:11:22.795" v="1153" actId="478"/>
          <ac:spMkLst>
            <pc:docMk/>
            <pc:sldMk cId="2491650375" sldId="295"/>
            <ac:spMk id="17" creationId="{27AE3FC5-9DB2-4BC7-91B8-9338CE71A122}"/>
          </ac:spMkLst>
        </pc:spChg>
        <pc:spChg chg="del">
          <ac:chgData name="Chao Peng" userId="5097277206b168ac" providerId="LiveId" clId="{EC38E236-545A-4591-BEA6-3170A54907DD}" dt="2021-04-18T01:11:25.543" v="1155" actId="478"/>
          <ac:spMkLst>
            <pc:docMk/>
            <pc:sldMk cId="2491650375" sldId="295"/>
            <ac:spMk id="18" creationId="{61F40CB1-F96C-4599-89D7-B3089C8B9BB1}"/>
          </ac:spMkLst>
        </pc:spChg>
        <pc:spChg chg="add del">
          <ac:chgData name="Chao Peng" userId="5097277206b168ac" providerId="LiveId" clId="{EC38E236-545A-4591-BEA6-3170A54907DD}" dt="2021-04-18T01:39:14.286" v="1340" actId="478"/>
          <ac:spMkLst>
            <pc:docMk/>
            <pc:sldMk cId="2491650375" sldId="295"/>
            <ac:spMk id="19" creationId="{DED48ED6-C120-47A6-9383-49FE415062A1}"/>
          </ac:spMkLst>
        </pc:spChg>
        <pc:spChg chg="del">
          <ac:chgData name="Chao Peng" userId="5097277206b168ac" providerId="LiveId" clId="{EC38E236-545A-4591-BEA6-3170A54907DD}" dt="2021-04-18T01:11:26.763" v="1156" actId="478"/>
          <ac:spMkLst>
            <pc:docMk/>
            <pc:sldMk cId="2491650375" sldId="295"/>
            <ac:spMk id="20" creationId="{FA3A19A6-3286-4173-9AB6-0FBDAF3465E9}"/>
          </ac:spMkLst>
        </pc:spChg>
        <pc:spChg chg="add del mod ord">
          <ac:chgData name="Chao Peng" userId="5097277206b168ac" providerId="LiveId" clId="{EC38E236-545A-4591-BEA6-3170A54907DD}" dt="2021-04-18T01:39:15.011" v="1343" actId="478"/>
          <ac:spMkLst>
            <pc:docMk/>
            <pc:sldMk cId="2491650375" sldId="295"/>
            <ac:spMk id="21" creationId="{7F7CB42B-EB30-4932-AA0B-8C4468AC6900}"/>
          </ac:spMkLst>
        </pc:spChg>
        <pc:spChg chg="del">
          <ac:chgData name="Chao Peng" userId="5097277206b168ac" providerId="LiveId" clId="{EC38E236-545A-4591-BEA6-3170A54907DD}" dt="2021-04-18T01:11:27.811" v="1157" actId="478"/>
          <ac:spMkLst>
            <pc:docMk/>
            <pc:sldMk cId="2491650375" sldId="295"/>
            <ac:spMk id="22" creationId="{6C3E3B27-6068-4BEA-8728-DE22B2393BBF}"/>
          </ac:spMkLst>
        </pc:spChg>
        <pc:spChg chg="add del">
          <ac:chgData name="Chao Peng" userId="5097277206b168ac" providerId="LiveId" clId="{EC38E236-545A-4591-BEA6-3170A54907DD}" dt="2021-04-18T01:39:14.103" v="1339" actId="478"/>
          <ac:spMkLst>
            <pc:docMk/>
            <pc:sldMk cId="2491650375" sldId="295"/>
            <ac:spMk id="23" creationId="{A7214DF6-4738-4A4C-9B56-940D35A3C8F6}"/>
          </ac:spMkLst>
        </pc:spChg>
        <pc:spChg chg="del">
          <ac:chgData name="Chao Peng" userId="5097277206b168ac" providerId="LiveId" clId="{EC38E236-545A-4591-BEA6-3170A54907DD}" dt="2021-04-18T01:11:29.040" v="1158" actId="478"/>
          <ac:spMkLst>
            <pc:docMk/>
            <pc:sldMk cId="2491650375" sldId="295"/>
            <ac:spMk id="24" creationId="{08BC58D8-392E-4AF2-A991-232CA8029558}"/>
          </ac:spMkLst>
        </pc:spChg>
        <pc:spChg chg="add mod">
          <ac:chgData name="Chao Peng" userId="5097277206b168ac" providerId="LiveId" clId="{EC38E236-545A-4591-BEA6-3170A54907DD}" dt="2021-04-18T01:35:18.558" v="1290" actId="1076"/>
          <ac:spMkLst>
            <pc:docMk/>
            <pc:sldMk cId="2491650375" sldId="295"/>
            <ac:spMk id="27" creationId="{E3A2B5E6-4045-46FE-9CED-A3929E39ADCC}"/>
          </ac:spMkLst>
        </pc:spChg>
        <pc:spChg chg="add mod">
          <ac:chgData name="Chao Peng" userId="5097277206b168ac" providerId="LiveId" clId="{EC38E236-545A-4591-BEA6-3170A54907DD}" dt="2021-04-18T01:35:20.531" v="1291" actId="1076"/>
          <ac:spMkLst>
            <pc:docMk/>
            <pc:sldMk cId="2491650375" sldId="295"/>
            <ac:spMk id="28" creationId="{EAE8A9F9-107B-480E-817D-75899AF662F3}"/>
          </ac:spMkLst>
        </pc:spChg>
        <pc:spChg chg="add mod">
          <ac:chgData name="Chao Peng" userId="5097277206b168ac" providerId="LiveId" clId="{EC38E236-545A-4591-BEA6-3170A54907DD}" dt="2021-04-18T01:35:22.366" v="1292" actId="1076"/>
          <ac:spMkLst>
            <pc:docMk/>
            <pc:sldMk cId="2491650375" sldId="295"/>
            <ac:spMk id="29" creationId="{BA1B545F-96AE-4FDB-8015-02EA31C2278F}"/>
          </ac:spMkLst>
        </pc:spChg>
        <pc:spChg chg="add mod">
          <ac:chgData name="Chao Peng" userId="5097277206b168ac" providerId="LiveId" clId="{EC38E236-545A-4591-BEA6-3170A54907DD}" dt="2021-04-18T01:35:55.615" v="1299" actId="1076"/>
          <ac:spMkLst>
            <pc:docMk/>
            <pc:sldMk cId="2491650375" sldId="295"/>
            <ac:spMk id="30" creationId="{EF99FF1D-559B-4A7E-A8DE-9E0D4FD4CCBE}"/>
          </ac:spMkLst>
        </pc:spChg>
        <pc:spChg chg="mod ord">
          <ac:chgData name="Chao Peng" userId="5097277206b168ac" providerId="LiveId" clId="{EC38E236-545A-4591-BEA6-3170A54907DD}" dt="2021-04-18T01:39:13.921" v="1338" actId="1076"/>
          <ac:spMkLst>
            <pc:docMk/>
            <pc:sldMk cId="2491650375" sldId="295"/>
            <ac:spMk id="31" creationId="{C1843725-C2AB-4881-ACA4-7E3D429DCCFF}"/>
          </ac:spMkLst>
        </pc:spChg>
        <pc:graphicFrameChg chg="add del mod">
          <ac:chgData name="Chao Peng" userId="5097277206b168ac" providerId="LiveId" clId="{EC38E236-545A-4591-BEA6-3170A54907DD}" dt="2021-04-18T01:31:34.008" v="1229" actId="21"/>
          <ac:graphicFrameMkLst>
            <pc:docMk/>
            <pc:sldMk cId="2491650375" sldId="295"/>
            <ac:graphicFrameMk id="25" creationId="{CC3C601F-6A8B-4566-95B0-488BB13DBC6F}"/>
          </ac:graphicFrameMkLst>
        </pc:graphicFrameChg>
        <pc:graphicFrameChg chg="add mod">
          <ac:chgData name="Chao Peng" userId="5097277206b168ac" providerId="LiveId" clId="{EC38E236-545A-4591-BEA6-3170A54907DD}" dt="2021-04-18T01:36:07.071" v="1300" actId="207"/>
          <ac:graphicFrameMkLst>
            <pc:docMk/>
            <pc:sldMk cId="2491650375" sldId="295"/>
            <ac:graphicFrameMk id="26" creationId="{7D19AE84-C024-4EA4-BAB0-6BF8AB3838B0}"/>
          </ac:graphicFrameMkLst>
        </pc:graphicFrameChg>
        <pc:picChg chg="add del mod">
          <ac:chgData name="Chao Peng" userId="5097277206b168ac" providerId="LiveId" clId="{EC38E236-545A-4591-BEA6-3170A54907DD}" dt="2021-04-18T01:39:13.732" v="1337" actId="22"/>
          <ac:picMkLst>
            <pc:docMk/>
            <pc:sldMk cId="2491650375" sldId="295"/>
            <ac:picMk id="14" creationId="{55C39326-A40C-4B06-B886-E210D801A27B}"/>
          </ac:picMkLst>
        </pc:picChg>
      </pc:sldChg>
      <pc:sldChg chg="add del">
        <pc:chgData name="Chao Peng" userId="5097277206b168ac" providerId="LiveId" clId="{EC38E236-545A-4591-BEA6-3170A54907DD}" dt="2021-04-18T01:39:10.925" v="1324"/>
        <pc:sldMkLst>
          <pc:docMk/>
          <pc:sldMk cId="78253472" sldId="296"/>
        </pc:sldMkLst>
      </pc:sldChg>
      <pc:sldChg chg="addSp delSp modSp add del mod">
        <pc:chgData name="Chao Peng" userId="5097277206b168ac" providerId="LiveId" clId="{EC38E236-545A-4591-BEA6-3170A54907DD}" dt="2021-04-18T02:00:50.351" v="2132" actId="47"/>
        <pc:sldMkLst>
          <pc:docMk/>
          <pc:sldMk cId="3819212193" sldId="296"/>
        </pc:sldMkLst>
        <pc:spChg chg="add del mod">
          <ac:chgData name="Chao Peng" userId="5097277206b168ac" providerId="LiveId" clId="{EC38E236-545A-4591-BEA6-3170A54907DD}" dt="2021-04-18T02:00:33.067" v="2125" actId="478"/>
          <ac:spMkLst>
            <pc:docMk/>
            <pc:sldMk cId="3819212193" sldId="296"/>
            <ac:spMk id="2" creationId="{D60F941F-1C28-42A2-A57F-3CD4CBC3CA43}"/>
          </ac:spMkLst>
        </pc:spChg>
        <pc:spChg chg="add mod">
          <ac:chgData name="Chao Peng" userId="5097277206b168ac" providerId="LiveId" clId="{EC38E236-545A-4591-BEA6-3170A54907DD}" dt="2021-04-18T01:58:08.516" v="2075" actId="1038"/>
          <ac:spMkLst>
            <pc:docMk/>
            <pc:sldMk cId="3819212193" sldId="296"/>
            <ac:spMk id="3" creationId="{A6FF64C3-8D0D-4A7D-A9CA-38C048870B76}"/>
          </ac:spMkLst>
        </pc:spChg>
        <pc:spChg chg="add mod">
          <ac:chgData name="Chao Peng" userId="5097277206b168ac" providerId="LiveId" clId="{EC38E236-545A-4591-BEA6-3170A54907DD}" dt="2021-04-18T01:50:07.412" v="1765" actId="1076"/>
          <ac:spMkLst>
            <pc:docMk/>
            <pc:sldMk cId="3819212193" sldId="296"/>
            <ac:spMk id="5" creationId="{C2E115DC-7CE8-4AED-8309-9FED9792EF30}"/>
          </ac:spMkLst>
        </pc:spChg>
        <pc:spChg chg="add del mod">
          <ac:chgData name="Chao Peng" userId="5097277206b168ac" providerId="LiveId" clId="{EC38E236-545A-4591-BEA6-3170A54907DD}" dt="2021-04-18T01:55:14.004" v="1864" actId="478"/>
          <ac:spMkLst>
            <pc:docMk/>
            <pc:sldMk cId="3819212193" sldId="296"/>
            <ac:spMk id="10" creationId="{089F80BC-7BDC-4F2E-BF5B-A050E70ACEDC}"/>
          </ac:spMkLst>
        </pc:spChg>
        <pc:spChg chg="add mod">
          <ac:chgData name="Chao Peng" userId="5097277206b168ac" providerId="LiveId" clId="{EC38E236-545A-4591-BEA6-3170A54907DD}" dt="2021-04-18T01:57:59.189" v="2050" actId="1035"/>
          <ac:spMkLst>
            <pc:docMk/>
            <pc:sldMk cId="3819212193" sldId="296"/>
            <ac:spMk id="12" creationId="{14DC73C4-C29B-45F1-941E-938B729A7B8F}"/>
          </ac:spMkLst>
        </pc:spChg>
        <pc:spChg chg="add del mod">
          <ac:chgData name="Chao Peng" userId="5097277206b168ac" providerId="LiveId" clId="{EC38E236-545A-4591-BEA6-3170A54907DD}" dt="2021-04-18T02:00:33.272" v="2126" actId="478"/>
          <ac:spMkLst>
            <pc:docMk/>
            <pc:sldMk cId="3819212193" sldId="296"/>
            <ac:spMk id="13" creationId="{AB2E64A4-470A-4B64-B039-1EB5A11685E6}"/>
          </ac:spMkLst>
        </pc:spChg>
        <pc:spChg chg="add del mod">
          <ac:chgData name="Chao Peng" userId="5097277206b168ac" providerId="LiveId" clId="{EC38E236-545A-4591-BEA6-3170A54907DD}" dt="2021-04-18T01:40:23.981" v="1366"/>
          <ac:spMkLst>
            <pc:docMk/>
            <pc:sldMk cId="3819212193" sldId="296"/>
            <ac:spMk id="15" creationId="{6014EB0C-4939-4DE8-8059-2B371CF1D230}"/>
          </ac:spMkLst>
        </pc:spChg>
        <pc:spChg chg="mod">
          <ac:chgData name="Chao Peng" userId="5097277206b168ac" providerId="LiveId" clId="{EC38E236-545A-4591-BEA6-3170A54907DD}" dt="2021-04-18T01:54:25.369" v="1847" actId="1076"/>
          <ac:spMkLst>
            <pc:docMk/>
            <pc:sldMk cId="3819212193" sldId="296"/>
            <ac:spMk id="16" creationId="{7F558518-7C03-4A26-9E13-8E73060ACE9E}"/>
          </ac:spMkLst>
        </pc:spChg>
        <pc:spChg chg="add mod">
          <ac:chgData name="Chao Peng" userId="5097277206b168ac" providerId="LiveId" clId="{EC38E236-545A-4591-BEA6-3170A54907DD}" dt="2021-04-18T01:51:57.424" v="1832" actId="207"/>
          <ac:spMkLst>
            <pc:docMk/>
            <pc:sldMk cId="3819212193" sldId="296"/>
            <ac:spMk id="17" creationId="{DA5EDAC0-798B-45F1-9EF0-51188622BB10}"/>
          </ac:spMkLst>
        </pc:spChg>
        <pc:spChg chg="add mod">
          <ac:chgData name="Chao Peng" userId="5097277206b168ac" providerId="LiveId" clId="{EC38E236-545A-4591-BEA6-3170A54907DD}" dt="2021-04-18T01:57:59.189" v="2050" actId="1035"/>
          <ac:spMkLst>
            <pc:docMk/>
            <pc:sldMk cId="3819212193" sldId="296"/>
            <ac:spMk id="18" creationId="{B658E258-609F-4625-B9B6-E089A7BDE858}"/>
          </ac:spMkLst>
        </pc:spChg>
        <pc:spChg chg="add mod">
          <ac:chgData name="Chao Peng" userId="5097277206b168ac" providerId="LiveId" clId="{EC38E236-545A-4591-BEA6-3170A54907DD}" dt="2021-04-18T01:58:15.835" v="2088" actId="1037"/>
          <ac:spMkLst>
            <pc:docMk/>
            <pc:sldMk cId="3819212193" sldId="296"/>
            <ac:spMk id="20" creationId="{B63AB422-4390-4B9D-9EAB-4452F407B10A}"/>
          </ac:spMkLst>
        </pc:spChg>
        <pc:spChg chg="add mod">
          <ac:chgData name="Chao Peng" userId="5097277206b168ac" providerId="LiveId" clId="{EC38E236-545A-4591-BEA6-3170A54907DD}" dt="2021-04-18T01:58:15.835" v="2088" actId="1037"/>
          <ac:spMkLst>
            <pc:docMk/>
            <pc:sldMk cId="3819212193" sldId="296"/>
            <ac:spMk id="24" creationId="{C63EBB8E-D566-45F7-961A-53AFAD403131}"/>
          </ac:spMkLst>
        </pc:spChg>
        <pc:spChg chg="add mod">
          <ac:chgData name="Chao Peng" userId="5097277206b168ac" providerId="LiveId" clId="{EC38E236-545A-4591-BEA6-3170A54907DD}" dt="2021-04-18T01:58:15.835" v="2088" actId="1037"/>
          <ac:spMkLst>
            <pc:docMk/>
            <pc:sldMk cId="3819212193" sldId="296"/>
            <ac:spMk id="25" creationId="{F82A2BE2-6A21-48E0-8733-1E62800BBA43}"/>
          </ac:spMkLst>
        </pc:spChg>
        <pc:spChg chg="mod">
          <ac:chgData name="Chao Peng" userId="5097277206b168ac" providerId="LiveId" clId="{EC38E236-545A-4591-BEA6-3170A54907DD}" dt="2021-04-18T01:58:08.516" v="2075" actId="1038"/>
          <ac:spMkLst>
            <pc:docMk/>
            <pc:sldMk cId="3819212193" sldId="296"/>
            <ac:spMk id="27" creationId="{E3A2B5E6-4045-46FE-9CED-A3929E39ADCC}"/>
          </ac:spMkLst>
        </pc:spChg>
        <pc:spChg chg="mod">
          <ac:chgData name="Chao Peng" userId="5097277206b168ac" providerId="LiveId" clId="{EC38E236-545A-4591-BEA6-3170A54907DD}" dt="2021-04-18T01:58:08.516" v="2075" actId="1038"/>
          <ac:spMkLst>
            <pc:docMk/>
            <pc:sldMk cId="3819212193" sldId="296"/>
            <ac:spMk id="28" creationId="{EAE8A9F9-107B-480E-817D-75899AF662F3}"/>
          </ac:spMkLst>
        </pc:spChg>
        <pc:spChg chg="mod">
          <ac:chgData name="Chao Peng" userId="5097277206b168ac" providerId="LiveId" clId="{EC38E236-545A-4591-BEA6-3170A54907DD}" dt="2021-04-18T01:58:08.516" v="2075" actId="1038"/>
          <ac:spMkLst>
            <pc:docMk/>
            <pc:sldMk cId="3819212193" sldId="296"/>
            <ac:spMk id="29" creationId="{BA1B545F-96AE-4FDB-8015-02EA31C2278F}"/>
          </ac:spMkLst>
        </pc:spChg>
        <pc:spChg chg="mod">
          <ac:chgData name="Chao Peng" userId="5097277206b168ac" providerId="LiveId" clId="{EC38E236-545A-4591-BEA6-3170A54907DD}" dt="2021-04-18T01:59:29.977" v="2101" actId="1076"/>
          <ac:spMkLst>
            <pc:docMk/>
            <pc:sldMk cId="3819212193" sldId="296"/>
            <ac:spMk id="30" creationId="{EF99FF1D-559B-4A7E-A8DE-9E0D4FD4CCBE}"/>
          </ac:spMkLst>
        </pc:spChg>
        <pc:spChg chg="mod">
          <ac:chgData name="Chao Peng" userId="5097277206b168ac" providerId="LiveId" clId="{EC38E236-545A-4591-BEA6-3170A54907DD}" dt="2021-04-18T01:58:08.516" v="2075" actId="1038"/>
          <ac:spMkLst>
            <pc:docMk/>
            <pc:sldMk cId="3819212193" sldId="296"/>
            <ac:spMk id="31" creationId="{C1843725-C2AB-4881-ACA4-7E3D429DCCFF}"/>
          </ac:spMkLst>
        </pc:spChg>
        <pc:graphicFrameChg chg="add del mod">
          <ac:chgData name="Chao Peng" userId="5097277206b168ac" providerId="LiveId" clId="{EC38E236-545A-4591-BEA6-3170A54907DD}" dt="2021-04-18T02:00:33.703" v="2128" actId="21"/>
          <ac:graphicFrameMkLst>
            <pc:docMk/>
            <pc:sldMk cId="3819212193" sldId="296"/>
            <ac:graphicFrameMk id="26" creationId="{7D19AE84-C024-4EA4-BAB0-6BF8AB3838B0}"/>
          </ac:graphicFrameMkLst>
        </pc:graphicFrameChg>
        <pc:picChg chg="add mod">
          <ac:chgData name="Chao Peng" userId="5097277206b168ac" providerId="LiveId" clId="{EC38E236-545A-4591-BEA6-3170A54907DD}" dt="2021-04-18T01:58:15.835" v="2088" actId="1037"/>
          <ac:picMkLst>
            <pc:docMk/>
            <pc:sldMk cId="3819212193" sldId="296"/>
            <ac:picMk id="7" creationId="{FA522CB5-6F37-4DE2-875E-935B597E4D8F}"/>
          </ac:picMkLst>
        </pc:picChg>
        <pc:picChg chg="add mod">
          <ac:chgData name="Chao Peng" userId="5097277206b168ac" providerId="LiveId" clId="{EC38E236-545A-4591-BEA6-3170A54907DD}" dt="2021-04-18T01:58:15.835" v="2088" actId="1037"/>
          <ac:picMkLst>
            <pc:docMk/>
            <pc:sldMk cId="3819212193" sldId="296"/>
            <ac:picMk id="9" creationId="{97CE67C2-D1CC-40A1-8BD6-6C4EF838DB6A}"/>
          </ac:picMkLst>
        </pc:picChg>
        <pc:picChg chg="mod">
          <ac:chgData name="Chao Peng" userId="5097277206b168ac" providerId="LiveId" clId="{EC38E236-545A-4591-BEA6-3170A54907DD}" dt="2021-04-18T01:49:55.754" v="1763" actId="1076"/>
          <ac:picMkLst>
            <pc:docMk/>
            <pc:sldMk cId="3819212193" sldId="296"/>
            <ac:picMk id="14" creationId="{55C39326-A40C-4B06-B886-E210D801A27B}"/>
          </ac:picMkLst>
        </pc:picChg>
      </pc:sldChg>
      <pc:sldChg chg="addSp delSp modSp add mod">
        <pc:chgData name="Chao Peng" userId="5097277206b168ac" providerId="LiveId" clId="{EC38E236-545A-4591-BEA6-3170A54907DD}" dt="2021-04-18T03:29:39.935" v="3939" actId="122"/>
        <pc:sldMkLst>
          <pc:docMk/>
          <pc:sldMk cId="3683886789" sldId="297"/>
        </pc:sldMkLst>
        <pc:spChg chg="mod">
          <ac:chgData name="Chao Peng" userId="5097277206b168ac" providerId="LiveId" clId="{EC38E236-545A-4591-BEA6-3170A54907DD}" dt="2021-04-18T01:58:53.089" v="2090"/>
          <ac:spMkLst>
            <pc:docMk/>
            <pc:sldMk cId="3683886789" sldId="297"/>
            <ac:spMk id="2" creationId="{D86C8C50-11D8-47BD-B166-FE13617DA5F1}"/>
          </ac:spMkLst>
        </pc:spChg>
        <pc:spChg chg="del">
          <ac:chgData name="Chao Peng" userId="5097277206b168ac" providerId="LiveId" clId="{EC38E236-545A-4591-BEA6-3170A54907DD}" dt="2021-04-18T01:58:54.446" v="2091" actId="478"/>
          <ac:spMkLst>
            <pc:docMk/>
            <pc:sldMk cId="3683886789" sldId="297"/>
            <ac:spMk id="3" creationId="{3DFAD63E-96D9-4FA4-A4BA-0D376FD20742}"/>
          </ac:spMkLst>
        </pc:spChg>
        <pc:spChg chg="add del mod">
          <ac:chgData name="Chao Peng" userId="5097277206b168ac" providerId="LiveId" clId="{EC38E236-545A-4591-BEA6-3170A54907DD}" dt="2021-04-18T01:58:58.524" v="2092" actId="478"/>
          <ac:spMkLst>
            <pc:docMk/>
            <pc:sldMk cId="3683886789" sldId="297"/>
            <ac:spMk id="7" creationId="{7C465AE7-27B6-4FC1-A3C1-F965E503A175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8" creationId="{AEE1BE4D-7FEA-43A8-9A3C-9036560FCCB6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9" creationId="{0C3BA7F0-B3FF-4D9E-81B7-DF1E43E7B85C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10" creationId="{518EB8D8-39B3-4C40-945C-F416A8050B0D}"/>
          </ac:spMkLst>
        </pc:spChg>
        <pc:spChg chg="add mod">
          <ac:chgData name="Chao Peng" userId="5097277206b168ac" providerId="LiveId" clId="{EC38E236-545A-4591-BEA6-3170A54907DD}" dt="2021-04-18T03:29:39.935" v="3939" actId="122"/>
          <ac:spMkLst>
            <pc:docMk/>
            <pc:sldMk cId="3683886789" sldId="297"/>
            <ac:spMk id="11" creationId="{BBFAC444-C5A7-47FB-A4C4-A68793F960B6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12" creationId="{C166D3B6-64B4-41CA-8486-E8E534789963}"/>
          </ac:spMkLst>
        </pc:spChg>
        <pc:spChg chg="add mod">
          <ac:chgData name="Chao Peng" userId="5097277206b168ac" providerId="LiveId" clId="{EC38E236-545A-4591-BEA6-3170A54907DD}" dt="2021-04-18T03:29:39.935" v="3939" actId="122"/>
          <ac:spMkLst>
            <pc:docMk/>
            <pc:sldMk cId="3683886789" sldId="297"/>
            <ac:spMk id="13" creationId="{8ACA1C09-EB14-4880-9BFC-8323E6423EB2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14" creationId="{B53A10ED-BDFF-4FFF-8F9C-F5CF8124849E}"/>
          </ac:spMkLst>
        </pc:spChg>
        <pc:spChg chg="add mod">
          <ac:chgData name="Chao Peng" userId="5097277206b168ac" providerId="LiveId" clId="{EC38E236-545A-4591-BEA6-3170A54907DD}" dt="2021-04-18T03:29:39.935" v="3939" actId="122"/>
          <ac:spMkLst>
            <pc:docMk/>
            <pc:sldMk cId="3683886789" sldId="297"/>
            <ac:spMk id="15" creationId="{9CBF3B46-F2EA-4EE0-808B-F3CF365B83B8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16" creationId="{9B90E1DB-F4E3-4C0E-82B7-18C2566DEB40}"/>
          </ac:spMkLst>
        </pc:spChg>
        <pc:spChg chg="add mod">
          <ac:chgData name="Chao Peng" userId="5097277206b168ac" providerId="LiveId" clId="{EC38E236-545A-4591-BEA6-3170A54907DD}" dt="2021-04-18T03:29:39.935" v="3939" actId="122"/>
          <ac:spMkLst>
            <pc:docMk/>
            <pc:sldMk cId="3683886789" sldId="297"/>
            <ac:spMk id="17" creationId="{F41749CD-820D-4549-A980-17E41FCBE439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18" creationId="{C9C77B18-E9BF-4D16-9FFD-C1922AE5A5FE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19" creationId="{22B24C32-4EE2-4EED-9674-8515C12FFDA6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20" creationId="{92018C69-30FF-4F87-958F-07809610AA95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21" creationId="{86561C03-A804-4C0A-B18B-E74409987E9F}"/>
          </ac:spMkLst>
        </pc:spChg>
        <pc:spChg chg="add mod">
          <ac:chgData name="Chao Peng" userId="5097277206b168ac" providerId="LiveId" clId="{EC38E236-545A-4591-BEA6-3170A54907DD}" dt="2021-04-18T01:59:06.732" v="2094"/>
          <ac:spMkLst>
            <pc:docMk/>
            <pc:sldMk cId="3683886789" sldId="297"/>
            <ac:spMk id="22" creationId="{5A8A9E29-F46E-48D4-8B86-2E8077121821}"/>
          </ac:spMkLst>
        </pc:spChg>
        <pc:picChg chg="del">
          <ac:chgData name="Chao Peng" userId="5097277206b168ac" providerId="LiveId" clId="{EC38E236-545A-4591-BEA6-3170A54907DD}" dt="2021-04-18T01:58:59.105" v="2093" actId="478"/>
          <ac:picMkLst>
            <pc:docMk/>
            <pc:sldMk cId="3683886789" sldId="297"/>
            <ac:picMk id="6" creationId="{7DE7F54F-9ACA-4BF1-9926-77CD5AEFE5CB}"/>
          </ac:picMkLst>
        </pc:picChg>
      </pc:sldChg>
      <pc:sldChg chg="addSp delSp modSp add mod">
        <pc:chgData name="Chao Peng" userId="5097277206b168ac" providerId="LiveId" clId="{EC38E236-545A-4591-BEA6-3170A54907DD}" dt="2021-04-18T03:41:56.983" v="4612"/>
        <pc:sldMkLst>
          <pc:docMk/>
          <pc:sldMk cId="3349564937" sldId="298"/>
        </pc:sldMkLst>
        <pc:spChg chg="mod">
          <ac:chgData name="Chao Peng" userId="5097277206b168ac" providerId="LiveId" clId="{EC38E236-545A-4591-BEA6-3170A54907DD}" dt="2021-04-18T02:00:54.930" v="2138" actId="20577"/>
          <ac:spMkLst>
            <pc:docMk/>
            <pc:sldMk cId="3349564937" sldId="298"/>
            <ac:spMk id="2" creationId="{D86C8C50-11D8-47BD-B166-FE13617DA5F1}"/>
          </ac:spMkLst>
        </pc:spChg>
        <pc:spChg chg="add del mod">
          <ac:chgData name="Chao Peng" userId="5097277206b168ac" providerId="LiveId" clId="{EC38E236-545A-4591-BEA6-3170A54907DD}" dt="2021-04-18T01:59:17.636" v="2098" actId="478"/>
          <ac:spMkLst>
            <pc:docMk/>
            <pc:sldMk cId="3349564937" sldId="298"/>
            <ac:spMk id="4" creationId="{5FCB922F-538C-4005-8911-F8574114EED8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5" creationId="{45D5E83A-8192-4ED7-8FC7-93277A72EC6A}"/>
          </ac:spMkLst>
        </pc:spChg>
        <pc:spChg chg="del">
          <ac:chgData name="Chao Peng" userId="5097277206b168ac" providerId="LiveId" clId="{EC38E236-545A-4591-BEA6-3170A54907DD}" dt="2021-04-18T01:59:15.611" v="2097" actId="478"/>
          <ac:spMkLst>
            <pc:docMk/>
            <pc:sldMk cId="3349564937" sldId="298"/>
            <ac:spMk id="8" creationId="{AEE1BE4D-7FEA-43A8-9A3C-9036560FCCB6}"/>
          </ac:spMkLst>
        </pc:spChg>
        <pc:spChg chg="del">
          <ac:chgData name="Chao Peng" userId="5097277206b168ac" providerId="LiveId" clId="{EC38E236-545A-4591-BEA6-3170A54907DD}" dt="2021-04-18T01:59:21.263" v="2100" actId="478"/>
          <ac:spMkLst>
            <pc:docMk/>
            <pc:sldMk cId="3349564937" sldId="298"/>
            <ac:spMk id="9" creationId="{0C3BA7F0-B3FF-4D9E-81B7-DF1E43E7B85C}"/>
          </ac:spMkLst>
        </pc:spChg>
        <pc:spChg chg="del">
          <ac:chgData name="Chao Peng" userId="5097277206b168ac" providerId="LiveId" clId="{EC38E236-545A-4591-BEA6-3170A54907DD}" dt="2021-04-18T01:59:21.263" v="2100" actId="478"/>
          <ac:spMkLst>
            <pc:docMk/>
            <pc:sldMk cId="3349564937" sldId="298"/>
            <ac:spMk id="10" creationId="{518EB8D8-39B3-4C40-945C-F416A8050B0D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11" creationId="{BBFAC444-C5A7-47FB-A4C4-A68793F960B6}"/>
          </ac:spMkLst>
        </pc:spChg>
        <pc:spChg chg="del">
          <ac:chgData name="Chao Peng" userId="5097277206b168ac" providerId="LiveId" clId="{EC38E236-545A-4591-BEA6-3170A54907DD}" dt="2021-04-18T01:59:21.263" v="2100" actId="478"/>
          <ac:spMkLst>
            <pc:docMk/>
            <pc:sldMk cId="3349564937" sldId="298"/>
            <ac:spMk id="12" creationId="{C166D3B6-64B4-41CA-8486-E8E534789963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13" creationId="{8ACA1C09-EB14-4880-9BFC-8323E6423EB2}"/>
          </ac:spMkLst>
        </pc:spChg>
        <pc:spChg chg="del">
          <ac:chgData name="Chao Peng" userId="5097277206b168ac" providerId="LiveId" clId="{EC38E236-545A-4591-BEA6-3170A54907DD}" dt="2021-04-18T01:59:21.263" v="2100" actId="478"/>
          <ac:spMkLst>
            <pc:docMk/>
            <pc:sldMk cId="3349564937" sldId="298"/>
            <ac:spMk id="14" creationId="{B53A10ED-BDFF-4FFF-8F9C-F5CF8124849E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15" creationId="{9CBF3B46-F2EA-4EE0-808B-F3CF365B83B8}"/>
          </ac:spMkLst>
        </pc:spChg>
        <pc:spChg chg="del">
          <ac:chgData name="Chao Peng" userId="5097277206b168ac" providerId="LiveId" clId="{EC38E236-545A-4591-BEA6-3170A54907DD}" dt="2021-04-18T01:59:21.263" v="2100" actId="478"/>
          <ac:spMkLst>
            <pc:docMk/>
            <pc:sldMk cId="3349564937" sldId="298"/>
            <ac:spMk id="16" creationId="{9B90E1DB-F4E3-4C0E-82B7-18C2566DEB40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17" creationId="{F41749CD-820D-4549-A980-17E41FCBE439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18" creationId="{C9C77B18-E9BF-4D16-9FFD-C1922AE5A5FE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19" creationId="{22B24C32-4EE2-4EED-9674-8515C12FFDA6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20" creationId="{92018C69-30FF-4F87-958F-07809610AA95}"/>
          </ac:spMkLst>
        </pc:spChg>
        <pc:spChg chg="add mod">
          <ac:chgData name="Chao Peng" userId="5097277206b168ac" providerId="LiveId" clId="{EC38E236-545A-4591-BEA6-3170A54907DD}" dt="2021-04-18T03:41:56.983" v="4612"/>
          <ac:spMkLst>
            <pc:docMk/>
            <pc:sldMk cId="3349564937" sldId="298"/>
            <ac:spMk id="21" creationId="{5E3AA346-0143-44A2-970F-51D3CE8350A0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21" creationId="{86561C03-A804-4C0A-B18B-E74409987E9F}"/>
          </ac:spMkLst>
        </pc:spChg>
        <pc:spChg chg="del">
          <ac:chgData name="Chao Peng" userId="5097277206b168ac" providerId="LiveId" clId="{EC38E236-545A-4591-BEA6-3170A54907DD}" dt="2021-04-18T01:59:19.943" v="2099" actId="478"/>
          <ac:spMkLst>
            <pc:docMk/>
            <pc:sldMk cId="3349564937" sldId="298"/>
            <ac:spMk id="22" creationId="{5A8A9E29-F46E-48D4-8B86-2E8077121821}"/>
          </ac:spMkLst>
        </pc:spChg>
        <pc:spChg chg="add del mod ord">
          <ac:chgData name="Chao Peng" userId="5097277206b168ac" providerId="LiveId" clId="{EC38E236-545A-4591-BEA6-3170A54907DD}" dt="2021-04-18T02:03:08.496" v="2149" actId="166"/>
          <ac:spMkLst>
            <pc:docMk/>
            <pc:sldMk cId="3349564937" sldId="298"/>
            <ac:spMk id="23" creationId="{B7373476-8343-4176-A173-62EB59307324}"/>
          </ac:spMkLst>
        </pc:spChg>
        <pc:spChg chg="add del mod ord">
          <ac:chgData name="Chao Peng" userId="5097277206b168ac" providerId="LiveId" clId="{EC38E236-545A-4591-BEA6-3170A54907DD}" dt="2021-04-18T02:04:23.569" v="2159" actId="1076"/>
          <ac:spMkLst>
            <pc:docMk/>
            <pc:sldMk cId="3349564937" sldId="298"/>
            <ac:spMk id="24" creationId="{02D28CC3-70BF-4771-84D4-048A9C4BA71C}"/>
          </ac:spMkLst>
        </pc:spChg>
        <pc:spChg chg="add del mod ord">
          <ac:chgData name="Chao Peng" userId="5097277206b168ac" providerId="LiveId" clId="{EC38E236-545A-4591-BEA6-3170A54907DD}" dt="2021-04-18T02:03:08.496" v="2149" actId="166"/>
          <ac:spMkLst>
            <pc:docMk/>
            <pc:sldMk cId="3349564937" sldId="298"/>
            <ac:spMk id="25" creationId="{122471FF-FC6D-4CDD-8794-B35268829A00}"/>
          </ac:spMkLst>
        </pc:spChg>
        <pc:spChg chg="add del mod ord">
          <ac:chgData name="Chao Peng" userId="5097277206b168ac" providerId="LiveId" clId="{EC38E236-545A-4591-BEA6-3170A54907DD}" dt="2021-04-18T02:07:10.860" v="2185" actId="1035"/>
          <ac:spMkLst>
            <pc:docMk/>
            <pc:sldMk cId="3349564937" sldId="298"/>
            <ac:spMk id="26" creationId="{BC07C35D-897D-439E-A899-D303A3BC05C0}"/>
          </ac:spMkLst>
        </pc:spChg>
        <pc:spChg chg="add del mod">
          <ac:chgData name="Chao Peng" userId="5097277206b168ac" providerId="LiveId" clId="{EC38E236-545A-4591-BEA6-3170A54907DD}" dt="2021-04-18T02:00:33.471" v="2127"/>
          <ac:spMkLst>
            <pc:docMk/>
            <pc:sldMk cId="3349564937" sldId="298"/>
            <ac:spMk id="28" creationId="{A41C5CB9-5531-4C14-A79E-129ED5F89CB5}"/>
          </ac:spMkLst>
        </pc:spChg>
        <pc:spChg chg="add del mod">
          <ac:chgData name="Chao Peng" userId="5097277206b168ac" providerId="LiveId" clId="{EC38E236-545A-4591-BEA6-3170A54907DD}" dt="2021-04-18T02:07:25.183" v="2187" actId="1076"/>
          <ac:spMkLst>
            <pc:docMk/>
            <pc:sldMk cId="3349564937" sldId="298"/>
            <ac:spMk id="29" creationId="{65FDE183-331E-4054-9F1D-01D1BC56E822}"/>
          </ac:spMkLst>
        </pc:spChg>
        <pc:spChg chg="add del mod ord">
          <ac:chgData name="Chao Peng" userId="5097277206b168ac" providerId="LiveId" clId="{EC38E236-545A-4591-BEA6-3170A54907DD}" dt="2021-04-18T02:03:08.496" v="2149" actId="166"/>
          <ac:spMkLst>
            <pc:docMk/>
            <pc:sldMk cId="3349564937" sldId="298"/>
            <ac:spMk id="30" creationId="{1011735D-5770-4818-9E7F-60AF4F6412F8}"/>
          </ac:spMkLst>
        </pc:spChg>
        <pc:spChg chg="add del mod">
          <ac:chgData name="Chao Peng" userId="5097277206b168ac" providerId="LiveId" clId="{EC38E236-545A-4591-BEA6-3170A54907DD}" dt="2021-04-18T02:07:08.292" v="2184" actId="1036"/>
          <ac:spMkLst>
            <pc:docMk/>
            <pc:sldMk cId="3349564937" sldId="298"/>
            <ac:spMk id="31" creationId="{08BCAF1F-F100-4D86-92DC-198603174139}"/>
          </ac:spMkLst>
        </pc:spChg>
        <pc:spChg chg="add del mod">
          <ac:chgData name="Chao Peng" userId="5097277206b168ac" providerId="LiveId" clId="{EC38E236-545A-4591-BEA6-3170A54907DD}" dt="2021-04-18T02:07:01.344" v="2180" actId="1035"/>
          <ac:spMkLst>
            <pc:docMk/>
            <pc:sldMk cId="3349564937" sldId="298"/>
            <ac:spMk id="32" creationId="{9B6CDAC8-7F62-466A-9147-65CC12754C43}"/>
          </ac:spMkLst>
        </pc:spChg>
        <pc:spChg chg="add del mod">
          <ac:chgData name="Chao Peng" userId="5097277206b168ac" providerId="LiveId" clId="{EC38E236-545A-4591-BEA6-3170A54907DD}" dt="2021-04-18T02:07:21.787" v="2186" actId="1076"/>
          <ac:spMkLst>
            <pc:docMk/>
            <pc:sldMk cId="3349564937" sldId="298"/>
            <ac:spMk id="33" creationId="{09AFAB17-9FAE-4353-897C-99AB4A9AD7F4}"/>
          </ac:spMkLst>
        </pc:spChg>
        <pc:spChg chg="add del mod">
          <ac:chgData name="Chao Peng" userId="5097277206b168ac" providerId="LiveId" clId="{EC38E236-545A-4591-BEA6-3170A54907DD}" dt="2021-04-18T02:00:33.471" v="2127"/>
          <ac:spMkLst>
            <pc:docMk/>
            <pc:sldMk cId="3349564937" sldId="298"/>
            <ac:spMk id="35" creationId="{25E24B9B-7086-40B9-839D-99AB26C2ACF8}"/>
          </ac:spMkLst>
        </pc:spChg>
        <pc:spChg chg="add del mod">
          <ac:chgData name="Chao Peng" userId="5097277206b168ac" providerId="LiveId" clId="{EC38E236-545A-4591-BEA6-3170A54907DD}" dt="2021-04-18T02:00:33.471" v="2127"/>
          <ac:spMkLst>
            <pc:docMk/>
            <pc:sldMk cId="3349564937" sldId="298"/>
            <ac:spMk id="37" creationId="{62C3B9CE-C622-4AC0-ADB0-A3D5648C4615}"/>
          </ac:spMkLst>
        </pc:spChg>
        <pc:spChg chg="add del mod">
          <ac:chgData name="Chao Peng" userId="5097277206b168ac" providerId="LiveId" clId="{EC38E236-545A-4591-BEA6-3170A54907DD}" dt="2021-04-18T02:00:33.471" v="2127"/>
          <ac:spMkLst>
            <pc:docMk/>
            <pc:sldMk cId="3349564937" sldId="298"/>
            <ac:spMk id="38" creationId="{3272B5F2-6666-424F-BDD9-CC68CAA131BE}"/>
          </ac:spMkLst>
        </pc:spChg>
        <pc:spChg chg="add del mod">
          <ac:chgData name="Chao Peng" userId="5097277206b168ac" providerId="LiveId" clId="{EC38E236-545A-4591-BEA6-3170A54907DD}" dt="2021-04-18T01:59:49.337" v="2108"/>
          <ac:spMkLst>
            <pc:docMk/>
            <pc:sldMk cId="3349564937" sldId="298"/>
            <ac:spMk id="40" creationId="{BE45D77B-5521-4DFB-8C6C-96455ACBFB13}"/>
          </ac:spMkLst>
        </pc:spChg>
        <pc:spChg chg="add mod ord">
          <ac:chgData name="Chao Peng" userId="5097277206b168ac" providerId="LiveId" clId="{EC38E236-545A-4591-BEA6-3170A54907DD}" dt="2021-04-18T02:04:55.850" v="2163" actId="1037"/>
          <ac:spMkLst>
            <pc:docMk/>
            <pc:sldMk cId="3349564937" sldId="298"/>
            <ac:spMk id="43" creationId="{D448DF16-27D5-4CAB-B6BB-78923E951457}"/>
          </ac:spMkLst>
        </pc:spChg>
        <pc:graphicFrameChg chg="add del mod">
          <ac:chgData name="Chao Peng" userId="5097277206b168ac" providerId="LiveId" clId="{EC38E236-545A-4591-BEA6-3170A54907DD}" dt="2021-04-18T01:59:49.337" v="2108"/>
          <ac:graphicFrameMkLst>
            <pc:docMk/>
            <pc:sldMk cId="3349564937" sldId="298"/>
            <ac:graphicFrameMk id="39" creationId="{37661EFF-8C7C-4161-916A-96C38766EA0A}"/>
          </ac:graphicFrameMkLst>
        </pc:graphicFrameChg>
        <pc:graphicFrameChg chg="add del mod">
          <ac:chgData name="Chao Peng" userId="5097277206b168ac" providerId="LiveId" clId="{EC38E236-545A-4591-BEA6-3170A54907DD}" dt="2021-04-18T01:59:53.748" v="2111"/>
          <ac:graphicFrameMkLst>
            <pc:docMk/>
            <pc:sldMk cId="3349564937" sldId="298"/>
            <ac:graphicFrameMk id="41" creationId="{823EC2AB-FB55-4CFB-865F-7E862EB26770}"/>
          </ac:graphicFrameMkLst>
        </pc:graphicFrameChg>
        <pc:graphicFrameChg chg="add del mod">
          <ac:chgData name="Chao Peng" userId="5097277206b168ac" providerId="LiveId" clId="{EC38E236-545A-4591-BEA6-3170A54907DD}" dt="2021-04-18T02:00:38.287" v="2130"/>
          <ac:graphicFrameMkLst>
            <pc:docMk/>
            <pc:sldMk cId="3349564937" sldId="298"/>
            <ac:graphicFrameMk id="42" creationId="{0D2BBFD8-ECDA-465B-B2B3-15F1AECF8FC1}"/>
          </ac:graphicFrameMkLst>
        </pc:graphicFrameChg>
        <pc:graphicFrameChg chg="add del mod ord">
          <ac:chgData name="Chao Peng" userId="5097277206b168ac" providerId="LiveId" clId="{EC38E236-545A-4591-BEA6-3170A54907DD}" dt="2021-04-18T02:06:33.624" v="2173" actId="21"/>
          <ac:graphicFrameMkLst>
            <pc:docMk/>
            <pc:sldMk cId="3349564937" sldId="298"/>
            <ac:graphicFrameMk id="44" creationId="{B0230B6B-27FE-4A70-917F-87FAFD68BAE4}"/>
          </ac:graphicFrameMkLst>
        </pc:graphicFrameChg>
        <pc:picChg chg="add mod ord">
          <ac:chgData name="Chao Peng" userId="5097277206b168ac" providerId="LiveId" clId="{EC38E236-545A-4591-BEA6-3170A54907DD}" dt="2021-04-18T02:06:51.221" v="2177" actId="1076"/>
          <ac:picMkLst>
            <pc:docMk/>
            <pc:sldMk cId="3349564937" sldId="298"/>
            <ac:picMk id="7" creationId="{5920BDA7-7EC9-454C-8C00-42E5BA2AE5D4}"/>
          </ac:picMkLst>
        </pc:picChg>
        <pc:picChg chg="add del mod">
          <ac:chgData name="Chao Peng" userId="5097277206b168ac" providerId="LiveId" clId="{EC38E236-545A-4591-BEA6-3170A54907DD}" dt="2021-04-18T02:00:33.471" v="2127"/>
          <ac:picMkLst>
            <pc:docMk/>
            <pc:sldMk cId="3349564937" sldId="298"/>
            <ac:picMk id="27" creationId="{73874113-A4F2-4A0F-8D16-45F4C25B8D02}"/>
          </ac:picMkLst>
        </pc:picChg>
        <pc:picChg chg="add del mod">
          <ac:chgData name="Chao Peng" userId="5097277206b168ac" providerId="LiveId" clId="{EC38E236-545A-4591-BEA6-3170A54907DD}" dt="2021-04-18T02:00:33.471" v="2127"/>
          <ac:picMkLst>
            <pc:docMk/>
            <pc:sldMk cId="3349564937" sldId="298"/>
            <ac:picMk id="34" creationId="{068B2205-8062-4B14-AC95-40B47E7B7AB7}"/>
          </ac:picMkLst>
        </pc:picChg>
        <pc:picChg chg="add del mod">
          <ac:chgData name="Chao Peng" userId="5097277206b168ac" providerId="LiveId" clId="{EC38E236-545A-4591-BEA6-3170A54907DD}" dt="2021-04-18T02:00:33.471" v="2127"/>
          <ac:picMkLst>
            <pc:docMk/>
            <pc:sldMk cId="3349564937" sldId="298"/>
            <ac:picMk id="36" creationId="{2F234CA4-3270-4EEA-AC17-775A7FD68ED0}"/>
          </ac:picMkLst>
        </pc:picChg>
      </pc:sldChg>
      <pc:sldChg chg="addSp delSp modSp add mod">
        <pc:chgData name="Chao Peng" userId="5097277206b168ac" providerId="LiveId" clId="{EC38E236-545A-4591-BEA6-3170A54907DD}" dt="2021-04-18T02:58:17.920" v="3335" actId="1035"/>
        <pc:sldMkLst>
          <pc:docMk/>
          <pc:sldMk cId="819789946" sldId="299"/>
        </pc:sldMkLst>
        <pc:spChg chg="mod">
          <ac:chgData name="Chao Peng" userId="5097277206b168ac" providerId="LiveId" clId="{EC38E236-545A-4591-BEA6-3170A54907DD}" dt="2021-04-18T02:42:26.827" v="2458" actId="20577"/>
          <ac:spMkLst>
            <pc:docMk/>
            <pc:sldMk cId="819789946" sldId="299"/>
            <ac:spMk id="2" creationId="{2F320A09-0742-473D-BBD0-52EABB4E83E5}"/>
          </ac:spMkLst>
        </pc:spChg>
        <pc:spChg chg="mod">
          <ac:chgData name="Chao Peng" userId="5097277206b168ac" providerId="LiveId" clId="{EC38E236-545A-4591-BEA6-3170A54907DD}" dt="2021-04-18T02:54:34.812" v="3106" actId="14100"/>
          <ac:spMkLst>
            <pc:docMk/>
            <pc:sldMk cId="819789946" sldId="299"/>
            <ac:spMk id="3" creationId="{3E0EED27-50F7-4AF2-B1E0-DC85AFA3FCB8}"/>
          </ac:spMkLst>
        </pc:spChg>
        <pc:spChg chg="add mod">
          <ac:chgData name="Chao Peng" userId="5097277206b168ac" providerId="LiveId" clId="{EC38E236-545A-4591-BEA6-3170A54907DD}" dt="2021-04-18T02:58:17.920" v="3335" actId="1035"/>
          <ac:spMkLst>
            <pc:docMk/>
            <pc:sldMk cId="819789946" sldId="299"/>
            <ac:spMk id="15" creationId="{5BCB4FE0-E004-401B-A61D-E818A0168351}"/>
          </ac:spMkLst>
        </pc:spChg>
        <pc:picChg chg="add del mod">
          <ac:chgData name="Chao Peng" userId="5097277206b168ac" providerId="LiveId" clId="{EC38E236-545A-4591-BEA6-3170A54907DD}" dt="2021-04-18T02:51:40.491" v="2745" actId="478"/>
          <ac:picMkLst>
            <pc:docMk/>
            <pc:sldMk cId="819789946" sldId="299"/>
            <ac:picMk id="6" creationId="{D859705F-D9A1-447C-BCF9-806AC3465C88}"/>
          </ac:picMkLst>
        </pc:picChg>
        <pc:picChg chg="add del mod">
          <ac:chgData name="Chao Peng" userId="5097277206b168ac" providerId="LiveId" clId="{EC38E236-545A-4591-BEA6-3170A54907DD}" dt="2021-04-18T02:51:41.015" v="2746" actId="478"/>
          <ac:picMkLst>
            <pc:docMk/>
            <pc:sldMk cId="819789946" sldId="299"/>
            <ac:picMk id="8" creationId="{F82E759D-3757-4225-949C-CC3E4AD25489}"/>
          </ac:picMkLst>
        </pc:picChg>
        <pc:picChg chg="add mod">
          <ac:chgData name="Chao Peng" userId="5097277206b168ac" providerId="LiveId" clId="{EC38E236-545A-4591-BEA6-3170A54907DD}" dt="2021-04-18T02:54:45.610" v="3149" actId="1038"/>
          <ac:picMkLst>
            <pc:docMk/>
            <pc:sldMk cId="819789946" sldId="299"/>
            <ac:picMk id="9" creationId="{3D4430E5-4C99-4601-B968-DFFBE0A1D93D}"/>
          </ac:picMkLst>
        </pc:picChg>
        <pc:picChg chg="add mod">
          <ac:chgData name="Chao Peng" userId="5097277206b168ac" providerId="LiveId" clId="{EC38E236-545A-4591-BEA6-3170A54907DD}" dt="2021-04-18T02:54:45.610" v="3149" actId="1038"/>
          <ac:picMkLst>
            <pc:docMk/>
            <pc:sldMk cId="819789946" sldId="299"/>
            <ac:picMk id="10" creationId="{540E1EBC-D0D4-4ECA-B22B-9FE90BAEC50C}"/>
          </ac:picMkLst>
        </pc:picChg>
        <pc:picChg chg="add mod ord">
          <ac:chgData name="Chao Peng" userId="5097277206b168ac" providerId="LiveId" clId="{EC38E236-545A-4591-BEA6-3170A54907DD}" dt="2021-04-18T02:58:17.920" v="3335" actId="1035"/>
          <ac:picMkLst>
            <pc:docMk/>
            <pc:sldMk cId="819789946" sldId="299"/>
            <ac:picMk id="12" creationId="{5456D67E-BE98-411E-91A4-409843263E04}"/>
          </ac:picMkLst>
        </pc:picChg>
        <pc:picChg chg="add mod">
          <ac:chgData name="Chao Peng" userId="5097277206b168ac" providerId="LiveId" clId="{EC38E236-545A-4591-BEA6-3170A54907DD}" dt="2021-04-18T02:54:52.774" v="3154" actId="1036"/>
          <ac:picMkLst>
            <pc:docMk/>
            <pc:sldMk cId="819789946" sldId="299"/>
            <ac:picMk id="13" creationId="{5E7123BC-A8FD-4BBA-B67F-46FAB5D6266B}"/>
          </ac:picMkLst>
        </pc:picChg>
        <pc:picChg chg="add mod">
          <ac:chgData name="Chao Peng" userId="5097277206b168ac" providerId="LiveId" clId="{EC38E236-545A-4591-BEA6-3170A54907DD}" dt="2021-04-18T02:54:52.774" v="3154" actId="1036"/>
          <ac:picMkLst>
            <pc:docMk/>
            <pc:sldMk cId="819789946" sldId="299"/>
            <ac:picMk id="14" creationId="{61CFC988-DDA1-44CB-ACF5-EAEB3714BC2E}"/>
          </ac:picMkLst>
        </pc:picChg>
      </pc:sldChg>
      <pc:sldChg chg="addSp delSp modSp add mod">
        <pc:chgData name="Chao Peng" userId="5097277206b168ac" providerId="LiveId" clId="{EC38E236-545A-4591-BEA6-3170A54907DD}" dt="2021-04-18T03:38:52.383" v="4610" actId="6549"/>
        <pc:sldMkLst>
          <pc:docMk/>
          <pc:sldMk cId="2785744761" sldId="300"/>
        </pc:sldMkLst>
        <pc:spChg chg="mod">
          <ac:chgData name="Chao Peng" userId="5097277206b168ac" providerId="LiveId" clId="{EC38E236-545A-4591-BEA6-3170A54907DD}" dt="2021-04-18T03:31:47.332" v="4028" actId="20577"/>
          <ac:spMkLst>
            <pc:docMk/>
            <pc:sldMk cId="2785744761" sldId="300"/>
            <ac:spMk id="2" creationId="{2F320A09-0742-473D-BBD0-52EABB4E83E5}"/>
          </ac:spMkLst>
        </pc:spChg>
        <pc:spChg chg="add mod">
          <ac:chgData name="Chao Peng" userId="5097277206b168ac" providerId="LiveId" clId="{EC38E236-545A-4591-BEA6-3170A54907DD}" dt="2021-04-18T03:38:52.383" v="4610" actId="6549"/>
          <ac:spMkLst>
            <pc:docMk/>
            <pc:sldMk cId="2785744761" sldId="300"/>
            <ac:spMk id="4" creationId="{F77D0694-CBF3-4B7A-8BA6-2151C1293B63}"/>
          </ac:spMkLst>
        </pc:spChg>
        <pc:spChg chg="del">
          <ac:chgData name="Chao Peng" userId="5097277206b168ac" providerId="LiveId" clId="{EC38E236-545A-4591-BEA6-3170A54907DD}" dt="2021-04-18T03:31:49.854" v="4029" actId="478"/>
          <ac:spMkLst>
            <pc:docMk/>
            <pc:sldMk cId="2785744761" sldId="300"/>
            <ac:spMk id="11" creationId="{B61AAEBB-0203-4174-82D5-EC9B00727114}"/>
          </ac:spMkLst>
        </pc:spChg>
        <pc:picChg chg="del">
          <ac:chgData name="Chao Peng" userId="5097277206b168ac" providerId="LiveId" clId="{EC38E236-545A-4591-BEA6-3170A54907DD}" dt="2021-04-18T03:31:50.647" v="4030" actId="478"/>
          <ac:picMkLst>
            <pc:docMk/>
            <pc:sldMk cId="2785744761" sldId="300"/>
            <ac:picMk id="10" creationId="{D085B8D6-9C97-48C4-9D08-BEB984DB7C63}"/>
          </ac:picMkLst>
        </pc:picChg>
      </pc:sldChg>
      <pc:sldMasterChg chg="delSldLayout modSldLayout">
        <pc:chgData name="Chao Peng" userId="5097277206b168ac" providerId="LiveId" clId="{EC38E236-545A-4591-BEA6-3170A54907DD}" dt="2021-04-18T02:00:50.351" v="2132" actId="47"/>
        <pc:sldMasterMkLst>
          <pc:docMk/>
          <pc:sldMasterMk cId="335335535" sldId="2147483683"/>
        </pc:sldMasterMkLst>
        <pc:sldLayoutChg chg="addSp delSp modSp mod">
          <pc:chgData name="Chao Peng" userId="5097277206b168ac" providerId="LiveId" clId="{EC38E236-545A-4591-BEA6-3170A54907DD}" dt="2021-04-17T21:46:40.675" v="769"/>
          <pc:sldLayoutMkLst>
            <pc:docMk/>
            <pc:sldMasterMk cId="335335535" sldId="2147483683"/>
            <pc:sldLayoutMk cId="2120545080" sldId="2147483686"/>
          </pc:sldLayoutMkLst>
          <pc:spChg chg="add del mod">
            <ac:chgData name="Chao Peng" userId="5097277206b168ac" providerId="LiveId" clId="{EC38E236-545A-4591-BEA6-3170A54907DD}" dt="2021-04-17T21:46:35.713" v="767"/>
            <ac:spMkLst>
              <pc:docMk/>
              <pc:sldMasterMk cId="335335535" sldId="2147483683"/>
              <pc:sldLayoutMk cId="2120545080" sldId="2147483686"/>
              <ac:spMk id="7" creationId="{37C01355-529A-46ED-91EA-DF5C7A8C17E6}"/>
            </ac:spMkLst>
          </pc:spChg>
          <pc:spChg chg="mod">
            <ac:chgData name="Chao Peng" userId="5097277206b168ac" providerId="LiveId" clId="{EC38E236-545A-4591-BEA6-3170A54907DD}" dt="2021-04-17T21:46:39.823" v="768" actId="1076"/>
            <ac:spMkLst>
              <pc:docMk/>
              <pc:sldMasterMk cId="335335535" sldId="2147483683"/>
              <pc:sldLayoutMk cId="2120545080" sldId="2147483686"/>
              <ac:spMk id="8" creationId="{00000000-0000-0000-0000-000000000000}"/>
            </ac:spMkLst>
          </pc:spChg>
          <pc:spChg chg="add mod">
            <ac:chgData name="Chao Peng" userId="5097277206b168ac" providerId="LiveId" clId="{EC38E236-545A-4591-BEA6-3170A54907DD}" dt="2021-04-17T21:46:40.675" v="769"/>
            <ac:spMkLst>
              <pc:docMk/>
              <pc:sldMasterMk cId="335335535" sldId="2147483683"/>
              <pc:sldLayoutMk cId="2120545080" sldId="2147483686"/>
              <ac:spMk id="9" creationId="{549B6AD5-6AD1-4D61-8250-409EFB9B70CB}"/>
            </ac:spMkLst>
          </pc:spChg>
        </pc:sldLayoutChg>
        <pc:sldLayoutChg chg="addSp modSp mod">
          <pc:chgData name="Chao Peng" userId="5097277206b168ac" providerId="LiveId" clId="{EC38E236-545A-4591-BEA6-3170A54907DD}" dt="2021-04-17T21:45:41.884" v="759" actId="1076"/>
          <pc:sldLayoutMkLst>
            <pc:docMk/>
            <pc:sldMasterMk cId="335335535" sldId="2147483683"/>
            <pc:sldLayoutMk cId="3981467033" sldId="2147483687"/>
          </pc:sldLayoutMkLst>
          <pc:spChg chg="add mod">
            <ac:chgData name="Chao Peng" userId="5097277206b168ac" providerId="LiveId" clId="{EC38E236-545A-4591-BEA6-3170A54907DD}" dt="2021-04-17T21:45:41.884" v="759" actId="1076"/>
            <ac:spMkLst>
              <pc:docMk/>
              <pc:sldMasterMk cId="335335535" sldId="2147483683"/>
              <pc:sldLayoutMk cId="3981467033" sldId="2147483687"/>
              <ac:spMk id="3" creationId="{63581A0A-C6BA-4D95-B328-746D454E3B1E}"/>
            </ac:spMkLst>
          </pc:spChg>
          <pc:spChg chg="mod">
            <ac:chgData name="Chao Peng" userId="5097277206b168ac" providerId="LiveId" clId="{EC38E236-545A-4591-BEA6-3170A54907DD}" dt="2021-04-17T21:44:12.868" v="690" actId="1038"/>
            <ac:spMkLst>
              <pc:docMk/>
              <pc:sldMasterMk cId="335335535" sldId="2147483683"/>
              <pc:sldLayoutMk cId="3981467033" sldId="2147483687"/>
              <ac:spMk id="7" creationId="{00000000-0000-0000-0000-000000000000}"/>
            </ac:spMkLst>
          </pc:spChg>
        </pc:sldLayoutChg>
        <pc:sldLayoutChg chg="del">
          <pc:chgData name="Chao Peng" userId="5097277206b168ac" providerId="LiveId" clId="{EC38E236-545A-4591-BEA6-3170A54907DD}" dt="2021-04-18T02:00:50.351" v="2132" actId="47"/>
          <pc:sldLayoutMkLst>
            <pc:docMk/>
            <pc:sldMasterMk cId="335335535" sldId="2147483683"/>
            <pc:sldLayoutMk cId="2192996589" sldId="2147483777"/>
          </pc:sldLayoutMkLst>
        </pc:sldLayoutChg>
        <pc:sldLayoutChg chg="del">
          <pc:chgData name="Chao Peng" userId="5097277206b168ac" providerId="LiveId" clId="{EC38E236-545A-4591-BEA6-3170A54907DD}" dt="2021-04-17T21:42:20.787" v="535" actId="47"/>
          <pc:sldLayoutMkLst>
            <pc:docMk/>
            <pc:sldMasterMk cId="335335535" sldId="2147483683"/>
            <pc:sldLayoutMk cId="2962220039" sldId="2147483777"/>
          </pc:sldLayoutMkLst>
        </pc:sldLayoutChg>
      </pc:sldMasterChg>
    </pc:docChg>
  </pc:docChgLst>
  <pc:docChgLst>
    <pc:chgData name="Chao Peng" userId="5097277206b168ac" providerId="LiveId" clId="{2660F177-3E32-486D-ABD2-9CD309EA9386}"/>
    <pc:docChg chg="custSel addSld modSld">
      <pc:chgData name="Chao Peng" userId="5097277206b168ac" providerId="LiveId" clId="{2660F177-3E32-486D-ABD2-9CD309EA9386}" dt="2021-03-16T19:12:00.508" v="61" actId="20577"/>
      <pc:docMkLst>
        <pc:docMk/>
      </pc:docMkLst>
      <pc:sldChg chg="addSp delSp modSp mod">
        <pc:chgData name="Chao Peng" userId="5097277206b168ac" providerId="LiveId" clId="{2660F177-3E32-486D-ABD2-9CD309EA9386}" dt="2021-03-16T19:10:37.607" v="16" actId="20577"/>
        <pc:sldMkLst>
          <pc:docMk/>
          <pc:sldMk cId="3604808814" sldId="257"/>
        </pc:sldMkLst>
        <pc:spChg chg="mod">
          <ac:chgData name="Chao Peng" userId="5097277206b168ac" providerId="LiveId" clId="{2660F177-3E32-486D-ABD2-9CD309EA9386}" dt="2021-03-16T19:10:13.903" v="0"/>
          <ac:spMkLst>
            <pc:docMk/>
            <pc:sldMk cId="3604808814" sldId="257"/>
            <ac:spMk id="2" creationId="{00000000-0000-0000-0000-000000000000}"/>
          </ac:spMkLst>
        </pc:spChg>
        <pc:spChg chg="del">
          <ac:chgData name="Chao Peng" userId="5097277206b168ac" providerId="LiveId" clId="{2660F177-3E32-486D-ABD2-9CD309EA9386}" dt="2021-03-16T19:10:23.878" v="2" actId="478"/>
          <ac:spMkLst>
            <pc:docMk/>
            <pc:sldMk cId="3604808814" sldId="257"/>
            <ac:spMk id="3" creationId="{00000000-0000-0000-0000-000000000000}"/>
          </ac:spMkLst>
        </pc:spChg>
        <pc:spChg chg="del">
          <ac:chgData name="Chao Peng" userId="5097277206b168ac" providerId="LiveId" clId="{2660F177-3E32-486D-ABD2-9CD309EA9386}" dt="2021-03-16T19:10:21.266" v="1" actId="478"/>
          <ac:spMkLst>
            <pc:docMk/>
            <pc:sldMk cId="3604808814" sldId="257"/>
            <ac:spMk id="4" creationId="{00000000-0000-0000-0000-000000000000}"/>
          </ac:spMkLst>
        </pc:spChg>
        <pc:spChg chg="add mod">
          <ac:chgData name="Chao Peng" userId="5097277206b168ac" providerId="LiveId" clId="{2660F177-3E32-486D-ABD2-9CD309EA9386}" dt="2021-03-16T19:10:37.607" v="16" actId="20577"/>
          <ac:spMkLst>
            <pc:docMk/>
            <pc:sldMk cId="3604808814" sldId="257"/>
            <ac:spMk id="6" creationId="{2A0BFF26-7203-477C-A7E1-13536BCBFB6E}"/>
          </ac:spMkLst>
        </pc:spChg>
      </pc:sldChg>
      <pc:sldChg chg="addSp delSp modSp new mod">
        <pc:chgData name="Chao Peng" userId="5097277206b168ac" providerId="LiveId" clId="{2660F177-3E32-486D-ABD2-9CD309EA9386}" dt="2021-03-16T19:11:46.108" v="35" actId="1076"/>
        <pc:sldMkLst>
          <pc:docMk/>
          <pc:sldMk cId="1008870638" sldId="261"/>
        </pc:sldMkLst>
        <pc:spChg chg="mod">
          <ac:chgData name="Chao Peng" userId="5097277206b168ac" providerId="LiveId" clId="{2660F177-3E32-486D-ABD2-9CD309EA9386}" dt="2021-03-16T19:10:49.748" v="20" actId="20577"/>
          <ac:spMkLst>
            <pc:docMk/>
            <pc:sldMk cId="1008870638" sldId="261"/>
            <ac:spMk id="2" creationId="{AF570D8E-9961-49A6-B247-21D89E630DFC}"/>
          </ac:spMkLst>
        </pc:spChg>
        <pc:spChg chg="del">
          <ac:chgData name="Chao Peng" userId="5097277206b168ac" providerId="LiveId" clId="{2660F177-3E32-486D-ABD2-9CD309EA9386}" dt="2021-03-16T19:11:01.124" v="22" actId="478"/>
          <ac:spMkLst>
            <pc:docMk/>
            <pc:sldMk cId="1008870638" sldId="261"/>
            <ac:spMk id="3" creationId="{B71BDFCD-4FE4-4864-B100-E0D403435FA8}"/>
          </ac:spMkLst>
        </pc:spChg>
        <pc:spChg chg="del">
          <ac:chgData name="Chao Peng" userId="5097277206b168ac" providerId="LiveId" clId="{2660F177-3E32-486D-ABD2-9CD309EA9386}" dt="2021-03-16T19:10:52.217" v="21" actId="478"/>
          <ac:spMkLst>
            <pc:docMk/>
            <pc:sldMk cId="1008870638" sldId="261"/>
            <ac:spMk id="4" creationId="{A3500C5D-31DD-434D-8B6D-3093B41EBA16}"/>
          </ac:spMkLst>
        </pc:spChg>
        <pc:spChg chg="add mod">
          <ac:chgData name="Chao Peng" userId="5097277206b168ac" providerId="LiveId" clId="{2660F177-3E32-486D-ABD2-9CD309EA9386}" dt="2021-03-16T19:11:46.108" v="35" actId="1076"/>
          <ac:spMkLst>
            <pc:docMk/>
            <pc:sldMk cId="1008870638" sldId="261"/>
            <ac:spMk id="7" creationId="{232D83D2-4FE4-4DFD-B163-3099D3297A6A}"/>
          </ac:spMkLst>
        </pc:spChg>
        <pc:spChg chg="add mod">
          <ac:chgData name="Chao Peng" userId="5097277206b168ac" providerId="LiveId" clId="{2660F177-3E32-486D-ABD2-9CD309EA9386}" dt="2021-03-16T19:11:43.545" v="34" actId="1076"/>
          <ac:spMkLst>
            <pc:docMk/>
            <pc:sldMk cId="1008870638" sldId="261"/>
            <ac:spMk id="8" creationId="{E694976B-1269-47D1-AF44-9638C8A76676}"/>
          </ac:spMkLst>
        </pc:spChg>
        <pc:spChg chg="add mod">
          <ac:chgData name="Chao Peng" userId="5097277206b168ac" providerId="LiveId" clId="{2660F177-3E32-486D-ABD2-9CD309EA9386}" dt="2021-03-16T19:11:24.874" v="28" actId="404"/>
          <ac:spMkLst>
            <pc:docMk/>
            <pc:sldMk cId="1008870638" sldId="261"/>
            <ac:spMk id="9" creationId="{CE936CB6-8DB2-49C3-9D97-CBE60ED11C72}"/>
          </ac:spMkLst>
        </pc:spChg>
        <pc:picChg chg="add mod">
          <ac:chgData name="Chao Peng" userId="5097277206b168ac" providerId="LiveId" clId="{2660F177-3E32-486D-ABD2-9CD309EA9386}" dt="2021-03-16T19:11:16.916" v="25" actId="14100"/>
          <ac:picMkLst>
            <pc:docMk/>
            <pc:sldMk cId="1008870638" sldId="261"/>
            <ac:picMk id="6" creationId="{A57A475F-FA24-43B2-A2B6-E793C04CD524}"/>
          </ac:picMkLst>
        </pc:picChg>
      </pc:sldChg>
      <pc:sldChg chg="modSp new mod">
        <pc:chgData name="Chao Peng" userId="5097277206b168ac" providerId="LiveId" clId="{2660F177-3E32-486D-ABD2-9CD309EA9386}" dt="2021-03-16T19:12:00.508" v="61" actId="20577"/>
        <pc:sldMkLst>
          <pc:docMk/>
          <pc:sldMk cId="2968939182" sldId="262"/>
        </pc:sldMkLst>
        <pc:spChg chg="mod">
          <ac:chgData name="Chao Peng" userId="5097277206b168ac" providerId="LiveId" clId="{2660F177-3E32-486D-ABD2-9CD309EA9386}" dt="2021-03-16T19:12:00.508" v="61" actId="20577"/>
          <ac:spMkLst>
            <pc:docMk/>
            <pc:sldMk cId="2968939182" sldId="262"/>
            <ac:spMk id="2" creationId="{2F320A09-0742-473D-BBD0-52EABB4E83E5}"/>
          </ac:spMkLst>
        </pc:spChg>
      </pc:sldChg>
    </pc:docChg>
  </pc:docChgLst>
  <pc:docChgLst>
    <pc:chgData name="Chao Peng" userId="5097277206b168ac" providerId="LiveId" clId="{1F9040B4-D820-4EA8-8958-30FFA03C3DDF}"/>
    <pc:docChg chg="undo redo custSel addSld delSld modSld sldOrd">
      <pc:chgData name="Chao Peng" userId="5097277206b168ac" providerId="LiveId" clId="{1F9040B4-D820-4EA8-8958-30FFA03C3DDF}" dt="2021-07-27T06:36:57.366" v="7805" actId="1076"/>
      <pc:docMkLst>
        <pc:docMk/>
      </pc:docMkLst>
      <pc:sldChg chg="addSp delSp modSp mod">
        <pc:chgData name="Chao Peng" userId="5097277206b168ac" providerId="LiveId" clId="{1F9040B4-D820-4EA8-8958-30FFA03C3DDF}" dt="2021-07-26T22:06:07.670" v="1705" actId="20577"/>
        <pc:sldMkLst>
          <pc:docMk/>
          <pc:sldMk cId="122816930" sldId="258"/>
        </pc:sldMkLst>
        <pc:spChg chg="mod">
          <ac:chgData name="Chao Peng" userId="5097277206b168ac" providerId="LiveId" clId="{1F9040B4-D820-4EA8-8958-30FFA03C3DDF}" dt="2021-07-26T19:58:26.151" v="284" actId="6549"/>
          <ac:spMkLst>
            <pc:docMk/>
            <pc:sldMk cId="122816930" sldId="258"/>
            <ac:spMk id="2" creationId="{00000000-0000-0000-0000-000000000000}"/>
          </ac:spMkLst>
        </pc:spChg>
        <pc:spChg chg="del">
          <ac:chgData name="Chao Peng" userId="5097277206b168ac" providerId="LiveId" clId="{1F9040B4-D820-4EA8-8958-30FFA03C3DDF}" dt="2021-07-26T22:06:02.114" v="1703" actId="478"/>
          <ac:spMkLst>
            <pc:docMk/>
            <pc:sldMk cId="122816930" sldId="258"/>
            <ac:spMk id="3" creationId="{405780E4-7EFF-4729-8E4F-204E8F906D83}"/>
          </ac:spMkLst>
        </pc:spChg>
        <pc:spChg chg="mod">
          <ac:chgData name="Chao Peng" userId="5097277206b168ac" providerId="LiveId" clId="{1F9040B4-D820-4EA8-8958-30FFA03C3DDF}" dt="2021-07-26T19:56:30.379" v="45" actId="27636"/>
          <ac:spMkLst>
            <pc:docMk/>
            <pc:sldMk cId="122816930" sldId="258"/>
            <ac:spMk id="5" creationId="{00000000-0000-0000-0000-000000000000}"/>
          </ac:spMkLst>
        </pc:spChg>
        <pc:spChg chg="mod">
          <ac:chgData name="Chao Peng" userId="5097277206b168ac" providerId="LiveId" clId="{1F9040B4-D820-4EA8-8958-30FFA03C3DDF}" dt="2021-07-26T22:06:07.670" v="1705" actId="20577"/>
          <ac:spMkLst>
            <pc:docMk/>
            <pc:sldMk cId="122816930" sldId="258"/>
            <ac:spMk id="6" creationId="{00000000-0000-0000-0000-000000000000}"/>
          </ac:spMkLst>
        </pc:spChg>
        <pc:spChg chg="add del mod">
          <ac:chgData name="Chao Peng" userId="5097277206b168ac" providerId="LiveId" clId="{1F9040B4-D820-4EA8-8958-30FFA03C3DDF}" dt="2021-07-26T19:56:18.262" v="7" actId="478"/>
          <ac:spMkLst>
            <pc:docMk/>
            <pc:sldMk cId="122816930" sldId="258"/>
            <ac:spMk id="9" creationId="{9C172776-D1A0-4DDD-A484-A713886498BE}"/>
          </ac:spMkLst>
        </pc:spChg>
        <pc:spChg chg="del">
          <ac:chgData name="Chao Peng" userId="5097277206b168ac" providerId="LiveId" clId="{1F9040B4-D820-4EA8-8958-30FFA03C3DDF}" dt="2021-07-26T19:56:15.242" v="6" actId="478"/>
          <ac:spMkLst>
            <pc:docMk/>
            <pc:sldMk cId="122816930" sldId="258"/>
            <ac:spMk id="11" creationId="{00000000-0000-0000-0000-000000000000}"/>
          </ac:spMkLst>
        </pc:spChg>
        <pc:spChg chg="add del mod">
          <ac:chgData name="Chao Peng" userId="5097277206b168ac" providerId="LiveId" clId="{1F9040B4-D820-4EA8-8958-30FFA03C3DDF}" dt="2021-07-26T22:04:37.396" v="1693" actId="931"/>
          <ac:spMkLst>
            <pc:docMk/>
            <pc:sldMk cId="122816930" sldId="258"/>
            <ac:spMk id="12" creationId="{20B2E383-871D-4928-B6E3-8BCBF4487B2A}"/>
          </ac:spMkLst>
        </pc:spChg>
        <pc:spChg chg="add del mod">
          <ac:chgData name="Chao Peng" userId="5097277206b168ac" providerId="LiveId" clId="{1F9040B4-D820-4EA8-8958-30FFA03C3DDF}" dt="2021-07-26T22:05:30.818" v="1697" actId="931"/>
          <ac:spMkLst>
            <pc:docMk/>
            <pc:sldMk cId="122816930" sldId="258"/>
            <ac:spMk id="19" creationId="{8B107A36-97A7-42D8-A9EE-6A9DA1ED9635}"/>
          </ac:spMkLst>
        </pc:spChg>
        <pc:spChg chg="add del mod">
          <ac:chgData name="Chao Peng" userId="5097277206b168ac" providerId="LiveId" clId="{1F9040B4-D820-4EA8-8958-30FFA03C3DDF}" dt="2021-07-26T22:05:54.293" v="1701" actId="931"/>
          <ac:spMkLst>
            <pc:docMk/>
            <pc:sldMk cId="122816930" sldId="258"/>
            <ac:spMk id="23" creationId="{D02F372F-1BFA-43F9-99DC-6B20F7B1B377}"/>
          </ac:spMkLst>
        </pc:spChg>
        <pc:picChg chg="del">
          <ac:chgData name="Chao Peng" userId="5097277206b168ac" providerId="LiveId" clId="{1F9040B4-D820-4EA8-8958-30FFA03C3DDF}" dt="2021-07-26T19:57:32.151" v="157" actId="478"/>
          <ac:picMkLst>
            <pc:docMk/>
            <pc:sldMk cId="122816930" sldId="258"/>
            <ac:picMk id="8" creationId="{DC12ABA6-C6D9-4888-8E77-029DC939930A}"/>
          </ac:picMkLst>
        </pc:picChg>
        <pc:picChg chg="add del mod">
          <ac:chgData name="Chao Peng" userId="5097277206b168ac" providerId="LiveId" clId="{1F9040B4-D820-4EA8-8958-30FFA03C3DDF}" dt="2021-07-26T22:04:34.343" v="1692" actId="931"/>
          <ac:picMkLst>
            <pc:docMk/>
            <pc:sldMk cId="122816930" sldId="258"/>
            <ac:picMk id="15" creationId="{324EBFF6-C037-4A77-91D4-D8AC733D7E78}"/>
          </ac:picMkLst>
        </pc:picChg>
        <pc:picChg chg="add del mod">
          <ac:chgData name="Chao Peng" userId="5097277206b168ac" providerId="LiveId" clId="{1F9040B4-D820-4EA8-8958-30FFA03C3DDF}" dt="2021-07-26T22:05:28.573" v="1696" actId="478"/>
          <ac:picMkLst>
            <pc:docMk/>
            <pc:sldMk cId="122816930" sldId="258"/>
            <ac:picMk id="17" creationId="{458746C7-4D97-4AE1-8091-3952E1591CC4}"/>
          </ac:picMkLst>
        </pc:picChg>
        <pc:picChg chg="add del mod">
          <ac:chgData name="Chao Peng" userId="5097277206b168ac" providerId="LiveId" clId="{1F9040B4-D820-4EA8-8958-30FFA03C3DDF}" dt="2021-07-26T22:05:52.228" v="1700" actId="478"/>
          <ac:picMkLst>
            <pc:docMk/>
            <pc:sldMk cId="122816930" sldId="258"/>
            <ac:picMk id="21" creationId="{A6E7BEC0-DC8F-4D72-B506-773C08317842}"/>
          </ac:picMkLst>
        </pc:picChg>
        <pc:picChg chg="add mod">
          <ac:chgData name="Chao Peng" userId="5097277206b168ac" providerId="LiveId" clId="{1F9040B4-D820-4EA8-8958-30FFA03C3DDF}" dt="2021-07-26T22:05:56.268" v="1702" actId="27614"/>
          <ac:picMkLst>
            <pc:docMk/>
            <pc:sldMk cId="122816930" sldId="258"/>
            <ac:picMk id="25" creationId="{7509D7EB-B24B-4B13-B4B1-C6B6A7377822}"/>
          </ac:picMkLst>
        </pc:picChg>
      </pc:sldChg>
      <pc:sldChg chg="del">
        <pc:chgData name="Chao Peng" userId="5097277206b168ac" providerId="LiveId" clId="{1F9040B4-D820-4EA8-8958-30FFA03C3DDF}" dt="2021-07-26T19:57:35.226" v="160" actId="47"/>
        <pc:sldMkLst>
          <pc:docMk/>
          <pc:sldMk cId="2685193619" sldId="265"/>
        </pc:sldMkLst>
      </pc:sldChg>
      <pc:sldChg chg="del">
        <pc:chgData name="Chao Peng" userId="5097277206b168ac" providerId="LiveId" clId="{1F9040B4-D820-4EA8-8958-30FFA03C3DDF}" dt="2021-07-26T19:57:35.007" v="159" actId="47"/>
        <pc:sldMkLst>
          <pc:docMk/>
          <pc:sldMk cId="5194449" sldId="289"/>
        </pc:sldMkLst>
      </pc:sldChg>
      <pc:sldChg chg="del">
        <pc:chgData name="Chao Peng" userId="5097277206b168ac" providerId="LiveId" clId="{1F9040B4-D820-4EA8-8958-30FFA03C3DDF}" dt="2021-07-26T19:57:34.542" v="158" actId="47"/>
        <pc:sldMkLst>
          <pc:docMk/>
          <pc:sldMk cId="1291437862" sldId="290"/>
        </pc:sldMkLst>
      </pc:sldChg>
      <pc:sldChg chg="modSp del mod">
        <pc:chgData name="Chao Peng" userId="5097277206b168ac" providerId="LiveId" clId="{1F9040B4-D820-4EA8-8958-30FFA03C3DDF}" dt="2021-07-26T20:36:55.193" v="845" actId="47"/>
        <pc:sldMkLst>
          <pc:docMk/>
          <pc:sldMk cId="115815314" sldId="291"/>
        </pc:sldMkLst>
        <pc:spChg chg="mod">
          <ac:chgData name="Chao Peng" userId="5097277206b168ac" providerId="LiveId" clId="{1F9040B4-D820-4EA8-8958-30FFA03C3DDF}" dt="2021-07-26T20:35:48.190" v="759" actId="20577"/>
          <ac:spMkLst>
            <pc:docMk/>
            <pc:sldMk cId="115815314" sldId="291"/>
            <ac:spMk id="5" creationId="{D144F288-9C7F-4F45-B00D-3EC59F12D7A9}"/>
          </ac:spMkLst>
        </pc:spChg>
        <pc:spChg chg="mod">
          <ac:chgData name="Chao Peng" userId="5097277206b168ac" providerId="LiveId" clId="{1F9040B4-D820-4EA8-8958-30FFA03C3DDF}" dt="2021-07-26T19:59:08.419" v="301" actId="20577"/>
          <ac:spMkLst>
            <pc:docMk/>
            <pc:sldMk cId="115815314" sldId="291"/>
            <ac:spMk id="21" creationId="{AE692312-4717-4F4F-AE28-6BFF9BB06EAB}"/>
          </ac:spMkLst>
        </pc:spChg>
      </pc:sldChg>
      <pc:sldChg chg="del">
        <pc:chgData name="Chao Peng" userId="5097277206b168ac" providerId="LiveId" clId="{1F9040B4-D820-4EA8-8958-30FFA03C3DDF}" dt="2021-07-26T20:36:56.491" v="846" actId="47"/>
        <pc:sldMkLst>
          <pc:docMk/>
          <pc:sldMk cId="1021434610" sldId="292"/>
        </pc:sldMkLst>
      </pc:sldChg>
      <pc:sldChg chg="del">
        <pc:chgData name="Chao Peng" userId="5097277206b168ac" providerId="LiveId" clId="{1F9040B4-D820-4EA8-8958-30FFA03C3DDF}" dt="2021-07-26T20:36:57.763" v="850" actId="47"/>
        <pc:sldMkLst>
          <pc:docMk/>
          <pc:sldMk cId="808210733" sldId="293"/>
        </pc:sldMkLst>
      </pc:sldChg>
      <pc:sldChg chg="del">
        <pc:chgData name="Chao Peng" userId="5097277206b168ac" providerId="LiveId" clId="{1F9040B4-D820-4EA8-8958-30FFA03C3DDF}" dt="2021-07-26T20:36:57.421" v="849" actId="47"/>
        <pc:sldMkLst>
          <pc:docMk/>
          <pc:sldMk cId="1041734731" sldId="294"/>
        </pc:sldMkLst>
      </pc:sldChg>
      <pc:sldChg chg="del">
        <pc:chgData name="Chao Peng" userId="5097277206b168ac" providerId="LiveId" clId="{1F9040B4-D820-4EA8-8958-30FFA03C3DDF}" dt="2021-07-26T20:36:56.916" v="847" actId="47"/>
        <pc:sldMkLst>
          <pc:docMk/>
          <pc:sldMk cId="822414773" sldId="295"/>
        </pc:sldMkLst>
      </pc:sldChg>
      <pc:sldChg chg="del">
        <pc:chgData name="Chao Peng" userId="5097277206b168ac" providerId="LiveId" clId="{1F9040B4-D820-4EA8-8958-30FFA03C3DDF}" dt="2021-07-26T20:36:58.043" v="851" actId="47"/>
        <pc:sldMkLst>
          <pc:docMk/>
          <pc:sldMk cId="3387776803" sldId="296"/>
        </pc:sldMkLst>
      </pc:sldChg>
      <pc:sldChg chg="del">
        <pc:chgData name="Chao Peng" userId="5097277206b168ac" providerId="LiveId" clId="{1F9040B4-D820-4EA8-8958-30FFA03C3DDF}" dt="2021-07-26T20:36:58.889" v="854" actId="47"/>
        <pc:sldMkLst>
          <pc:docMk/>
          <pc:sldMk cId="3755549728" sldId="297"/>
        </pc:sldMkLst>
      </pc:sldChg>
      <pc:sldChg chg="del">
        <pc:chgData name="Chao Peng" userId="5097277206b168ac" providerId="LiveId" clId="{1F9040B4-D820-4EA8-8958-30FFA03C3DDF}" dt="2021-07-26T20:36:59.179" v="855" actId="47"/>
        <pc:sldMkLst>
          <pc:docMk/>
          <pc:sldMk cId="3250053354" sldId="298"/>
        </pc:sldMkLst>
      </pc:sldChg>
      <pc:sldChg chg="del">
        <pc:chgData name="Chao Peng" userId="5097277206b168ac" providerId="LiveId" clId="{1F9040B4-D820-4EA8-8958-30FFA03C3DDF}" dt="2021-07-26T20:37:00.808" v="859" actId="47"/>
        <pc:sldMkLst>
          <pc:docMk/>
          <pc:sldMk cId="416896343" sldId="299"/>
        </pc:sldMkLst>
      </pc:sldChg>
      <pc:sldChg chg="del">
        <pc:chgData name="Chao Peng" userId="5097277206b168ac" providerId="LiveId" clId="{1F9040B4-D820-4EA8-8958-30FFA03C3DDF}" dt="2021-07-26T20:37:02.021" v="860" actId="47"/>
        <pc:sldMkLst>
          <pc:docMk/>
          <pc:sldMk cId="3103798588" sldId="301"/>
        </pc:sldMkLst>
      </pc:sldChg>
      <pc:sldChg chg="del">
        <pc:chgData name="Chao Peng" userId="5097277206b168ac" providerId="LiveId" clId="{1F9040B4-D820-4EA8-8958-30FFA03C3DDF}" dt="2021-07-26T20:36:57.176" v="848" actId="47"/>
        <pc:sldMkLst>
          <pc:docMk/>
          <pc:sldMk cId="481805145" sldId="302"/>
        </pc:sldMkLst>
      </pc:sldChg>
      <pc:sldChg chg="del">
        <pc:chgData name="Chao Peng" userId="5097277206b168ac" providerId="LiveId" clId="{1F9040B4-D820-4EA8-8958-30FFA03C3DDF}" dt="2021-07-26T20:36:58.305" v="852" actId="47"/>
        <pc:sldMkLst>
          <pc:docMk/>
          <pc:sldMk cId="1971715440" sldId="303"/>
        </pc:sldMkLst>
      </pc:sldChg>
      <pc:sldChg chg="del">
        <pc:chgData name="Chao Peng" userId="5097277206b168ac" providerId="LiveId" clId="{1F9040B4-D820-4EA8-8958-30FFA03C3DDF}" dt="2021-07-26T20:36:58.611" v="853" actId="47"/>
        <pc:sldMkLst>
          <pc:docMk/>
          <pc:sldMk cId="3085568465" sldId="304"/>
        </pc:sldMkLst>
      </pc:sldChg>
      <pc:sldChg chg="del">
        <pc:chgData name="Chao Peng" userId="5097277206b168ac" providerId="LiveId" clId="{1F9040B4-D820-4EA8-8958-30FFA03C3DDF}" dt="2021-07-26T19:57:36.525" v="161" actId="47"/>
        <pc:sldMkLst>
          <pc:docMk/>
          <pc:sldMk cId="4175361389" sldId="305"/>
        </pc:sldMkLst>
      </pc:sldChg>
      <pc:sldChg chg="del">
        <pc:chgData name="Chao Peng" userId="5097277206b168ac" providerId="LiveId" clId="{1F9040B4-D820-4EA8-8958-30FFA03C3DDF}" dt="2021-07-26T20:37:00.030" v="858" actId="47"/>
        <pc:sldMkLst>
          <pc:docMk/>
          <pc:sldMk cId="4043759154" sldId="307"/>
        </pc:sldMkLst>
      </pc:sldChg>
      <pc:sldChg chg="del">
        <pc:chgData name="Chao Peng" userId="5097277206b168ac" providerId="LiveId" clId="{1F9040B4-D820-4EA8-8958-30FFA03C3DDF}" dt="2021-07-26T20:36:59.421" v="856" actId="47"/>
        <pc:sldMkLst>
          <pc:docMk/>
          <pc:sldMk cId="2917990466" sldId="308"/>
        </pc:sldMkLst>
      </pc:sldChg>
      <pc:sldChg chg="del">
        <pc:chgData name="Chao Peng" userId="5097277206b168ac" providerId="LiveId" clId="{1F9040B4-D820-4EA8-8958-30FFA03C3DDF}" dt="2021-07-26T20:36:59.726" v="857" actId="47"/>
        <pc:sldMkLst>
          <pc:docMk/>
          <pc:sldMk cId="2143746722" sldId="309"/>
        </pc:sldMkLst>
      </pc:sldChg>
      <pc:sldChg chg="addSp modSp add mod">
        <pc:chgData name="Chao Peng" userId="5097277206b168ac" providerId="LiveId" clId="{1F9040B4-D820-4EA8-8958-30FFA03C3DDF}" dt="2021-07-26T21:24:02.066" v="1683" actId="1035"/>
        <pc:sldMkLst>
          <pc:docMk/>
          <pc:sldMk cId="421510514" sldId="310"/>
        </pc:sldMkLst>
        <pc:spChg chg="mod">
          <ac:chgData name="Chao Peng" userId="5097277206b168ac" providerId="LiveId" clId="{1F9040B4-D820-4EA8-8958-30FFA03C3DDF}" dt="2021-07-26T21:21:20.525" v="1573" actId="21"/>
          <ac:spMkLst>
            <pc:docMk/>
            <pc:sldMk cId="421510514" sldId="310"/>
            <ac:spMk id="5" creationId="{D144F288-9C7F-4F45-B00D-3EC59F12D7A9}"/>
          </ac:spMkLst>
        </pc:spChg>
        <pc:spChg chg="add mod">
          <ac:chgData name="Chao Peng" userId="5097277206b168ac" providerId="LiveId" clId="{1F9040B4-D820-4EA8-8958-30FFA03C3DDF}" dt="2021-07-26T21:24:02.066" v="1683" actId="1035"/>
          <ac:spMkLst>
            <pc:docMk/>
            <pc:sldMk cId="421510514" sldId="310"/>
            <ac:spMk id="6" creationId="{BBB0F54A-03FC-4321-A3E7-3942BA023F9B}"/>
          </ac:spMkLst>
        </pc:spChg>
        <pc:spChg chg="add mod">
          <ac:chgData name="Chao Peng" userId="5097277206b168ac" providerId="LiveId" clId="{1F9040B4-D820-4EA8-8958-30FFA03C3DDF}" dt="2021-07-26T21:23:58.970" v="1682" actId="1035"/>
          <ac:spMkLst>
            <pc:docMk/>
            <pc:sldMk cId="421510514" sldId="310"/>
            <ac:spMk id="8" creationId="{5ED6C9C0-27B3-4508-8A25-3D3CADA79026}"/>
          </ac:spMkLst>
        </pc:spChg>
        <pc:spChg chg="add mod">
          <ac:chgData name="Chao Peng" userId="5097277206b168ac" providerId="LiveId" clId="{1F9040B4-D820-4EA8-8958-30FFA03C3DDF}" dt="2021-07-26T21:23:54.085" v="1680" actId="1035"/>
          <ac:spMkLst>
            <pc:docMk/>
            <pc:sldMk cId="421510514" sldId="310"/>
            <ac:spMk id="10" creationId="{945C9156-020D-4F25-B5D6-C08F68AFB55D}"/>
          </ac:spMkLst>
        </pc:spChg>
      </pc:sldChg>
      <pc:sldChg chg="modSp add mod ord">
        <pc:chgData name="Chao Peng" userId="5097277206b168ac" providerId="LiveId" clId="{1F9040B4-D820-4EA8-8958-30FFA03C3DDF}" dt="2021-07-27T06:34:41.069" v="7739" actId="20577"/>
        <pc:sldMkLst>
          <pc:docMk/>
          <pc:sldMk cId="1691563752" sldId="311"/>
        </pc:sldMkLst>
        <pc:spChg chg="mod">
          <ac:chgData name="Chao Peng" userId="5097277206b168ac" providerId="LiveId" clId="{1F9040B4-D820-4EA8-8958-30FFA03C3DDF}" dt="2021-07-27T06:34:41.069" v="7739" actId="20577"/>
          <ac:spMkLst>
            <pc:docMk/>
            <pc:sldMk cId="1691563752" sldId="311"/>
            <ac:spMk id="5" creationId="{D144F288-9C7F-4F45-B00D-3EC59F12D7A9}"/>
          </ac:spMkLst>
        </pc:spChg>
        <pc:spChg chg="mod">
          <ac:chgData name="Chao Peng" userId="5097277206b168ac" providerId="LiveId" clId="{1F9040B4-D820-4EA8-8958-30FFA03C3DDF}" dt="2021-07-26T20:37:21.644" v="921" actId="20577"/>
          <ac:spMkLst>
            <pc:docMk/>
            <pc:sldMk cId="1691563752" sldId="311"/>
            <ac:spMk id="21" creationId="{AE692312-4717-4F4F-AE28-6BFF9BB06EAB}"/>
          </ac:spMkLst>
        </pc:spChg>
      </pc:sldChg>
      <pc:sldChg chg="addSp delSp modSp add del mod">
        <pc:chgData name="Chao Peng" userId="5097277206b168ac" providerId="LiveId" clId="{1F9040B4-D820-4EA8-8958-30FFA03C3DDF}" dt="2021-07-26T22:17:43.819" v="2124" actId="47"/>
        <pc:sldMkLst>
          <pc:docMk/>
          <pc:sldMk cId="1198149969" sldId="312"/>
        </pc:sldMkLst>
        <pc:spChg chg="mod">
          <ac:chgData name="Chao Peng" userId="5097277206b168ac" providerId="LiveId" clId="{1F9040B4-D820-4EA8-8958-30FFA03C3DDF}" dt="2021-07-26T22:14:23.272" v="2076" actId="6549"/>
          <ac:spMkLst>
            <pc:docMk/>
            <pc:sldMk cId="1198149969" sldId="312"/>
            <ac:spMk id="5" creationId="{D144F288-9C7F-4F45-B00D-3EC59F12D7A9}"/>
          </ac:spMkLst>
        </pc:spChg>
        <pc:spChg chg="add mod">
          <ac:chgData name="Chao Peng" userId="5097277206b168ac" providerId="LiveId" clId="{1F9040B4-D820-4EA8-8958-30FFA03C3DDF}" dt="2021-07-26T22:14:09.610" v="2054" actId="1076"/>
          <ac:spMkLst>
            <pc:docMk/>
            <pc:sldMk cId="1198149969" sldId="312"/>
            <ac:spMk id="6" creationId="{07360EC9-9C42-46FB-B713-BE4AE1396DAB}"/>
          </ac:spMkLst>
        </pc:spChg>
        <pc:spChg chg="add del">
          <ac:chgData name="Chao Peng" userId="5097277206b168ac" providerId="LiveId" clId="{1F9040B4-D820-4EA8-8958-30FFA03C3DDF}" dt="2021-07-26T22:12:01.547" v="1820"/>
          <ac:spMkLst>
            <pc:docMk/>
            <pc:sldMk cId="1198149969" sldId="312"/>
            <ac:spMk id="7" creationId="{7959A907-49E8-46CC-9408-411462324194}"/>
          </ac:spMkLst>
        </pc:spChg>
        <pc:spChg chg="add del mod">
          <ac:chgData name="Chao Peng" userId="5097277206b168ac" providerId="LiveId" clId="{1F9040B4-D820-4EA8-8958-30FFA03C3DDF}" dt="2021-07-26T22:12:35.835" v="1826" actId="478"/>
          <ac:spMkLst>
            <pc:docMk/>
            <pc:sldMk cId="1198149969" sldId="312"/>
            <ac:spMk id="10" creationId="{4C0A8AEA-E358-4873-9B0F-19B910C5155B}"/>
          </ac:spMkLst>
        </pc:spChg>
        <pc:spChg chg="mod">
          <ac:chgData name="Chao Peng" userId="5097277206b168ac" providerId="LiveId" clId="{1F9040B4-D820-4EA8-8958-30FFA03C3DDF}" dt="2021-07-26T22:09:05.602" v="1733" actId="20577"/>
          <ac:spMkLst>
            <pc:docMk/>
            <pc:sldMk cId="1198149969" sldId="312"/>
            <ac:spMk id="21" creationId="{AE692312-4717-4F4F-AE28-6BFF9BB06EAB}"/>
          </ac:spMkLst>
        </pc:spChg>
        <pc:picChg chg="add mod">
          <ac:chgData name="Chao Peng" userId="5097277206b168ac" providerId="LiveId" clId="{1F9040B4-D820-4EA8-8958-30FFA03C3DDF}" dt="2021-07-26T22:13:12.354" v="1899" actId="1076"/>
          <ac:picMkLst>
            <pc:docMk/>
            <pc:sldMk cId="1198149969" sldId="312"/>
            <ac:picMk id="3" creationId="{45F337AD-EFC4-4E05-B573-E4D785C9EFF4}"/>
          </ac:picMkLst>
        </pc:picChg>
        <pc:picChg chg="add mod">
          <ac:chgData name="Chao Peng" userId="5097277206b168ac" providerId="LiveId" clId="{1F9040B4-D820-4EA8-8958-30FFA03C3DDF}" dt="2021-07-26T22:12:20.155" v="1823" actId="1076"/>
          <ac:picMkLst>
            <pc:docMk/>
            <pc:sldMk cId="1198149969" sldId="312"/>
            <ac:picMk id="9" creationId="{E84DFCA4-7032-4A90-9B2D-D48B9E773822}"/>
          </ac:picMkLst>
        </pc:picChg>
      </pc:sldChg>
      <pc:sldChg chg="addSp modSp add del mod ord">
        <pc:chgData name="Chao Peng" userId="5097277206b168ac" providerId="LiveId" clId="{1F9040B4-D820-4EA8-8958-30FFA03C3DDF}" dt="2021-07-27T06:15:01.986" v="7018" actId="2696"/>
        <pc:sldMkLst>
          <pc:docMk/>
          <pc:sldMk cId="2083129296" sldId="313"/>
        </pc:sldMkLst>
        <pc:spChg chg="mod">
          <ac:chgData name="Chao Peng" userId="5097277206b168ac" providerId="LiveId" clId="{1F9040B4-D820-4EA8-8958-30FFA03C3DDF}" dt="2021-07-26T22:31:24.418" v="3046" actId="20577"/>
          <ac:spMkLst>
            <pc:docMk/>
            <pc:sldMk cId="2083129296" sldId="313"/>
            <ac:spMk id="5" creationId="{D144F288-9C7F-4F45-B00D-3EC59F12D7A9}"/>
          </ac:spMkLst>
        </pc:spChg>
        <pc:spChg chg="add mod">
          <ac:chgData name="Chao Peng" userId="5097277206b168ac" providerId="LiveId" clId="{1F9040B4-D820-4EA8-8958-30FFA03C3DDF}" dt="2021-07-26T22:08:44.599" v="1718" actId="1036"/>
          <ac:spMkLst>
            <pc:docMk/>
            <pc:sldMk cId="2083129296" sldId="313"/>
            <ac:spMk id="6" creationId="{D3E9D172-F376-4FD8-9AA7-34D6CF1C1917}"/>
          </ac:spMkLst>
        </pc:spChg>
        <pc:spChg chg="mod">
          <ac:chgData name="Chao Peng" userId="5097277206b168ac" providerId="LiveId" clId="{1F9040B4-D820-4EA8-8958-30FFA03C3DDF}" dt="2021-07-27T06:09:17.148" v="6944" actId="20577"/>
          <ac:spMkLst>
            <pc:docMk/>
            <pc:sldMk cId="2083129296" sldId="313"/>
            <ac:spMk id="21" creationId="{AE692312-4717-4F4F-AE28-6BFF9BB06EAB}"/>
          </ac:spMkLst>
        </pc:spChg>
        <pc:picChg chg="add mod">
          <ac:chgData name="Chao Peng" userId="5097277206b168ac" providerId="LiveId" clId="{1F9040B4-D820-4EA8-8958-30FFA03C3DDF}" dt="2021-07-26T22:08:23.197" v="1711" actId="1076"/>
          <ac:picMkLst>
            <pc:docMk/>
            <pc:sldMk cId="2083129296" sldId="313"/>
            <ac:picMk id="7" creationId="{3722AFC5-2EF0-4E4D-8B1C-ACB4BEFABD43}"/>
          </ac:picMkLst>
        </pc:picChg>
      </pc:sldChg>
      <pc:sldChg chg="add">
        <pc:chgData name="Chao Peng" userId="5097277206b168ac" providerId="LiveId" clId="{1F9040B4-D820-4EA8-8958-30FFA03C3DDF}" dt="2021-07-27T06:15:03.575" v="7019"/>
        <pc:sldMkLst>
          <pc:docMk/>
          <pc:sldMk cId="3213698030" sldId="313"/>
        </pc:sldMkLst>
      </pc:sldChg>
      <pc:sldChg chg="addSp delSp modSp add mod">
        <pc:chgData name="Chao Peng" userId="5097277206b168ac" providerId="LiveId" clId="{1F9040B4-D820-4EA8-8958-30FFA03C3DDF}" dt="2021-07-27T01:05:14.984" v="6915" actId="207"/>
        <pc:sldMkLst>
          <pc:docMk/>
          <pc:sldMk cId="57386092" sldId="314"/>
        </pc:sldMkLst>
        <pc:spChg chg="mod">
          <ac:chgData name="Chao Peng" userId="5097277206b168ac" providerId="LiveId" clId="{1F9040B4-D820-4EA8-8958-30FFA03C3DDF}" dt="2021-07-27T01:05:14.984" v="6915" actId="207"/>
          <ac:spMkLst>
            <pc:docMk/>
            <pc:sldMk cId="57386092" sldId="314"/>
            <ac:spMk id="5" creationId="{D144F288-9C7F-4F45-B00D-3EC59F12D7A9}"/>
          </ac:spMkLst>
        </pc:spChg>
        <pc:spChg chg="add mod">
          <ac:chgData name="Chao Peng" userId="5097277206b168ac" providerId="LiveId" clId="{1F9040B4-D820-4EA8-8958-30FFA03C3DDF}" dt="2021-07-26T22:31:59.048" v="3050" actId="1076"/>
          <ac:spMkLst>
            <pc:docMk/>
            <pc:sldMk cId="57386092" sldId="314"/>
            <ac:spMk id="6" creationId="{9EFB50E0-C6B4-4F24-BF50-33D11A6438A2}"/>
          </ac:spMkLst>
        </pc:spChg>
        <pc:spChg chg="add mod">
          <ac:chgData name="Chao Peng" userId="5097277206b168ac" providerId="LiveId" clId="{1F9040B4-D820-4EA8-8958-30FFA03C3DDF}" dt="2021-07-26T23:11:25.946" v="3344"/>
          <ac:spMkLst>
            <pc:docMk/>
            <pc:sldMk cId="57386092" sldId="314"/>
            <ac:spMk id="12" creationId="{8B310955-D70D-4134-8EB2-2CDCC4793DB3}"/>
          </ac:spMkLst>
        </pc:spChg>
        <pc:spChg chg="mod">
          <ac:chgData name="Chao Peng" userId="5097277206b168ac" providerId="LiveId" clId="{1F9040B4-D820-4EA8-8958-30FFA03C3DDF}" dt="2021-07-26T22:18:07.628" v="2198" actId="20577"/>
          <ac:spMkLst>
            <pc:docMk/>
            <pc:sldMk cId="57386092" sldId="314"/>
            <ac:spMk id="21" creationId="{AE692312-4717-4F4F-AE28-6BFF9BB06EAB}"/>
          </ac:spMkLst>
        </pc:spChg>
        <pc:spChg chg="add del mod">
          <ac:chgData name="Chao Peng" userId="5097277206b168ac" providerId="LiveId" clId="{1F9040B4-D820-4EA8-8958-30FFA03C3DDF}" dt="2021-07-26T23:09:40.361" v="3321" actId="478"/>
          <ac:spMkLst>
            <pc:docMk/>
            <pc:sldMk cId="57386092" sldId="314"/>
            <ac:spMk id="24" creationId="{A4B71C5F-F03C-4660-984E-3697E6839F82}"/>
          </ac:spMkLst>
        </pc:spChg>
        <pc:spChg chg="add mod">
          <ac:chgData name="Chao Peng" userId="5097277206b168ac" providerId="LiveId" clId="{1F9040B4-D820-4EA8-8958-30FFA03C3DDF}" dt="2021-07-26T23:11:59.625" v="3402" actId="1076"/>
          <ac:spMkLst>
            <pc:docMk/>
            <pc:sldMk cId="57386092" sldId="314"/>
            <ac:spMk id="29" creationId="{7100A302-C97C-477D-924C-9BA05A0AABC0}"/>
          </ac:spMkLst>
        </pc:spChg>
        <pc:picChg chg="add del mod">
          <ac:chgData name="Chao Peng" userId="5097277206b168ac" providerId="LiveId" clId="{1F9040B4-D820-4EA8-8958-30FFA03C3DDF}" dt="2021-07-26T22:23:34.145" v="2461" actId="478"/>
          <ac:picMkLst>
            <pc:docMk/>
            <pc:sldMk cId="57386092" sldId="314"/>
            <ac:picMk id="7" creationId="{6A6B219E-44DF-4D5B-BECA-B1443F61AE91}"/>
          </ac:picMkLst>
        </pc:picChg>
        <pc:picChg chg="add del mod ord">
          <ac:chgData name="Chao Peng" userId="5097277206b168ac" providerId="LiveId" clId="{1F9040B4-D820-4EA8-8958-30FFA03C3DDF}" dt="2021-07-26T23:02:17.805" v="3059" actId="21"/>
          <ac:picMkLst>
            <pc:docMk/>
            <pc:sldMk cId="57386092" sldId="314"/>
            <ac:picMk id="9" creationId="{BD54F519-094C-4531-92CB-EB1D8D8DA3C4}"/>
          </ac:picMkLst>
        </pc:picChg>
        <pc:picChg chg="add del mod">
          <ac:chgData name="Chao Peng" userId="5097277206b168ac" providerId="LiveId" clId="{1F9040B4-D820-4EA8-8958-30FFA03C3DDF}" dt="2021-07-26T23:05:27.451" v="3181" actId="478"/>
          <ac:picMkLst>
            <pc:docMk/>
            <pc:sldMk cId="57386092" sldId="314"/>
            <ac:picMk id="11" creationId="{36BFF736-59DE-41D6-870A-85776A26AC49}"/>
          </ac:picMkLst>
        </pc:picChg>
        <pc:picChg chg="add del mod">
          <ac:chgData name="Chao Peng" userId="5097277206b168ac" providerId="LiveId" clId="{1F9040B4-D820-4EA8-8958-30FFA03C3DDF}" dt="2021-07-26T23:06:32.922" v="3288" actId="478"/>
          <ac:picMkLst>
            <pc:docMk/>
            <pc:sldMk cId="57386092" sldId="314"/>
            <ac:picMk id="14" creationId="{9FA56024-7A13-495B-8080-00A97F78428F}"/>
          </ac:picMkLst>
        </pc:picChg>
        <pc:picChg chg="add del mod">
          <ac:chgData name="Chao Peng" userId="5097277206b168ac" providerId="LiveId" clId="{1F9040B4-D820-4EA8-8958-30FFA03C3DDF}" dt="2021-07-26T23:08:27.781" v="3306" actId="478"/>
          <ac:picMkLst>
            <pc:docMk/>
            <pc:sldMk cId="57386092" sldId="314"/>
            <ac:picMk id="16" creationId="{3ABCBFEC-0FEB-4EBE-9FFD-4554ED0C11E5}"/>
          </ac:picMkLst>
        </pc:picChg>
        <pc:picChg chg="add del mod">
          <ac:chgData name="Chao Peng" userId="5097277206b168ac" providerId="LiveId" clId="{1F9040B4-D820-4EA8-8958-30FFA03C3DDF}" dt="2021-07-26T23:08:27.267" v="3305" actId="478"/>
          <ac:picMkLst>
            <pc:docMk/>
            <pc:sldMk cId="57386092" sldId="314"/>
            <ac:picMk id="18" creationId="{4E0C6D35-C6B6-4536-A84D-67E9BD29F9AD}"/>
          </ac:picMkLst>
        </pc:picChg>
        <pc:picChg chg="add del mod">
          <ac:chgData name="Chao Peng" userId="5097277206b168ac" providerId="LiveId" clId="{1F9040B4-D820-4EA8-8958-30FFA03C3DDF}" dt="2021-07-26T23:08:34.966" v="3310" actId="478"/>
          <ac:picMkLst>
            <pc:docMk/>
            <pc:sldMk cId="57386092" sldId="314"/>
            <ac:picMk id="20" creationId="{079E460C-79D2-40BC-BDC9-DC547F2E8135}"/>
          </ac:picMkLst>
        </pc:picChg>
        <pc:picChg chg="add del mod">
          <ac:chgData name="Chao Peng" userId="5097277206b168ac" providerId="LiveId" clId="{1F9040B4-D820-4EA8-8958-30FFA03C3DDF}" dt="2021-07-26T23:09:47.029" v="3322" actId="478"/>
          <ac:picMkLst>
            <pc:docMk/>
            <pc:sldMk cId="57386092" sldId="314"/>
            <ac:picMk id="23" creationId="{358F2FE0-5876-4C21-8093-6EC686584A02}"/>
          </ac:picMkLst>
        </pc:picChg>
        <pc:picChg chg="add mod">
          <ac:chgData name="Chao Peng" userId="5097277206b168ac" providerId="LiveId" clId="{1F9040B4-D820-4EA8-8958-30FFA03C3DDF}" dt="2021-07-26T23:10:34.396" v="3331" actId="1582"/>
          <ac:picMkLst>
            <pc:docMk/>
            <pc:sldMk cId="57386092" sldId="314"/>
            <ac:picMk id="26" creationId="{D73180DE-93CC-4AB6-82D3-2185B824C74F}"/>
          </ac:picMkLst>
        </pc:picChg>
        <pc:picChg chg="add mod">
          <ac:chgData name="Chao Peng" userId="5097277206b168ac" providerId="LiveId" clId="{1F9040B4-D820-4EA8-8958-30FFA03C3DDF}" dt="2021-07-26T23:11:20.742" v="3343" actId="1076"/>
          <ac:picMkLst>
            <pc:docMk/>
            <pc:sldMk cId="57386092" sldId="314"/>
            <ac:picMk id="28" creationId="{79D98392-7BDF-4413-8276-5FF8DFB51DF2}"/>
          </ac:picMkLst>
        </pc:picChg>
      </pc:sldChg>
      <pc:sldChg chg="addSp delSp modSp add mod">
        <pc:chgData name="Chao Peng" userId="5097277206b168ac" providerId="LiveId" clId="{1F9040B4-D820-4EA8-8958-30FFA03C3DDF}" dt="2021-07-27T06:36:57.366" v="7805" actId="1076"/>
        <pc:sldMkLst>
          <pc:docMk/>
          <pc:sldMk cId="1631477258" sldId="315"/>
        </pc:sldMkLst>
        <pc:spChg chg="mod">
          <ac:chgData name="Chao Peng" userId="5097277206b168ac" providerId="LiveId" clId="{1F9040B4-D820-4EA8-8958-30FFA03C3DDF}" dt="2021-07-27T06:35:28.469" v="7754" actId="108"/>
          <ac:spMkLst>
            <pc:docMk/>
            <pc:sldMk cId="1631477258" sldId="315"/>
            <ac:spMk id="5" creationId="{D144F288-9C7F-4F45-B00D-3EC59F12D7A9}"/>
          </ac:spMkLst>
        </pc:spChg>
        <pc:spChg chg="mod">
          <ac:chgData name="Chao Peng" userId="5097277206b168ac" providerId="LiveId" clId="{1F9040B4-D820-4EA8-8958-30FFA03C3DDF}" dt="2021-07-27T06:13:09.505" v="6996" actId="1076"/>
          <ac:spMkLst>
            <pc:docMk/>
            <pc:sldMk cId="1631477258" sldId="315"/>
            <ac:spMk id="6" creationId="{07360EC9-9C42-46FB-B713-BE4AE1396DAB}"/>
          </ac:spMkLst>
        </pc:spChg>
        <pc:spChg chg="add mod">
          <ac:chgData name="Chao Peng" userId="5097277206b168ac" providerId="LiveId" clId="{1F9040B4-D820-4EA8-8958-30FFA03C3DDF}" dt="2021-07-27T06:36:37.098" v="7802" actId="1076"/>
          <ac:spMkLst>
            <pc:docMk/>
            <pc:sldMk cId="1631477258" sldId="315"/>
            <ac:spMk id="14" creationId="{9D1CF695-03E3-4694-8C1D-BC2F75C20D38}"/>
          </ac:spMkLst>
        </pc:spChg>
        <pc:spChg chg="mod">
          <ac:chgData name="Chao Peng" userId="5097277206b168ac" providerId="LiveId" clId="{1F9040B4-D820-4EA8-8958-30FFA03C3DDF}" dt="2021-07-26T22:17:26.631" v="2121" actId="20577"/>
          <ac:spMkLst>
            <pc:docMk/>
            <pc:sldMk cId="1631477258" sldId="315"/>
            <ac:spMk id="21" creationId="{AE692312-4717-4F4F-AE28-6BFF9BB06EAB}"/>
          </ac:spMkLst>
        </pc:spChg>
        <pc:picChg chg="del">
          <ac:chgData name="Chao Peng" userId="5097277206b168ac" providerId="LiveId" clId="{1F9040B4-D820-4EA8-8958-30FFA03C3DDF}" dt="2021-07-27T06:10:53.476" v="6958" actId="478"/>
          <ac:picMkLst>
            <pc:docMk/>
            <pc:sldMk cId="1631477258" sldId="315"/>
            <ac:picMk id="3" creationId="{45F337AD-EFC4-4E05-B573-E4D785C9EFF4}"/>
          </ac:picMkLst>
        </pc:picChg>
        <pc:picChg chg="add mod ord">
          <ac:chgData name="Chao Peng" userId="5097277206b168ac" providerId="LiveId" clId="{1F9040B4-D820-4EA8-8958-30FFA03C3DDF}" dt="2021-07-27T06:13:07.202" v="6995" actId="1076"/>
          <ac:picMkLst>
            <pc:docMk/>
            <pc:sldMk cId="1631477258" sldId="315"/>
            <ac:picMk id="7" creationId="{4C96095D-DCC5-4DE9-A73B-9CBBA18EE83B}"/>
          </ac:picMkLst>
        </pc:picChg>
        <pc:picChg chg="del">
          <ac:chgData name="Chao Peng" userId="5097277206b168ac" providerId="LiveId" clId="{1F9040B4-D820-4EA8-8958-30FFA03C3DDF}" dt="2021-07-27T06:11:53.329" v="6979" actId="478"/>
          <ac:picMkLst>
            <pc:docMk/>
            <pc:sldMk cId="1631477258" sldId="315"/>
            <ac:picMk id="9" creationId="{E84DFCA4-7032-4A90-9B2D-D48B9E773822}"/>
          </ac:picMkLst>
        </pc:picChg>
        <pc:picChg chg="add mod">
          <ac:chgData name="Chao Peng" userId="5097277206b168ac" providerId="LiveId" clId="{1F9040B4-D820-4EA8-8958-30FFA03C3DDF}" dt="2021-07-27T06:36:57.366" v="7805" actId="1076"/>
          <ac:picMkLst>
            <pc:docMk/>
            <pc:sldMk cId="1631477258" sldId="315"/>
            <ac:picMk id="10" creationId="{7DD64295-A27E-4857-8989-84A99767E12B}"/>
          </ac:picMkLst>
        </pc:picChg>
        <pc:picChg chg="add mod">
          <ac:chgData name="Chao Peng" userId="5097277206b168ac" providerId="LiveId" clId="{1F9040B4-D820-4EA8-8958-30FFA03C3DDF}" dt="2021-07-27T06:13:12.932" v="6998" actId="1076"/>
          <ac:picMkLst>
            <pc:docMk/>
            <pc:sldMk cId="1631477258" sldId="315"/>
            <ac:picMk id="12" creationId="{3D9929F7-1061-4A19-8863-AAADB4D31DF9}"/>
          </ac:picMkLst>
        </pc:picChg>
      </pc:sldChg>
      <pc:sldChg chg="addSp delSp modSp add mod">
        <pc:chgData name="Chao Peng" userId="5097277206b168ac" providerId="LiveId" clId="{1F9040B4-D820-4EA8-8958-30FFA03C3DDF}" dt="2021-07-26T23:28:28.140" v="4924" actId="21"/>
        <pc:sldMkLst>
          <pc:docMk/>
          <pc:sldMk cId="1993278880" sldId="316"/>
        </pc:sldMkLst>
        <pc:spChg chg="del mod">
          <ac:chgData name="Chao Peng" userId="5097277206b168ac" providerId="LiveId" clId="{1F9040B4-D820-4EA8-8958-30FFA03C3DDF}" dt="2021-07-26T23:02:37.131" v="3065" actId="478"/>
          <ac:spMkLst>
            <pc:docMk/>
            <pc:sldMk cId="1993278880" sldId="316"/>
            <ac:spMk id="5" creationId="{D144F288-9C7F-4F45-B00D-3EC59F12D7A9}"/>
          </ac:spMkLst>
        </pc:spChg>
        <pc:spChg chg="del">
          <ac:chgData name="Chao Peng" userId="5097277206b168ac" providerId="LiveId" clId="{1F9040B4-D820-4EA8-8958-30FFA03C3DDF}" dt="2021-07-26T23:02:31.335" v="3062" actId="478"/>
          <ac:spMkLst>
            <pc:docMk/>
            <pc:sldMk cId="1993278880" sldId="316"/>
            <ac:spMk id="6" creationId="{9EFB50E0-C6B4-4F24-BF50-33D11A6438A2}"/>
          </ac:spMkLst>
        </pc:spChg>
        <pc:spChg chg="add del mod">
          <ac:chgData name="Chao Peng" userId="5097277206b168ac" providerId="LiveId" clId="{1F9040B4-D820-4EA8-8958-30FFA03C3DDF}" dt="2021-07-26T23:03:40.244" v="3101" actId="478"/>
          <ac:spMkLst>
            <pc:docMk/>
            <pc:sldMk cId="1993278880" sldId="316"/>
            <ac:spMk id="8" creationId="{F33E9E43-C724-45B2-9E0A-EC8C814B0B9A}"/>
          </ac:spMkLst>
        </pc:spChg>
        <pc:spChg chg="add del mod">
          <ac:chgData name="Chao Peng" userId="5097277206b168ac" providerId="LiveId" clId="{1F9040B4-D820-4EA8-8958-30FFA03C3DDF}" dt="2021-07-26T23:03:42.150" v="3102" actId="478"/>
          <ac:spMkLst>
            <pc:docMk/>
            <pc:sldMk cId="1993278880" sldId="316"/>
            <ac:spMk id="9" creationId="{027CA902-A19C-40D1-8387-54AAEE0EB570}"/>
          </ac:spMkLst>
        </pc:spChg>
        <pc:spChg chg="del mod">
          <ac:chgData name="Chao Peng" userId="5097277206b168ac" providerId="LiveId" clId="{1F9040B4-D820-4EA8-8958-30FFA03C3DDF}" dt="2021-07-26T23:02:35.704" v="3064" actId="478"/>
          <ac:spMkLst>
            <pc:docMk/>
            <pc:sldMk cId="1993278880" sldId="316"/>
            <ac:spMk id="21" creationId="{AE692312-4717-4F4F-AE28-6BFF9BB06EAB}"/>
          </ac:spMkLst>
        </pc:spChg>
        <pc:picChg chg="add del mod ord">
          <ac:chgData name="Chao Peng" userId="5097277206b168ac" providerId="LiveId" clId="{1F9040B4-D820-4EA8-8958-30FFA03C3DDF}" dt="2021-07-26T23:28:28.140" v="4924" actId="21"/>
          <ac:picMkLst>
            <pc:docMk/>
            <pc:sldMk cId="1993278880" sldId="316"/>
            <ac:picMk id="3" creationId="{454BAAF3-7E76-4072-92BA-BB408008E678}"/>
          </ac:picMkLst>
        </pc:picChg>
      </pc:sldChg>
      <pc:sldChg chg="addSp delSp modSp add del mod">
        <pc:chgData name="Chao Peng" userId="5097277206b168ac" providerId="LiveId" clId="{1F9040B4-D820-4EA8-8958-30FFA03C3DDF}" dt="2021-07-27T00:18:34.424" v="5593" actId="47"/>
        <pc:sldMkLst>
          <pc:docMk/>
          <pc:sldMk cId="2064970679" sldId="317"/>
        </pc:sldMkLst>
        <pc:spChg chg="add mod">
          <ac:chgData name="Chao Peng" userId="5097277206b168ac" providerId="LiveId" clId="{1F9040B4-D820-4EA8-8958-30FFA03C3DDF}" dt="2021-07-26T23:43:44.011" v="5305" actId="6549"/>
          <ac:spMkLst>
            <pc:docMk/>
            <pc:sldMk cId="2064970679" sldId="317"/>
            <ac:spMk id="3" creationId="{E13522B3-1F16-4106-9A61-550A8DE4665E}"/>
          </ac:spMkLst>
        </pc:spChg>
        <pc:spChg chg="add del mod">
          <ac:chgData name="Chao Peng" userId="5097277206b168ac" providerId="LiveId" clId="{1F9040B4-D820-4EA8-8958-30FFA03C3DDF}" dt="2021-07-26T23:37:33.555" v="5033"/>
          <ac:spMkLst>
            <pc:docMk/>
            <pc:sldMk cId="2064970679" sldId="317"/>
            <ac:spMk id="5" creationId="{D91BE1CD-09B3-42C5-A527-E72CB298402D}"/>
          </ac:spMkLst>
        </pc:spChg>
        <pc:spChg chg="add mod">
          <ac:chgData name="Chao Peng" userId="5097277206b168ac" providerId="LiveId" clId="{1F9040B4-D820-4EA8-8958-30FFA03C3DDF}" dt="2021-07-26T23:42:55.150" v="5265" actId="1076"/>
          <ac:spMkLst>
            <pc:docMk/>
            <pc:sldMk cId="2064970679" sldId="317"/>
            <ac:spMk id="7" creationId="{F7C39A6D-CBA5-43FE-B8C5-45EB0711DCA4}"/>
          </ac:spMkLst>
        </pc:spChg>
        <pc:spChg chg="add del mod">
          <ac:chgData name="Chao Peng" userId="5097277206b168ac" providerId="LiveId" clId="{1F9040B4-D820-4EA8-8958-30FFA03C3DDF}" dt="2021-07-26T23:36:53.177" v="5025" actId="478"/>
          <ac:spMkLst>
            <pc:docMk/>
            <pc:sldMk cId="2064970679" sldId="317"/>
            <ac:spMk id="9" creationId="{282DC533-409A-482E-B988-4D4A958B313B}"/>
          </ac:spMkLst>
        </pc:spChg>
        <pc:spChg chg="add del">
          <ac:chgData name="Chao Peng" userId="5097277206b168ac" providerId="LiveId" clId="{1F9040B4-D820-4EA8-8958-30FFA03C3DDF}" dt="2021-07-26T23:37:59.562" v="5078"/>
          <ac:spMkLst>
            <pc:docMk/>
            <pc:sldMk cId="2064970679" sldId="317"/>
            <ac:spMk id="10" creationId="{E6CBFFA8-7666-4AE0-A85C-D3F436D3FD62}"/>
          </ac:spMkLst>
        </pc:spChg>
        <pc:spChg chg="add del">
          <ac:chgData name="Chao Peng" userId="5097277206b168ac" providerId="LiveId" clId="{1F9040B4-D820-4EA8-8958-30FFA03C3DDF}" dt="2021-07-26T23:38:10.011" v="5081" actId="478"/>
          <ac:spMkLst>
            <pc:docMk/>
            <pc:sldMk cId="2064970679" sldId="317"/>
            <ac:spMk id="11" creationId="{C7774EC9-7E15-4A5A-A893-173CC909732A}"/>
          </ac:spMkLst>
        </pc:spChg>
        <pc:spChg chg="add mod">
          <ac:chgData name="Chao Peng" userId="5097277206b168ac" providerId="LiveId" clId="{1F9040B4-D820-4EA8-8958-30FFA03C3DDF}" dt="2021-07-26T23:42:55.150" v="5265" actId="1076"/>
          <ac:spMkLst>
            <pc:docMk/>
            <pc:sldMk cId="2064970679" sldId="317"/>
            <ac:spMk id="12" creationId="{E0EAF90A-AA80-4EF9-9FD8-3C0C8293125E}"/>
          </ac:spMkLst>
        </pc:spChg>
        <pc:spChg chg="add del">
          <ac:chgData name="Chao Peng" userId="5097277206b168ac" providerId="LiveId" clId="{1F9040B4-D820-4EA8-8958-30FFA03C3DDF}" dt="2021-07-26T23:39:21.621" v="5124"/>
          <ac:spMkLst>
            <pc:docMk/>
            <pc:sldMk cId="2064970679" sldId="317"/>
            <ac:spMk id="13" creationId="{32D01BD9-50D3-49F1-8280-8C0D8CB1D78E}"/>
          </ac:spMkLst>
        </pc:spChg>
        <pc:spChg chg="del">
          <ac:chgData name="Chao Peng" userId="5097277206b168ac" providerId="LiveId" clId="{1F9040B4-D820-4EA8-8958-30FFA03C3DDF}" dt="2021-07-26T23:41:52.611" v="5254" actId="21"/>
          <ac:spMkLst>
            <pc:docMk/>
            <pc:sldMk cId="2064970679" sldId="317"/>
            <ac:spMk id="14" creationId="{A53E7F78-4A2F-42C4-81EA-26D2B27A27CA}"/>
          </ac:spMkLst>
        </pc:spChg>
        <pc:spChg chg="add mod">
          <ac:chgData name="Chao Peng" userId="5097277206b168ac" providerId="LiveId" clId="{1F9040B4-D820-4EA8-8958-30FFA03C3DDF}" dt="2021-07-26T23:44:09.869" v="5366" actId="1036"/>
          <ac:spMkLst>
            <pc:docMk/>
            <pc:sldMk cId="2064970679" sldId="317"/>
            <ac:spMk id="16" creationId="{13576B84-F01C-46A6-9DB5-219AD1C2BD34}"/>
          </ac:spMkLst>
        </pc:spChg>
        <pc:spChg chg="add del mod">
          <ac:chgData name="Chao Peng" userId="5097277206b168ac" providerId="LiveId" clId="{1F9040B4-D820-4EA8-8958-30FFA03C3DDF}" dt="2021-07-26T23:39:35.964" v="5131" actId="478"/>
          <ac:spMkLst>
            <pc:docMk/>
            <pc:sldMk cId="2064970679" sldId="317"/>
            <ac:spMk id="17" creationId="{92E99022-FB3C-47D9-B5A3-B97DFA3E2AEE}"/>
          </ac:spMkLst>
        </pc:spChg>
        <pc:spChg chg="add del mod">
          <ac:chgData name="Chao Peng" userId="5097277206b168ac" providerId="LiveId" clId="{1F9040B4-D820-4EA8-8958-30FFA03C3DDF}" dt="2021-07-26T23:41:17.253" v="5235" actId="478"/>
          <ac:spMkLst>
            <pc:docMk/>
            <pc:sldMk cId="2064970679" sldId="317"/>
            <ac:spMk id="19" creationId="{112D8BC0-B17B-420F-ABD2-4FCC66287D7E}"/>
          </ac:spMkLst>
        </pc:spChg>
        <pc:spChg chg="add mod">
          <ac:chgData name="Chao Peng" userId="5097277206b168ac" providerId="LiveId" clId="{1F9040B4-D820-4EA8-8958-30FFA03C3DDF}" dt="2021-07-26T23:44:09.869" v="5366" actId="1036"/>
          <ac:spMkLst>
            <pc:docMk/>
            <pc:sldMk cId="2064970679" sldId="317"/>
            <ac:spMk id="20" creationId="{11E119B9-400F-4034-94DB-F8C8989E2E58}"/>
          </ac:spMkLst>
        </pc:spChg>
        <pc:spChg chg="add mod">
          <ac:chgData name="Chao Peng" userId="5097277206b168ac" providerId="LiveId" clId="{1F9040B4-D820-4EA8-8958-30FFA03C3DDF}" dt="2021-07-26T23:44:17.789" v="5389" actId="1035"/>
          <ac:spMkLst>
            <pc:docMk/>
            <pc:sldMk cId="2064970679" sldId="317"/>
            <ac:spMk id="22" creationId="{68FE153C-C106-4946-A2E9-C7E80779C15F}"/>
          </ac:spMkLst>
        </pc:spChg>
        <pc:spChg chg="add mod">
          <ac:chgData name="Chao Peng" userId="5097277206b168ac" providerId="LiveId" clId="{1F9040B4-D820-4EA8-8958-30FFA03C3DDF}" dt="2021-07-26T23:44:26.060" v="5394" actId="1036"/>
          <ac:spMkLst>
            <pc:docMk/>
            <pc:sldMk cId="2064970679" sldId="317"/>
            <ac:spMk id="23" creationId="{24915162-E596-4556-93A7-AA8D181DF651}"/>
          </ac:spMkLst>
        </pc:spChg>
        <pc:picChg chg="add del mod">
          <ac:chgData name="Chao Peng" userId="5097277206b168ac" providerId="LiveId" clId="{1F9040B4-D820-4EA8-8958-30FFA03C3DDF}" dt="2021-07-26T23:28:26.676" v="4923"/>
          <ac:picMkLst>
            <pc:docMk/>
            <pc:sldMk cId="2064970679" sldId="317"/>
            <ac:picMk id="6" creationId="{25C0CA2B-9CF4-46CB-B319-CF271DDBC228}"/>
          </ac:picMkLst>
        </pc:picChg>
        <pc:picChg chg="del mod">
          <ac:chgData name="Chao Peng" userId="5097277206b168ac" providerId="LiveId" clId="{1F9040B4-D820-4EA8-8958-30FFA03C3DDF}" dt="2021-07-26T23:41:52.611" v="5254" actId="21"/>
          <ac:picMkLst>
            <pc:docMk/>
            <pc:sldMk cId="2064970679" sldId="317"/>
            <ac:picMk id="8" creationId="{976DA97D-E333-42FB-A13C-FD522BE0A78D}"/>
          </ac:picMkLst>
        </pc:picChg>
      </pc:sldChg>
      <pc:sldChg chg="addSp delSp modSp add del mod">
        <pc:chgData name="Chao Peng" userId="5097277206b168ac" providerId="LiveId" clId="{1F9040B4-D820-4EA8-8958-30FFA03C3DDF}" dt="2021-07-26T23:27:59.432" v="4904" actId="2696"/>
        <pc:sldMkLst>
          <pc:docMk/>
          <pc:sldMk cId="3606964967" sldId="317"/>
        </pc:sldMkLst>
        <pc:spChg chg="add del mod">
          <ac:chgData name="Chao Peng" userId="5097277206b168ac" providerId="LiveId" clId="{1F9040B4-D820-4EA8-8958-30FFA03C3DDF}" dt="2021-07-26T23:27:12.317" v="4811" actId="478"/>
          <ac:spMkLst>
            <pc:docMk/>
            <pc:sldMk cId="3606964967" sldId="317"/>
            <ac:spMk id="3" creationId="{7E381AA9-B5B0-424B-8F55-71AFB1340540}"/>
          </ac:spMkLst>
        </pc:spChg>
        <pc:spChg chg="del mod">
          <ac:chgData name="Chao Peng" userId="5097277206b168ac" providerId="LiveId" clId="{1F9040B4-D820-4EA8-8958-30FFA03C3DDF}" dt="2021-07-26T23:27:10.334" v="4810" actId="478"/>
          <ac:spMkLst>
            <pc:docMk/>
            <pc:sldMk cId="3606964967" sldId="317"/>
            <ac:spMk id="5" creationId="{D144F288-9C7F-4F45-B00D-3EC59F12D7A9}"/>
          </ac:spMkLst>
        </pc:spChg>
        <pc:spChg chg="del">
          <ac:chgData name="Chao Peng" userId="5097277206b168ac" providerId="LiveId" clId="{1F9040B4-D820-4EA8-8958-30FFA03C3DDF}" dt="2021-07-26T23:13:27.574" v="3469" actId="478"/>
          <ac:spMkLst>
            <pc:docMk/>
            <pc:sldMk cId="3606964967" sldId="317"/>
            <ac:spMk id="6" creationId="{9EFB50E0-C6B4-4F24-BF50-33D11A6438A2}"/>
          </ac:spMkLst>
        </pc:spChg>
        <pc:spChg chg="del">
          <ac:chgData name="Chao Peng" userId="5097277206b168ac" providerId="LiveId" clId="{1F9040B4-D820-4EA8-8958-30FFA03C3DDF}" dt="2021-07-26T23:12:22.942" v="3407" actId="478"/>
          <ac:spMkLst>
            <pc:docMk/>
            <pc:sldMk cId="3606964967" sldId="317"/>
            <ac:spMk id="12" creationId="{8B310955-D70D-4134-8EB2-2CDCC4793DB3}"/>
          </ac:spMkLst>
        </pc:spChg>
        <pc:spChg chg="add mod">
          <ac:chgData name="Chao Peng" userId="5097277206b168ac" providerId="LiveId" clId="{1F9040B4-D820-4EA8-8958-30FFA03C3DDF}" dt="2021-07-26T23:27:49.322" v="4902" actId="6549"/>
          <ac:spMkLst>
            <pc:docMk/>
            <pc:sldMk cId="3606964967" sldId="317"/>
            <ac:spMk id="14" creationId="{A53E7F78-4A2F-42C4-81EA-26D2B27A27CA}"/>
          </ac:spMkLst>
        </pc:spChg>
        <pc:spChg chg="del">
          <ac:chgData name="Chao Peng" userId="5097277206b168ac" providerId="LiveId" clId="{1F9040B4-D820-4EA8-8958-30FFA03C3DDF}" dt="2021-07-26T23:12:21.902" v="3406" actId="478"/>
          <ac:spMkLst>
            <pc:docMk/>
            <pc:sldMk cId="3606964967" sldId="317"/>
            <ac:spMk id="29" creationId="{7100A302-C97C-477D-924C-9BA05A0AABC0}"/>
          </ac:spMkLst>
        </pc:spChg>
        <pc:picChg chg="add mod">
          <ac:chgData name="Chao Peng" userId="5097277206b168ac" providerId="LiveId" clId="{1F9040B4-D820-4EA8-8958-30FFA03C3DDF}" dt="2021-07-26T23:27:54.543" v="4903" actId="1076"/>
          <ac:picMkLst>
            <pc:docMk/>
            <pc:sldMk cId="3606964967" sldId="317"/>
            <ac:picMk id="8" creationId="{976DA97D-E333-42FB-A13C-FD522BE0A78D}"/>
          </ac:picMkLst>
        </pc:picChg>
        <pc:picChg chg="del">
          <ac:chgData name="Chao Peng" userId="5097277206b168ac" providerId="LiveId" clId="{1F9040B4-D820-4EA8-8958-30FFA03C3DDF}" dt="2021-07-26T23:12:19.871" v="3404" actId="478"/>
          <ac:picMkLst>
            <pc:docMk/>
            <pc:sldMk cId="3606964967" sldId="317"/>
            <ac:picMk id="26" creationId="{D73180DE-93CC-4AB6-82D3-2185B824C74F}"/>
          </ac:picMkLst>
        </pc:picChg>
        <pc:picChg chg="del">
          <ac:chgData name="Chao Peng" userId="5097277206b168ac" providerId="LiveId" clId="{1F9040B4-D820-4EA8-8958-30FFA03C3DDF}" dt="2021-07-26T23:12:20.396" v="3405" actId="478"/>
          <ac:picMkLst>
            <pc:docMk/>
            <pc:sldMk cId="3606964967" sldId="317"/>
            <ac:picMk id="28" creationId="{79D98392-7BDF-4413-8276-5FF8DFB51DF2}"/>
          </ac:picMkLst>
        </pc:picChg>
      </pc:sldChg>
      <pc:sldChg chg="addSp delSp modSp add mod">
        <pc:chgData name="Chao Peng" userId="5097277206b168ac" providerId="LiveId" clId="{1F9040B4-D820-4EA8-8958-30FFA03C3DDF}" dt="2021-07-27T01:05:09.420" v="6914" actId="207"/>
        <pc:sldMkLst>
          <pc:docMk/>
          <pc:sldMk cId="4000476349" sldId="318"/>
        </pc:sldMkLst>
        <pc:spChg chg="mod">
          <ac:chgData name="Chao Peng" userId="5097277206b168ac" providerId="LiveId" clId="{1F9040B4-D820-4EA8-8958-30FFA03C3DDF}" dt="2021-07-27T01:05:09.420" v="6914" actId="207"/>
          <ac:spMkLst>
            <pc:docMk/>
            <pc:sldMk cId="4000476349" sldId="318"/>
            <ac:spMk id="5" creationId="{D144F288-9C7F-4F45-B00D-3EC59F12D7A9}"/>
          </ac:spMkLst>
        </pc:spChg>
        <pc:spChg chg="add del mod">
          <ac:chgData name="Chao Peng" userId="5097277206b168ac" providerId="LiveId" clId="{1F9040B4-D820-4EA8-8958-30FFA03C3DDF}" dt="2021-07-26T23:20:36.924" v="4339" actId="478"/>
          <ac:spMkLst>
            <pc:docMk/>
            <pc:sldMk cId="4000476349" sldId="318"/>
            <ac:spMk id="8" creationId="{64604702-C81C-4997-B80A-049DDD07D2B8}"/>
          </ac:spMkLst>
        </pc:spChg>
        <pc:spChg chg="add mod">
          <ac:chgData name="Chao Peng" userId="5097277206b168ac" providerId="LiveId" clId="{1F9040B4-D820-4EA8-8958-30FFA03C3DDF}" dt="2021-07-26T23:26:15.244" v="4807" actId="1076"/>
          <ac:spMkLst>
            <pc:docMk/>
            <pc:sldMk cId="4000476349" sldId="318"/>
            <ac:spMk id="10" creationId="{856CAF7B-1EE4-4F55-BDE3-337233E89E25}"/>
          </ac:spMkLst>
        </pc:spChg>
        <pc:spChg chg="add mod">
          <ac:chgData name="Chao Peng" userId="5097277206b168ac" providerId="LiveId" clId="{1F9040B4-D820-4EA8-8958-30FFA03C3DDF}" dt="2021-07-26T23:42:06.627" v="5257" actId="1076"/>
          <ac:spMkLst>
            <pc:docMk/>
            <pc:sldMk cId="4000476349" sldId="318"/>
            <ac:spMk id="19" creationId="{5F880082-0CE9-45BB-A4AC-E26C5E881CFE}"/>
          </ac:spMkLst>
        </pc:spChg>
        <pc:spChg chg="add mod">
          <ac:chgData name="Chao Peng" userId="5097277206b168ac" providerId="LiveId" clId="{1F9040B4-D820-4EA8-8958-30FFA03C3DDF}" dt="2021-07-26T23:41:59.412" v="5256" actId="1076"/>
          <ac:spMkLst>
            <pc:docMk/>
            <pc:sldMk cId="4000476349" sldId="318"/>
            <ac:spMk id="22" creationId="{57919D12-5794-474C-BF18-D5547613144D}"/>
          </ac:spMkLst>
        </pc:spChg>
        <pc:picChg chg="add del mod">
          <ac:chgData name="Chao Peng" userId="5097277206b168ac" providerId="LiveId" clId="{1F9040B4-D820-4EA8-8958-30FFA03C3DDF}" dt="2021-07-26T23:22:42.750" v="4474" actId="478"/>
          <ac:picMkLst>
            <pc:docMk/>
            <pc:sldMk cId="4000476349" sldId="318"/>
            <ac:picMk id="3" creationId="{87817CB3-96CA-4358-84FF-88389AB10100}"/>
          </ac:picMkLst>
        </pc:picChg>
        <pc:picChg chg="add del mod">
          <ac:chgData name="Chao Peng" userId="5097277206b168ac" providerId="LiveId" clId="{1F9040B4-D820-4EA8-8958-30FFA03C3DDF}" dt="2021-07-26T23:22:43.317" v="4475" actId="478"/>
          <ac:picMkLst>
            <pc:docMk/>
            <pc:sldMk cId="4000476349" sldId="318"/>
            <ac:picMk id="7" creationId="{9B868208-2970-4ECE-9BAE-79688042B818}"/>
          </ac:picMkLst>
        </pc:picChg>
        <pc:picChg chg="add mod">
          <ac:chgData name="Chao Peng" userId="5097277206b168ac" providerId="LiveId" clId="{1F9040B4-D820-4EA8-8958-30FFA03C3DDF}" dt="2021-07-26T23:42:06.627" v="5257" actId="1076"/>
          <ac:picMkLst>
            <pc:docMk/>
            <pc:sldMk cId="4000476349" sldId="318"/>
            <ac:picMk id="11" creationId="{DDCB0DE9-4000-4D15-93C9-43DF8DF634E2}"/>
          </ac:picMkLst>
        </pc:picChg>
        <pc:picChg chg="add del mod">
          <ac:chgData name="Chao Peng" userId="5097277206b168ac" providerId="LiveId" clId="{1F9040B4-D820-4EA8-8958-30FFA03C3DDF}" dt="2021-07-26T23:23:07.046" v="4480" actId="478"/>
          <ac:picMkLst>
            <pc:docMk/>
            <pc:sldMk cId="4000476349" sldId="318"/>
            <ac:picMk id="13" creationId="{B6221D54-EB05-48D3-AE82-41798D90D375}"/>
          </ac:picMkLst>
        </pc:picChg>
        <pc:picChg chg="add mod">
          <ac:chgData name="Chao Peng" userId="5097277206b168ac" providerId="LiveId" clId="{1F9040B4-D820-4EA8-8958-30FFA03C3DDF}" dt="2021-07-26T23:23:54.690" v="4509" actId="1037"/>
          <ac:picMkLst>
            <pc:docMk/>
            <pc:sldMk cId="4000476349" sldId="318"/>
            <ac:picMk id="15" creationId="{9FFC3B37-37E5-4D59-8522-4C837C6994DB}"/>
          </ac:picMkLst>
        </pc:picChg>
        <pc:picChg chg="add mod">
          <ac:chgData name="Chao Peng" userId="5097277206b168ac" providerId="LiveId" clId="{1F9040B4-D820-4EA8-8958-30FFA03C3DDF}" dt="2021-07-26T23:23:54.690" v="4509" actId="1037"/>
          <ac:picMkLst>
            <pc:docMk/>
            <pc:sldMk cId="4000476349" sldId="318"/>
            <ac:picMk id="17" creationId="{35580019-0378-42E1-B202-CA74F17A9CAB}"/>
          </ac:picMkLst>
        </pc:picChg>
        <pc:picChg chg="add mod">
          <ac:chgData name="Chao Peng" userId="5097277206b168ac" providerId="LiveId" clId="{1F9040B4-D820-4EA8-8958-30FFA03C3DDF}" dt="2021-07-26T23:41:59.412" v="5256" actId="1076"/>
          <ac:picMkLst>
            <pc:docMk/>
            <pc:sldMk cId="4000476349" sldId="318"/>
            <ac:picMk id="20" creationId="{6410BCF0-CC65-47F5-8E4B-782449E6C85A}"/>
          </ac:picMkLst>
        </pc:picChg>
        <pc:cxnChg chg="add del mod">
          <ac:chgData name="Chao Peng" userId="5097277206b168ac" providerId="LiveId" clId="{1F9040B4-D820-4EA8-8958-30FFA03C3DDF}" dt="2021-07-26T23:42:23.049" v="5260" actId="478"/>
          <ac:cxnSpMkLst>
            <pc:docMk/>
            <pc:sldMk cId="4000476349" sldId="318"/>
            <ac:cxnSpMk id="23" creationId="{3AFCF769-1322-4251-AB70-175BDF1A1A4B}"/>
          </ac:cxnSpMkLst>
        </pc:cxnChg>
        <pc:cxnChg chg="add mod">
          <ac:chgData name="Chao Peng" userId="5097277206b168ac" providerId="LiveId" clId="{1F9040B4-D820-4EA8-8958-30FFA03C3DDF}" dt="2021-07-26T23:42:42.708" v="5264" actId="14100"/>
          <ac:cxnSpMkLst>
            <pc:docMk/>
            <pc:sldMk cId="4000476349" sldId="318"/>
            <ac:cxnSpMk id="26" creationId="{22FCEDCE-62A8-4675-8E74-AB8FD9666CC0}"/>
          </ac:cxnSpMkLst>
        </pc:cxnChg>
      </pc:sldChg>
      <pc:sldChg chg="add del">
        <pc:chgData name="Chao Peng" userId="5097277206b168ac" providerId="LiveId" clId="{1F9040B4-D820-4EA8-8958-30FFA03C3DDF}" dt="2021-07-26T23:28:05.898" v="4906" actId="47"/>
        <pc:sldMkLst>
          <pc:docMk/>
          <pc:sldMk cId="2106555590" sldId="319"/>
        </pc:sldMkLst>
      </pc:sldChg>
      <pc:sldChg chg="addSp modSp add mod">
        <pc:chgData name="Chao Peng" userId="5097277206b168ac" providerId="LiveId" clId="{1F9040B4-D820-4EA8-8958-30FFA03C3DDF}" dt="2021-07-27T00:25:32.992" v="5884" actId="20577"/>
        <pc:sldMkLst>
          <pc:docMk/>
          <pc:sldMk cId="2306180376" sldId="319"/>
        </pc:sldMkLst>
        <pc:spChg chg="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3" creationId="{E13522B3-1F16-4106-9A61-550A8DE4665E}"/>
          </ac:spMkLst>
        </pc:spChg>
        <pc:spChg chg="mod">
          <ac:chgData name="Chao Peng" userId="5097277206b168ac" providerId="LiveId" clId="{1F9040B4-D820-4EA8-8958-30FFA03C3DDF}" dt="2021-07-27T00:18:57.612" v="5608" actId="20577"/>
          <ac:spMkLst>
            <pc:docMk/>
            <pc:sldMk cId="2306180376" sldId="319"/>
            <ac:spMk id="7" creationId="{F7C39A6D-CBA5-43FE-B8C5-45EB0711DCA4}"/>
          </ac:spMkLst>
        </pc:spChg>
        <pc:spChg chg="add 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11" creationId="{32AE6213-AC32-4ED8-B592-2BEA2CAD8ECA}"/>
          </ac:spMkLst>
        </pc:spChg>
        <pc:spChg chg="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12" creationId="{E0EAF90A-AA80-4EF9-9FD8-3C0C8293125E}"/>
          </ac:spMkLst>
        </pc:spChg>
        <pc:spChg chg="add 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13" creationId="{2CE1FBD0-0494-4602-BEE0-76140AE2F9C6}"/>
          </ac:spMkLst>
        </pc:spChg>
        <pc:spChg chg="add 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14" creationId="{6985D12B-8717-403F-8A98-3C2C755F9A04}"/>
          </ac:spMkLst>
        </pc:spChg>
        <pc:spChg chg="add 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15" creationId="{95DE7E29-8463-42DE-BEFE-9C8F9F35001E}"/>
          </ac:spMkLst>
        </pc:spChg>
        <pc:spChg chg="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16" creationId="{13576B84-F01C-46A6-9DB5-219AD1C2BD34}"/>
          </ac:spMkLst>
        </pc:spChg>
        <pc:spChg chg="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20" creationId="{11E119B9-400F-4034-94DB-F8C8989E2E58}"/>
          </ac:spMkLst>
        </pc:spChg>
        <pc:spChg chg="mod">
          <ac:chgData name="Chao Peng" userId="5097277206b168ac" providerId="LiveId" clId="{1F9040B4-D820-4EA8-8958-30FFA03C3DDF}" dt="2021-07-27T00:06:14.145" v="5592" actId="1036"/>
          <ac:spMkLst>
            <pc:docMk/>
            <pc:sldMk cId="2306180376" sldId="319"/>
            <ac:spMk id="22" creationId="{68FE153C-C106-4946-A2E9-C7E80779C15F}"/>
          </ac:spMkLst>
        </pc:spChg>
        <pc:spChg chg="mod">
          <ac:chgData name="Chao Peng" userId="5097277206b168ac" providerId="LiveId" clId="{1F9040B4-D820-4EA8-8958-30FFA03C3DDF}" dt="2021-07-27T00:25:32.992" v="5884" actId="20577"/>
          <ac:spMkLst>
            <pc:docMk/>
            <pc:sldMk cId="2306180376" sldId="319"/>
            <ac:spMk id="23" creationId="{24915162-E596-4556-93A7-AA8D181DF651}"/>
          </ac:spMkLst>
        </pc:spChg>
      </pc:sldChg>
      <pc:sldChg chg="addSp delSp modSp add mod">
        <pc:chgData name="Chao Peng" userId="5097277206b168ac" providerId="LiveId" clId="{1F9040B4-D820-4EA8-8958-30FFA03C3DDF}" dt="2021-07-27T01:06:37.398" v="6939" actId="20577"/>
        <pc:sldMkLst>
          <pc:docMk/>
          <pc:sldMk cId="1993204889" sldId="320"/>
        </pc:sldMkLst>
        <pc:spChg chg="mod">
          <ac:chgData name="Chao Peng" userId="5097277206b168ac" providerId="LiveId" clId="{1F9040B4-D820-4EA8-8958-30FFA03C3DDF}" dt="2021-07-27T00:56:24.592" v="6252" actId="1036"/>
          <ac:spMkLst>
            <pc:docMk/>
            <pc:sldMk cId="1993204889" sldId="320"/>
            <ac:spMk id="3" creationId="{E13522B3-1F16-4106-9A61-550A8DE4665E}"/>
          </ac:spMkLst>
        </pc:spChg>
        <pc:spChg chg="mod">
          <ac:chgData name="Chao Peng" userId="5097277206b168ac" providerId="LiveId" clId="{1F9040B4-D820-4EA8-8958-30FFA03C3DDF}" dt="2021-07-27T01:06:37.398" v="6939" actId="20577"/>
          <ac:spMkLst>
            <pc:docMk/>
            <pc:sldMk cId="1993204889" sldId="320"/>
            <ac:spMk id="7" creationId="{F7C39A6D-CBA5-43FE-B8C5-45EB0711DCA4}"/>
          </ac:spMkLst>
        </pc:spChg>
        <pc:spChg chg="del mod">
          <ac:chgData name="Chao Peng" userId="5097277206b168ac" providerId="LiveId" clId="{1F9040B4-D820-4EA8-8958-30FFA03C3DDF}" dt="2021-07-27T00:47:33.081" v="6183" actId="478"/>
          <ac:spMkLst>
            <pc:docMk/>
            <pc:sldMk cId="1993204889" sldId="320"/>
            <ac:spMk id="11" creationId="{32AE6213-AC32-4ED8-B592-2BEA2CAD8ECA}"/>
          </ac:spMkLst>
        </pc:spChg>
        <pc:spChg chg="mod">
          <ac:chgData name="Chao Peng" userId="5097277206b168ac" providerId="LiveId" clId="{1F9040B4-D820-4EA8-8958-30FFA03C3DDF}" dt="2021-07-27T00:19:30.930" v="5658" actId="20577"/>
          <ac:spMkLst>
            <pc:docMk/>
            <pc:sldMk cId="1993204889" sldId="320"/>
            <ac:spMk id="12" creationId="{E0EAF90A-AA80-4EF9-9FD8-3C0C8293125E}"/>
          </ac:spMkLst>
        </pc:spChg>
        <pc:spChg chg="del mod">
          <ac:chgData name="Chao Peng" userId="5097277206b168ac" providerId="LiveId" clId="{1F9040B4-D820-4EA8-8958-30FFA03C3DDF}" dt="2021-07-27T00:47:34.065" v="6184" actId="478"/>
          <ac:spMkLst>
            <pc:docMk/>
            <pc:sldMk cId="1993204889" sldId="320"/>
            <ac:spMk id="13" creationId="{2CE1FBD0-0494-4602-BEE0-76140AE2F9C6}"/>
          </ac:spMkLst>
        </pc:spChg>
        <pc:spChg chg="del mod">
          <ac:chgData name="Chao Peng" userId="5097277206b168ac" providerId="LiveId" clId="{1F9040B4-D820-4EA8-8958-30FFA03C3DDF}" dt="2021-07-27T00:47:35.014" v="6185" actId="478"/>
          <ac:spMkLst>
            <pc:docMk/>
            <pc:sldMk cId="1993204889" sldId="320"/>
            <ac:spMk id="14" creationId="{6985D12B-8717-403F-8A98-3C2C755F9A04}"/>
          </ac:spMkLst>
        </pc:spChg>
        <pc:spChg chg="del mod">
          <ac:chgData name="Chao Peng" userId="5097277206b168ac" providerId="LiveId" clId="{1F9040B4-D820-4EA8-8958-30FFA03C3DDF}" dt="2021-07-27T00:47:36.649" v="6187" actId="478"/>
          <ac:spMkLst>
            <pc:docMk/>
            <pc:sldMk cId="1993204889" sldId="320"/>
            <ac:spMk id="15" creationId="{95DE7E29-8463-42DE-BEFE-9C8F9F35001E}"/>
          </ac:spMkLst>
        </pc:spChg>
        <pc:spChg chg="del mod">
          <ac:chgData name="Chao Peng" userId="5097277206b168ac" providerId="LiveId" clId="{1F9040B4-D820-4EA8-8958-30FFA03C3DDF}" dt="2021-07-27T00:47:32.022" v="6182" actId="478"/>
          <ac:spMkLst>
            <pc:docMk/>
            <pc:sldMk cId="1993204889" sldId="320"/>
            <ac:spMk id="16" creationId="{13576B84-F01C-46A6-9DB5-219AD1C2BD34}"/>
          </ac:spMkLst>
        </pc:spChg>
        <pc:spChg chg="add del mod">
          <ac:chgData name="Chao Peng" userId="5097277206b168ac" providerId="LiveId" clId="{1F9040B4-D820-4EA8-8958-30FFA03C3DDF}" dt="2021-07-27T00:47:30.829" v="6181" actId="478"/>
          <ac:spMkLst>
            <pc:docMk/>
            <pc:sldMk cId="1993204889" sldId="320"/>
            <ac:spMk id="17" creationId="{F834DE0D-9268-4F8E-B563-0A830D61DDBE}"/>
          </ac:spMkLst>
        </pc:spChg>
        <pc:spChg chg="add mod">
          <ac:chgData name="Chao Peng" userId="5097277206b168ac" providerId="LiveId" clId="{1F9040B4-D820-4EA8-8958-30FFA03C3DDF}" dt="2021-07-27T00:59:14.104" v="6411" actId="20577"/>
          <ac:spMkLst>
            <pc:docMk/>
            <pc:sldMk cId="1993204889" sldId="320"/>
            <ac:spMk id="18" creationId="{BF7734CB-331C-4066-A9DF-2E694B7EB4E7}"/>
          </ac:spMkLst>
        </pc:spChg>
        <pc:spChg chg="add mod">
          <ac:chgData name="Chao Peng" userId="5097277206b168ac" providerId="LiveId" clId="{1F9040B4-D820-4EA8-8958-30FFA03C3DDF}" dt="2021-07-27T00:58:23.096" v="6310" actId="1035"/>
          <ac:spMkLst>
            <pc:docMk/>
            <pc:sldMk cId="1993204889" sldId="320"/>
            <ac:spMk id="19" creationId="{A42A2D7B-8FF2-4F02-A1FB-0E1B6D9F2F0C}"/>
          </ac:spMkLst>
        </pc:spChg>
        <pc:spChg chg="del">
          <ac:chgData name="Chao Peng" userId="5097277206b168ac" providerId="LiveId" clId="{1F9040B4-D820-4EA8-8958-30FFA03C3DDF}" dt="2021-07-27T00:23:58.523" v="5859" actId="478"/>
          <ac:spMkLst>
            <pc:docMk/>
            <pc:sldMk cId="1993204889" sldId="320"/>
            <ac:spMk id="20" creationId="{11E119B9-400F-4034-94DB-F8C8989E2E58}"/>
          </ac:spMkLst>
        </pc:spChg>
        <pc:spChg chg="mod">
          <ac:chgData name="Chao Peng" userId="5097277206b168ac" providerId="LiveId" clId="{1F9040B4-D820-4EA8-8958-30FFA03C3DDF}" dt="2021-07-27T00:18:45.753" v="5604" actId="20577"/>
          <ac:spMkLst>
            <pc:docMk/>
            <pc:sldMk cId="1993204889" sldId="320"/>
            <ac:spMk id="21" creationId="{AE692312-4717-4F4F-AE28-6BFF9BB06EAB}"/>
          </ac:spMkLst>
        </pc:spChg>
        <pc:spChg chg="del">
          <ac:chgData name="Chao Peng" userId="5097277206b168ac" providerId="LiveId" clId="{1F9040B4-D820-4EA8-8958-30FFA03C3DDF}" dt="2021-07-27T00:19:42.493" v="5674" actId="478"/>
          <ac:spMkLst>
            <pc:docMk/>
            <pc:sldMk cId="1993204889" sldId="320"/>
            <ac:spMk id="22" creationId="{68FE153C-C106-4946-A2E9-C7E80779C15F}"/>
          </ac:spMkLst>
        </pc:spChg>
        <pc:spChg chg="del">
          <ac:chgData name="Chao Peng" userId="5097277206b168ac" providerId="LiveId" clId="{1F9040B4-D820-4EA8-8958-30FFA03C3DDF}" dt="2021-07-27T00:19:43.937" v="5675" actId="478"/>
          <ac:spMkLst>
            <pc:docMk/>
            <pc:sldMk cId="1993204889" sldId="320"/>
            <ac:spMk id="23" creationId="{24915162-E596-4556-93A7-AA8D181DF651}"/>
          </ac:spMkLst>
        </pc:spChg>
      </pc:sldChg>
      <pc:sldChg chg="addSp delSp modSp add mod">
        <pc:chgData name="Chao Peng" userId="5097277206b168ac" providerId="LiveId" clId="{1F9040B4-D820-4EA8-8958-30FFA03C3DDF}" dt="2021-07-27T01:04:37.394" v="6887" actId="478"/>
        <pc:sldMkLst>
          <pc:docMk/>
          <pc:sldMk cId="970245265" sldId="321"/>
        </pc:sldMkLst>
        <pc:spChg chg="del">
          <ac:chgData name="Chao Peng" userId="5097277206b168ac" providerId="LiveId" clId="{1F9040B4-D820-4EA8-8958-30FFA03C3DDF}" dt="2021-07-27T00:58:34.474" v="6311" actId="478"/>
          <ac:spMkLst>
            <pc:docMk/>
            <pc:sldMk cId="970245265" sldId="321"/>
            <ac:spMk id="3" creationId="{E13522B3-1F16-4106-9A61-550A8DE4665E}"/>
          </ac:spMkLst>
        </pc:spChg>
        <pc:spChg chg="del">
          <ac:chgData name="Chao Peng" userId="5097277206b168ac" providerId="LiveId" clId="{1F9040B4-D820-4EA8-8958-30FFA03C3DDF}" dt="2021-07-27T01:00:10.076" v="6485" actId="478"/>
          <ac:spMkLst>
            <pc:docMk/>
            <pc:sldMk cId="970245265" sldId="321"/>
            <ac:spMk id="11" creationId="{32AE6213-AC32-4ED8-B592-2BEA2CAD8ECA}"/>
          </ac:spMkLst>
        </pc:spChg>
        <pc:spChg chg="mod">
          <ac:chgData name="Chao Peng" userId="5097277206b168ac" providerId="LiveId" clId="{1F9040B4-D820-4EA8-8958-30FFA03C3DDF}" dt="2021-07-27T00:58:42.618" v="6318" actId="20577"/>
          <ac:spMkLst>
            <pc:docMk/>
            <pc:sldMk cId="970245265" sldId="321"/>
            <ac:spMk id="12" creationId="{E0EAF90A-AA80-4EF9-9FD8-3C0C8293125E}"/>
          </ac:spMkLst>
        </pc:spChg>
        <pc:spChg chg="del mod">
          <ac:chgData name="Chao Peng" userId="5097277206b168ac" providerId="LiveId" clId="{1F9040B4-D820-4EA8-8958-30FFA03C3DDF}" dt="2021-07-27T00:59:05.877" v="6398" actId="478"/>
          <ac:spMkLst>
            <pc:docMk/>
            <pc:sldMk cId="970245265" sldId="321"/>
            <ac:spMk id="13" creationId="{2CE1FBD0-0494-4602-BEE0-76140AE2F9C6}"/>
          </ac:spMkLst>
        </pc:spChg>
        <pc:spChg chg="mod">
          <ac:chgData name="Chao Peng" userId="5097277206b168ac" providerId="LiveId" clId="{1F9040B4-D820-4EA8-8958-30FFA03C3DDF}" dt="2021-07-27T01:03:30.182" v="6786" actId="1035"/>
          <ac:spMkLst>
            <pc:docMk/>
            <pc:sldMk cId="970245265" sldId="321"/>
            <ac:spMk id="14" creationId="{6985D12B-8717-403F-8A98-3C2C755F9A04}"/>
          </ac:spMkLst>
        </pc:spChg>
        <pc:spChg chg="mod">
          <ac:chgData name="Chao Peng" userId="5097277206b168ac" providerId="LiveId" clId="{1F9040B4-D820-4EA8-8958-30FFA03C3DDF}" dt="2021-07-27T01:03:30.182" v="6786" actId="1035"/>
          <ac:spMkLst>
            <pc:docMk/>
            <pc:sldMk cId="970245265" sldId="321"/>
            <ac:spMk id="15" creationId="{95DE7E29-8463-42DE-BEFE-9C8F9F35001E}"/>
          </ac:spMkLst>
        </pc:spChg>
        <pc:spChg chg="mod">
          <ac:chgData name="Chao Peng" userId="5097277206b168ac" providerId="LiveId" clId="{1F9040B4-D820-4EA8-8958-30FFA03C3DDF}" dt="2021-07-27T01:03:05.576" v="6743" actId="20577"/>
          <ac:spMkLst>
            <pc:docMk/>
            <pc:sldMk cId="970245265" sldId="321"/>
            <ac:spMk id="16" creationId="{13576B84-F01C-46A6-9DB5-219AD1C2BD34}"/>
          </ac:spMkLst>
        </pc:spChg>
        <pc:spChg chg="mod">
          <ac:chgData name="Chao Peng" userId="5097277206b168ac" providerId="LiveId" clId="{1F9040B4-D820-4EA8-8958-30FFA03C3DDF}" dt="2021-07-27T00:59:03.606" v="6397" actId="20577"/>
          <ac:spMkLst>
            <pc:docMk/>
            <pc:sldMk cId="970245265" sldId="321"/>
            <ac:spMk id="17" creationId="{F834DE0D-9268-4F8E-B563-0A830D61DDBE}"/>
          </ac:spMkLst>
        </pc:spChg>
        <pc:spChg chg="add mod">
          <ac:chgData name="Chao Peng" userId="5097277206b168ac" providerId="LiveId" clId="{1F9040B4-D820-4EA8-8958-30FFA03C3DDF}" dt="2021-07-27T01:00:07.457" v="6484" actId="207"/>
          <ac:spMkLst>
            <pc:docMk/>
            <pc:sldMk cId="970245265" sldId="321"/>
            <ac:spMk id="18" creationId="{4D0232ED-9374-49B8-8048-5FCDE978B3D4}"/>
          </ac:spMkLst>
        </pc:spChg>
        <pc:spChg chg="add del mod">
          <ac:chgData name="Chao Peng" userId="5097277206b168ac" providerId="LiveId" clId="{1F9040B4-D820-4EA8-8958-30FFA03C3DDF}" dt="2021-07-27T01:03:21.224" v="6750" actId="21"/>
          <ac:spMkLst>
            <pc:docMk/>
            <pc:sldMk cId="970245265" sldId="321"/>
            <ac:spMk id="19" creationId="{1FF69F6D-7468-438F-8EEF-8F66B0425A75}"/>
          </ac:spMkLst>
        </pc:spChg>
        <pc:spChg chg="add del mod">
          <ac:chgData name="Chao Peng" userId="5097277206b168ac" providerId="LiveId" clId="{1F9040B4-D820-4EA8-8958-30FFA03C3DDF}" dt="2021-07-27T01:02:02.065" v="6671" actId="478"/>
          <ac:spMkLst>
            <pc:docMk/>
            <pc:sldMk cId="970245265" sldId="321"/>
            <ac:spMk id="20" creationId="{2313CA66-E97D-41E2-8BD2-A38C39118681}"/>
          </ac:spMkLst>
        </pc:spChg>
        <pc:spChg chg="add del mod">
          <ac:chgData name="Chao Peng" userId="5097277206b168ac" providerId="LiveId" clId="{1F9040B4-D820-4EA8-8958-30FFA03C3DDF}" dt="2021-07-27T01:03:21.224" v="6750" actId="21"/>
          <ac:spMkLst>
            <pc:docMk/>
            <pc:sldMk cId="970245265" sldId="321"/>
            <ac:spMk id="22" creationId="{199A59F6-2625-4878-B89D-8B30993BEEB0}"/>
          </ac:spMkLst>
        </pc:spChg>
        <pc:spChg chg="add del mod">
          <ac:chgData name="Chao Peng" userId="5097277206b168ac" providerId="LiveId" clId="{1F9040B4-D820-4EA8-8958-30FFA03C3DDF}" dt="2021-07-27T01:04:37.394" v="6887" actId="478"/>
          <ac:spMkLst>
            <pc:docMk/>
            <pc:sldMk cId="970245265" sldId="321"/>
            <ac:spMk id="23" creationId="{4AB9FBF9-2860-4836-AE53-33775067A6F5}"/>
          </ac:spMkLst>
        </pc:spChg>
        <pc:spChg chg="add del mod">
          <ac:chgData name="Chao Peng" userId="5097277206b168ac" providerId="LiveId" clId="{1F9040B4-D820-4EA8-8958-30FFA03C3DDF}" dt="2021-07-27T01:04:37.394" v="6887" actId="478"/>
          <ac:spMkLst>
            <pc:docMk/>
            <pc:sldMk cId="970245265" sldId="321"/>
            <ac:spMk id="24" creationId="{C4B0EC37-AE40-48E5-9CDD-0660522732AF}"/>
          </ac:spMkLst>
        </pc:spChg>
      </pc:sldChg>
      <pc:sldChg chg="addSp delSp modSp add mod">
        <pc:chgData name="Chao Peng" userId="5097277206b168ac" providerId="LiveId" clId="{1F9040B4-D820-4EA8-8958-30FFA03C3DDF}" dt="2021-07-27T06:22:39.023" v="7568" actId="20577"/>
        <pc:sldMkLst>
          <pc:docMk/>
          <pc:sldMk cId="2193435290" sldId="322"/>
        </pc:sldMkLst>
        <pc:spChg chg="del mod">
          <ac:chgData name="Chao Peng" userId="5097277206b168ac" providerId="LiveId" clId="{1F9040B4-D820-4EA8-8958-30FFA03C3DDF}" dt="2021-07-27T06:14:48.732" v="7016" actId="478"/>
          <ac:spMkLst>
            <pc:docMk/>
            <pc:sldMk cId="2193435290" sldId="322"/>
            <ac:spMk id="5" creationId="{D144F288-9C7F-4F45-B00D-3EC59F12D7A9}"/>
          </ac:spMkLst>
        </pc:spChg>
        <pc:spChg chg="del">
          <ac:chgData name="Chao Peng" userId="5097277206b168ac" providerId="LiveId" clId="{1F9040B4-D820-4EA8-8958-30FFA03C3DDF}" dt="2021-07-27T06:14:44.068" v="7014" actId="478"/>
          <ac:spMkLst>
            <pc:docMk/>
            <pc:sldMk cId="2193435290" sldId="322"/>
            <ac:spMk id="6" creationId="{D3E9D172-F376-4FD8-9AA7-34D6CF1C1917}"/>
          </ac:spMkLst>
        </pc:spChg>
        <pc:spChg chg="add del mod">
          <ac:chgData name="Chao Peng" userId="5097277206b168ac" providerId="LiveId" clId="{1F9040B4-D820-4EA8-8958-30FFA03C3DDF}" dt="2021-07-27T06:22:39.023" v="7568" actId="20577"/>
          <ac:spMkLst>
            <pc:docMk/>
            <pc:sldMk cId="2193435290" sldId="322"/>
            <ac:spMk id="8" creationId="{9704A006-E6D0-42BE-A8FA-72246196CF8C}"/>
          </ac:spMkLst>
        </pc:spChg>
        <pc:spChg chg="add del mod">
          <ac:chgData name="Chao Peng" userId="5097277206b168ac" providerId="LiveId" clId="{1F9040B4-D820-4EA8-8958-30FFA03C3DDF}" dt="2021-07-27T06:16:20.945" v="7125" actId="478"/>
          <ac:spMkLst>
            <pc:docMk/>
            <pc:sldMk cId="2193435290" sldId="322"/>
            <ac:spMk id="10" creationId="{DB353DC9-8EF4-499A-8114-12C49F5901D3}"/>
          </ac:spMkLst>
        </pc:spChg>
        <pc:spChg chg="mod">
          <ac:chgData name="Chao Peng" userId="5097277206b168ac" providerId="LiveId" clId="{1F9040B4-D820-4EA8-8958-30FFA03C3DDF}" dt="2021-07-27T06:15:09.614" v="7032" actId="20577"/>
          <ac:spMkLst>
            <pc:docMk/>
            <pc:sldMk cId="2193435290" sldId="322"/>
            <ac:spMk id="21" creationId="{AE692312-4717-4F4F-AE28-6BFF9BB06EAB}"/>
          </ac:spMkLst>
        </pc:spChg>
        <pc:picChg chg="add mod modCrop">
          <ac:chgData name="Chao Peng" userId="5097277206b168ac" providerId="LiveId" clId="{1F9040B4-D820-4EA8-8958-30FFA03C3DDF}" dt="2021-07-27T06:22:34.601" v="7559" actId="1076"/>
          <ac:picMkLst>
            <pc:docMk/>
            <pc:sldMk cId="2193435290" sldId="322"/>
            <ac:picMk id="3" creationId="{47F7533B-E3CD-4367-9882-74184AF85AE9}"/>
          </ac:picMkLst>
        </pc:picChg>
        <pc:picChg chg="del">
          <ac:chgData name="Chao Peng" userId="5097277206b168ac" providerId="LiveId" clId="{1F9040B4-D820-4EA8-8958-30FFA03C3DDF}" dt="2021-07-27T06:14:44.792" v="7015" actId="478"/>
          <ac:picMkLst>
            <pc:docMk/>
            <pc:sldMk cId="2193435290" sldId="322"/>
            <ac:picMk id="7" creationId="{3722AFC5-2EF0-4E4D-8B1C-ACB4BEFABD43}"/>
          </ac:picMkLst>
        </pc:picChg>
      </pc:sldChg>
      <pc:sldChg chg="addSp delSp modSp add mod">
        <pc:chgData name="Chao Peng" userId="5097277206b168ac" providerId="LiveId" clId="{1F9040B4-D820-4EA8-8958-30FFA03C3DDF}" dt="2021-07-27T06:36:28.086" v="7796" actId="21"/>
        <pc:sldMkLst>
          <pc:docMk/>
          <pc:sldMk cId="3425698699" sldId="323"/>
        </pc:sldMkLst>
        <pc:spChg chg="add mod">
          <ac:chgData name="Chao Peng" userId="5097277206b168ac" providerId="LiveId" clId="{1F9040B4-D820-4EA8-8958-30FFA03C3DDF}" dt="2021-07-27T06:25:14.111" v="7659" actId="1076"/>
          <ac:spMkLst>
            <pc:docMk/>
            <pc:sldMk cId="3425698699" sldId="323"/>
            <ac:spMk id="6" creationId="{99B10A26-9390-4DE1-8D98-E9790A32ABDD}"/>
          </ac:spMkLst>
        </pc:spChg>
        <pc:spChg chg="add del mod">
          <ac:chgData name="Chao Peng" userId="5097277206b168ac" providerId="LiveId" clId="{1F9040B4-D820-4EA8-8958-30FFA03C3DDF}" dt="2021-07-27T06:36:28.086" v="7796" actId="21"/>
          <ac:spMkLst>
            <pc:docMk/>
            <pc:sldMk cId="3425698699" sldId="323"/>
            <ac:spMk id="7" creationId="{85540926-A25E-4A6A-97C4-58F48E83E67B}"/>
          </ac:spMkLst>
        </pc:spChg>
        <pc:spChg chg="mod">
          <ac:chgData name="Chao Peng" userId="5097277206b168ac" providerId="LiveId" clId="{1F9040B4-D820-4EA8-8958-30FFA03C3DDF}" dt="2021-07-27T06:23:23.029" v="7575" actId="14100"/>
          <ac:spMkLst>
            <pc:docMk/>
            <pc:sldMk cId="3425698699" sldId="323"/>
            <ac:spMk id="8" creationId="{9704A006-E6D0-42BE-A8FA-72246196CF8C}"/>
          </ac:spMkLst>
        </pc:spChg>
        <pc:spChg chg="add mod">
          <ac:chgData name="Chao Peng" userId="5097277206b168ac" providerId="LiveId" clId="{1F9040B4-D820-4EA8-8958-30FFA03C3DDF}" dt="2021-07-27T06:25:18.845" v="7660" actId="1076"/>
          <ac:spMkLst>
            <pc:docMk/>
            <pc:sldMk cId="3425698699" sldId="323"/>
            <ac:spMk id="9" creationId="{E7C3A2C8-CDFB-47E2-8158-A2DFE88772FE}"/>
          </ac:spMkLst>
        </pc:spChg>
        <pc:spChg chg="add mod">
          <ac:chgData name="Chao Peng" userId="5097277206b168ac" providerId="LiveId" clId="{1F9040B4-D820-4EA8-8958-30FFA03C3DDF}" dt="2021-07-27T06:25:40.004" v="7661" actId="1076"/>
          <ac:spMkLst>
            <pc:docMk/>
            <pc:sldMk cId="3425698699" sldId="323"/>
            <ac:spMk id="10" creationId="{1F37274C-2D3E-4CD6-853F-6DD28361F7D7}"/>
          </ac:spMkLst>
        </pc:spChg>
        <pc:picChg chg="mod">
          <ac:chgData name="Chao Peng" userId="5097277206b168ac" providerId="LiveId" clId="{1F9040B4-D820-4EA8-8958-30FFA03C3DDF}" dt="2021-07-27T06:23:24.836" v="7576" actId="1076"/>
          <ac:picMkLst>
            <pc:docMk/>
            <pc:sldMk cId="3425698699" sldId="323"/>
            <ac:picMk id="3" creationId="{47F7533B-E3CD-4367-9882-74184AF85AE9}"/>
          </ac:picMkLst>
        </pc:picChg>
        <pc:picChg chg="add del mod">
          <ac:chgData name="Chao Peng" userId="5097277206b168ac" providerId="LiveId" clId="{1F9040B4-D820-4EA8-8958-30FFA03C3DDF}" dt="2021-07-27T06:23:30.654" v="7578" actId="478"/>
          <ac:picMkLst>
            <pc:docMk/>
            <pc:sldMk cId="3425698699" sldId="323"/>
            <ac:picMk id="5" creationId="{54A9523F-8E4F-4FD9-8882-D67527A91B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7563679" y="4877369"/>
            <a:ext cx="457200" cy="13716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B6AD5-6AD1-4D61-8250-409EFB9B70CB}"/>
              </a:ext>
            </a:extLst>
          </p:cNvPr>
          <p:cNvSpPr txBox="1"/>
          <p:nvPr userDrawn="1"/>
        </p:nvSpPr>
        <p:spPr>
          <a:xfrm>
            <a:off x="3842999" y="4808446"/>
            <a:ext cx="1601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Chao Peng, APS April 2021</a:t>
            </a:r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617"/>
            <a:ext cx="8272212" cy="438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345392"/>
            <a:ext cx="8272211" cy="31361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E8D7-E700-49C3-9992-3570C0EFFEF3}" type="datetime1">
              <a:rPr lang="en-US" smtClean="0"/>
              <a:t>7/27/2021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2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550432" y="4855282"/>
            <a:ext cx="457200" cy="13716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581A0A-C6BA-4D95-B328-746D454E3B1E}"/>
              </a:ext>
            </a:extLst>
          </p:cNvPr>
          <p:cNvSpPr txBox="1"/>
          <p:nvPr userDrawn="1"/>
        </p:nvSpPr>
        <p:spPr>
          <a:xfrm>
            <a:off x="3842999" y="4808446"/>
            <a:ext cx="1601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Chao Peng, APS April 2021</a:t>
            </a:r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ic.phy.anl.gov/tutorials/eic_tutorial/part2/adding_detectors" TargetMode="External"/><Relationship Id="rId2" Type="http://schemas.openxmlformats.org/officeDocument/2006/relationships/hyperlink" Target="https://eic.phy.anl.gov/tutorials/eic_tutorial/part1/simple_detector" TargetMode="Externa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ic.phy.anl.gov/tutorials/eic_tutorial/part3/running_juggler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ic.phy.anl.gov/eicd/" TargetMode="External"/><Relationship Id="rId2" Type="http://schemas.openxmlformats.org/officeDocument/2006/relationships/hyperlink" Target="https://eicweb.phy.anl.gov/EIC/detectors/athena" TargetMode="Externa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eicweb.phy.anl.gov/EIC/juggl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icweb.phy.anl.gov/EIC/juggler/-/tree/master/JugTrack" TargetMode="Externa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icweb.phy.anl.gov/EIC/benchmarks/reconstruction_benchmarks/-/tree/master/benchmarks/tracking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Status of Track Finding and fitting using ACTs in juggler analysis framework</a:t>
            </a:r>
            <a:endParaRPr lang="en-US" sz="20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9900" y="3437210"/>
            <a:ext cx="5511330" cy="295275"/>
          </a:xfrm>
        </p:spPr>
        <p:txBody>
          <a:bodyPr>
            <a:normAutofit/>
          </a:bodyPr>
          <a:lstStyle/>
          <a:p>
            <a:r>
              <a:rPr lang="en-US" dirty="0"/>
              <a:t>Chao Peng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9901" y="3720288"/>
            <a:ext cx="4225924" cy="848516"/>
          </a:xfrm>
        </p:spPr>
        <p:txBody>
          <a:bodyPr>
            <a:normAutofit/>
          </a:bodyPr>
          <a:lstStyle/>
          <a:p>
            <a:r>
              <a:rPr lang="en-US" dirty="0"/>
              <a:t>Argonne National Laboratory</a:t>
            </a:r>
          </a:p>
          <a:p>
            <a:endParaRPr lang="en-US" dirty="0"/>
          </a:p>
          <a:p>
            <a:r>
              <a:rPr lang="en-US" dirty="0"/>
              <a:t>For Athena Software Working Group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07/27/2021</a:t>
            </a:r>
          </a:p>
        </p:txBody>
      </p:sp>
      <p:pic>
        <p:nvPicPr>
          <p:cNvPr id="25" name="Picture Placeholder 24" descr="A picture containing text&#10;&#10;Description automatically generated">
            <a:extLst>
              <a:ext uri="{FF2B5EF4-FFF2-40B4-BE49-F238E27FC236}">
                <a16:creationId xmlns:a16="http://schemas.microsoft.com/office/drawing/2014/main" id="{7509D7EB-B24B-4B13-B4B1-C6B6A737782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2559" b="2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A Working Example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39A6D-CBA5-43FE-B8C5-45EB0711DCA4}"/>
              </a:ext>
            </a:extLst>
          </p:cNvPr>
          <p:cNvSpPr txBox="1">
            <a:spLocks/>
          </p:cNvSpPr>
          <p:nvPr/>
        </p:nvSpPr>
        <p:spPr>
          <a:xfrm>
            <a:off x="442987" y="822755"/>
            <a:ext cx="3833813" cy="124320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n"/>
            </a:pPr>
            <a:r>
              <a:rPr lang="en-US" sz="1200" b="1" dirty="0"/>
              <a:t>Run the example</a:t>
            </a:r>
          </a:p>
          <a:p>
            <a:pPr lvl="2">
              <a:buFont typeface="Wingdings" panose="05000000000000000000" pitchFamily="2" charset="2"/>
              <a:buChar char="p"/>
            </a:pPr>
            <a:endParaRPr lang="en-US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522B3-1F16-4106-9A61-550A8DE4665E}"/>
              </a:ext>
            </a:extLst>
          </p:cNvPr>
          <p:cNvSpPr txBox="1"/>
          <p:nvPr/>
        </p:nvSpPr>
        <p:spPr>
          <a:xfrm>
            <a:off x="928964" y="1256138"/>
            <a:ext cx="5668283" cy="461665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mkdir $HOME/eic &amp;&amp; cd $HOME/eic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curl 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https://eicweb.phy.anl.gov/containers/eic_container/-/raw/master/install.sh | bash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AF90A-AA80-4EF9-9FD8-3C0C8293125E}"/>
              </a:ext>
            </a:extLst>
          </p:cNvPr>
          <p:cNvSpPr txBox="1"/>
          <p:nvPr/>
        </p:nvSpPr>
        <p:spPr>
          <a:xfrm>
            <a:off x="843036" y="1018870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Install EIC container</a:t>
            </a:r>
            <a:endParaRPr lang="zh-CN" alt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6B84-F01C-46A6-9DB5-219AD1C2BD34}"/>
              </a:ext>
            </a:extLst>
          </p:cNvPr>
          <p:cNvSpPr txBox="1"/>
          <p:nvPr/>
        </p:nvSpPr>
        <p:spPr>
          <a:xfrm>
            <a:off x="843035" y="1720270"/>
            <a:ext cx="1519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Run EIC container</a:t>
            </a:r>
            <a:endParaRPr lang="zh-CN" altLang="en-US" sz="1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E119B9-400F-4034-94DB-F8C8989E2E58}"/>
              </a:ext>
            </a:extLst>
          </p:cNvPr>
          <p:cNvSpPr txBox="1"/>
          <p:nvPr/>
        </p:nvSpPr>
        <p:spPr>
          <a:xfrm>
            <a:off x="928964" y="2003704"/>
            <a:ext cx="792653" cy="27699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./eic-shell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FE153C-C106-4946-A2E9-C7E80779C15F}"/>
              </a:ext>
            </a:extLst>
          </p:cNvPr>
          <p:cNvSpPr txBox="1"/>
          <p:nvPr/>
        </p:nvSpPr>
        <p:spPr>
          <a:xfrm>
            <a:off x="839925" y="2286566"/>
            <a:ext cx="2560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Get Reconstruction benchmarks</a:t>
            </a:r>
            <a:endParaRPr lang="zh-CN" altLang="en-US" sz="1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915162-E596-4556-93A7-AA8D181DF651}"/>
              </a:ext>
            </a:extLst>
          </p:cNvPr>
          <p:cNvSpPr txBox="1"/>
          <p:nvPr/>
        </p:nvSpPr>
        <p:spPr>
          <a:xfrm>
            <a:off x="928963" y="2567629"/>
            <a:ext cx="5506123" cy="461665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git clone https://eicweb.phy.anl.gov/EIC/benchmarks/reconstruction_benchmarks.git 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cd reconstruction_benchmarks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E6213-AC32-4ED8-B592-2BEA2CAD8ECA}"/>
              </a:ext>
            </a:extLst>
          </p:cNvPr>
          <p:cNvSpPr txBox="1"/>
          <p:nvPr/>
        </p:nvSpPr>
        <p:spPr>
          <a:xfrm>
            <a:off x="839925" y="3027720"/>
            <a:ext cx="4120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Setup environment variables needed by the run script</a:t>
            </a:r>
            <a:endParaRPr lang="zh-CN" alt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1FBD0-0494-4602-BEE0-76140AE2F9C6}"/>
              </a:ext>
            </a:extLst>
          </p:cNvPr>
          <p:cNvSpPr txBox="1"/>
          <p:nvPr/>
        </p:nvSpPr>
        <p:spPr>
          <a:xfrm>
            <a:off x="928963" y="3303434"/>
            <a:ext cx="3509807" cy="830997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 /opt/detector/setup.sh</a:t>
            </a:r>
            <a:b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export DETECTOR_PATH=/opt/detector/share/athena</a:t>
            </a: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export JUGGLER_DETECTOR=athena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export JUGGLER_INSTALL_PREFIX=/usr/local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5D12B-8717-403F-8A98-3C2C755F9A04}"/>
              </a:ext>
            </a:extLst>
          </p:cNvPr>
          <p:cNvSpPr txBox="1"/>
          <p:nvPr/>
        </p:nvSpPr>
        <p:spPr>
          <a:xfrm>
            <a:off x="843035" y="4153669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Run benchmark</a:t>
            </a:r>
            <a:endParaRPr lang="zh-CN" alt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E7E29-8463-42DE-BEFE-9C8F9F35001E}"/>
              </a:ext>
            </a:extLst>
          </p:cNvPr>
          <p:cNvSpPr txBox="1"/>
          <p:nvPr/>
        </p:nvSpPr>
        <p:spPr>
          <a:xfrm>
            <a:off x="928964" y="4427623"/>
            <a:ext cx="5811271" cy="27699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python benchmarks/tracking/run_tracking_benchmarks.py --etamin=-3 --etamax=3 -n 100</a:t>
            </a:r>
          </a:p>
        </p:txBody>
      </p:sp>
    </p:spTree>
    <p:extLst>
      <p:ext uri="{BB962C8B-B14F-4D97-AF65-F5344CB8AC3E}">
        <p14:creationId xmlns:p14="http://schemas.microsoft.com/office/powerpoint/2010/main" val="230618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54BAAF3-7E76-4072-92BA-BB408008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8" y="56111"/>
            <a:ext cx="6398895" cy="47991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78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Developing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39A6D-CBA5-43FE-B8C5-45EB0711DCA4}"/>
              </a:ext>
            </a:extLst>
          </p:cNvPr>
          <p:cNvSpPr txBox="1">
            <a:spLocks/>
          </p:cNvSpPr>
          <p:nvPr/>
        </p:nvSpPr>
        <p:spPr>
          <a:xfrm>
            <a:off x="442987" y="822755"/>
            <a:ext cx="7057951" cy="124320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n"/>
            </a:pPr>
            <a:r>
              <a:rPr lang="en-US" sz="1200" b="1" dirty="0"/>
              <a:t>Develop based on the example (after “run the example”, assumed in container)</a:t>
            </a:r>
          </a:p>
          <a:p>
            <a:pPr lvl="2">
              <a:buFont typeface="Wingdings" panose="05000000000000000000" pitchFamily="2" charset="2"/>
              <a:buChar char="p"/>
            </a:pPr>
            <a:endParaRPr lang="en-US" sz="1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522B3-1F16-4106-9A61-550A8DE4665E}"/>
              </a:ext>
            </a:extLst>
          </p:cNvPr>
          <p:cNvSpPr txBox="1"/>
          <p:nvPr/>
        </p:nvSpPr>
        <p:spPr>
          <a:xfrm>
            <a:off x="928964" y="1294242"/>
            <a:ext cx="4908716" cy="2492990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cd $HOME/eic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git clone https://eicweb.phy.anl.gov/EIC/detectors/athena.git &amp;&amp; cd athena</a:t>
            </a:r>
            <a:b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mkdir build &amp;&amp; cd build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cmake .. -DCMAKE_INSTALL_PREFIX=$ATHENA_PREFIX</a:t>
            </a:r>
            <a:b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-j install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export DETECTOR_PATH=$ATHENA_PREFIX/share/athena</a:t>
            </a:r>
          </a:p>
          <a:p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cd $HOME/eic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git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clone</a:t>
            </a:r>
            <a:r>
              <a:rPr lang="zh-CN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https://eicweb.phy.anl.gov/EIC/detectors/ip6.git &amp;&amp; cd ip6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mkdir build &amp;&amp; cd build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cmake .. -DCMAKE_INSTALL_PREFIX=$ATHENA_PREFIX</a:t>
            </a:r>
            <a:b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-j install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cp –r ../ip6 $DETECTOR_PATH/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AF90A-AA80-4EF9-9FD8-3C0C8293125E}"/>
              </a:ext>
            </a:extLst>
          </p:cNvPr>
          <p:cNvSpPr txBox="1"/>
          <p:nvPr/>
        </p:nvSpPr>
        <p:spPr>
          <a:xfrm>
            <a:off x="843036" y="1018870"/>
            <a:ext cx="1838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Install Athena detector</a:t>
            </a:r>
            <a:endParaRPr lang="zh-CN" altLang="en-US" sz="12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7734CB-331C-4066-A9DF-2E694B7EB4E7}"/>
              </a:ext>
            </a:extLst>
          </p:cNvPr>
          <p:cNvSpPr txBox="1"/>
          <p:nvPr/>
        </p:nvSpPr>
        <p:spPr>
          <a:xfrm>
            <a:off x="843035" y="3785605"/>
            <a:ext cx="1880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Modify/adding detector</a:t>
            </a:r>
            <a:endParaRPr lang="zh-CN" altLang="en-US" sz="1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A2D7B-8FF2-4F02-A1FB-0E1B6D9F2F0C}"/>
              </a:ext>
            </a:extLst>
          </p:cNvPr>
          <p:cNvSpPr txBox="1"/>
          <p:nvPr/>
        </p:nvSpPr>
        <p:spPr>
          <a:xfrm>
            <a:off x="843035" y="4065250"/>
            <a:ext cx="7372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See software tutorial</a:t>
            </a:r>
            <a:br>
              <a:rPr lang="en-US" altLang="zh-CN" sz="1200" dirty="0"/>
            </a:br>
            <a:r>
              <a:rPr lang="zh-CN" altLang="en-US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https://eic.phy.anl.gov/tutorials/eic_tutorial/part1/simple_detector</a:t>
            </a:r>
            <a:br>
              <a:rPr lang="en-US" altLang="zh-CN" sz="1200" dirty="0">
                <a:solidFill>
                  <a:schemeClr val="tx2"/>
                </a:solidFill>
              </a:rPr>
            </a:br>
            <a:r>
              <a:rPr lang="en-US" altLang="zh-CN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https://eic.phy.anl.gov/tutorials/eic_tutorial/part2/adding_detectors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Developing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C39A6D-CBA5-43FE-B8C5-45EB0711DCA4}"/>
              </a:ext>
            </a:extLst>
          </p:cNvPr>
          <p:cNvSpPr txBox="1">
            <a:spLocks/>
          </p:cNvSpPr>
          <p:nvPr/>
        </p:nvSpPr>
        <p:spPr>
          <a:xfrm>
            <a:off x="442987" y="822755"/>
            <a:ext cx="7057951" cy="124320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n"/>
            </a:pPr>
            <a:r>
              <a:rPr lang="en-US" sz="1200" b="1" dirty="0"/>
              <a:t>Develop based on the example (after “run the example”)</a:t>
            </a:r>
          </a:p>
          <a:p>
            <a:pPr lvl="2">
              <a:buFont typeface="Wingdings" panose="05000000000000000000" pitchFamily="2" charset="2"/>
              <a:buChar char="p"/>
            </a:pPr>
            <a:endParaRPr lang="en-US" sz="1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AF90A-AA80-4EF9-9FD8-3C0C8293125E}"/>
              </a:ext>
            </a:extLst>
          </p:cNvPr>
          <p:cNvSpPr txBox="1"/>
          <p:nvPr/>
        </p:nvSpPr>
        <p:spPr>
          <a:xfrm>
            <a:off x="843036" y="1018870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Install Juggler</a:t>
            </a:r>
            <a:endParaRPr lang="zh-CN" altLang="en-US" sz="1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576B84-F01C-46A6-9DB5-219AD1C2BD34}"/>
              </a:ext>
            </a:extLst>
          </p:cNvPr>
          <p:cNvSpPr txBox="1"/>
          <p:nvPr/>
        </p:nvSpPr>
        <p:spPr>
          <a:xfrm>
            <a:off x="839925" y="2497033"/>
            <a:ext cx="206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Modify/adding algorithms</a:t>
            </a:r>
            <a:endParaRPr lang="zh-CN" altLang="en-US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5D12B-8717-403F-8A98-3C2C755F9A04}"/>
              </a:ext>
            </a:extLst>
          </p:cNvPr>
          <p:cNvSpPr txBox="1"/>
          <p:nvPr/>
        </p:nvSpPr>
        <p:spPr>
          <a:xfrm>
            <a:off x="843035" y="3282117"/>
            <a:ext cx="3951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/>
              <a:t>Run benchmark with modified detector and Juggler</a:t>
            </a:r>
            <a:endParaRPr lang="zh-CN" alt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E7E29-8463-42DE-BEFE-9C8F9F35001E}"/>
              </a:ext>
            </a:extLst>
          </p:cNvPr>
          <p:cNvSpPr txBox="1"/>
          <p:nvPr/>
        </p:nvSpPr>
        <p:spPr>
          <a:xfrm>
            <a:off x="928964" y="3560833"/>
            <a:ext cx="5811271" cy="461665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cd $HOME/eic/reconstruction_benchmarks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python benchmarks/tracking/run_tracking_benchmarks.py --etamin=-3 --etamax=3 -n 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34DE0D-9268-4F8E-B563-0A830D61DDBE}"/>
              </a:ext>
            </a:extLst>
          </p:cNvPr>
          <p:cNvSpPr txBox="1"/>
          <p:nvPr/>
        </p:nvSpPr>
        <p:spPr>
          <a:xfrm>
            <a:off x="928963" y="1297748"/>
            <a:ext cx="5688545" cy="1200329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cd $HOME/eic</a:t>
            </a:r>
          </a:p>
          <a:p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git clone https://eicweb.phy.anl.gov/EIC/juggler.git &amp;&amp; cd juggler &amp;&amp; git checkout v1.8.0</a:t>
            </a:r>
            <a:b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200" dirty="0">
                <a:latin typeface="Calibri" panose="020F0502020204030204" pitchFamily="34" charset="0"/>
                <a:cs typeface="Calibri" panose="020F0502020204030204" pitchFamily="34" charset="0"/>
              </a:rPr>
              <a:t>mkdir build &amp;&amp; cd build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cmake .. -DCMAKE_INSTALL_PREFIX=$ATHENA_PREFIX</a:t>
            </a:r>
            <a:b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-j install</a:t>
            </a:r>
          </a:p>
          <a:p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export JUGGLER_INSTALL_PREFIX=$ATHENA_PREFIX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232ED-9374-49B8-8048-5FCDE978B3D4}"/>
              </a:ext>
            </a:extLst>
          </p:cNvPr>
          <p:cNvSpPr txBox="1"/>
          <p:nvPr/>
        </p:nvSpPr>
        <p:spPr>
          <a:xfrm>
            <a:off x="839925" y="2776085"/>
            <a:ext cx="7372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See software tutorial</a:t>
            </a:r>
          </a:p>
          <a:p>
            <a:r>
              <a:rPr lang="en-US" altLang="zh-CN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https://eic.phy.anl.gov/tutorials/eic_tutorial/part3/running_juggler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4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Athena Software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4F288-9C7F-4F45-B00D-3EC59F12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8126"/>
            <a:ext cx="7923122" cy="3514597"/>
          </a:xfrm>
        </p:spPr>
        <p:txBody>
          <a:bodyPr>
            <a:normAutofit/>
          </a:bodyPr>
          <a:lstStyle/>
          <a:p>
            <a:r>
              <a:rPr lang="en-US" sz="1600" dirty="0"/>
              <a:t>Simulation with DD4hep</a:t>
            </a:r>
          </a:p>
          <a:p>
            <a:pPr lvl="1"/>
            <a:r>
              <a:rPr lang="en-US" sz="1600" dirty="0"/>
              <a:t>Subdetector plugins for Athena detector</a:t>
            </a:r>
          </a:p>
          <a:p>
            <a:endParaRPr lang="en-US" sz="1600" dirty="0"/>
          </a:p>
          <a:p>
            <a:r>
              <a:rPr lang="en-US" sz="1600" dirty="0"/>
              <a:t>Data model: EICD</a:t>
            </a:r>
          </a:p>
          <a:p>
            <a:pPr lvl="1"/>
            <a:r>
              <a:rPr lang="en-US" sz="1600" dirty="0"/>
              <a:t>Built upon PODIO</a:t>
            </a:r>
          </a:p>
          <a:p>
            <a:pPr lvl="1"/>
            <a:r>
              <a:rPr lang="en-US" sz="1600" dirty="0"/>
              <a:t>Flat data structure, connect tracks, hits, clusters with indices</a:t>
            </a:r>
          </a:p>
          <a:p>
            <a:endParaRPr lang="en-US" sz="1600" dirty="0"/>
          </a:p>
          <a:p>
            <a:r>
              <a:rPr lang="en-US" sz="1600" dirty="0"/>
              <a:t>Analysis framework: Juggler</a:t>
            </a:r>
          </a:p>
          <a:p>
            <a:pPr lvl="1"/>
            <a:r>
              <a:rPr lang="en-US" sz="1600" dirty="0"/>
              <a:t>Built upon GAUDI framework</a:t>
            </a:r>
          </a:p>
          <a:p>
            <a:pPr lvl="1"/>
            <a:r>
              <a:rPr lang="en-US" sz="1600" dirty="0"/>
              <a:t>Algorithms and tools for digitization, clustering, tracking,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B0F54A-03FC-4321-A3E7-3942BA023F9B}"/>
              </a:ext>
            </a:extLst>
          </p:cNvPr>
          <p:cNvSpPr txBox="1"/>
          <p:nvPr/>
        </p:nvSpPr>
        <p:spPr>
          <a:xfrm>
            <a:off x="3205146" y="1094311"/>
            <a:ext cx="57673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https://eicweb.phy.anl.gov/EIC/detectors/athena</a:t>
            </a:r>
            <a:endParaRPr lang="en-US" altLang="zh-CN" sz="12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6C9C0-27B3-4508-8A25-3D3CADA79026}"/>
              </a:ext>
            </a:extLst>
          </p:cNvPr>
          <p:cNvSpPr txBox="1"/>
          <p:nvPr/>
        </p:nvSpPr>
        <p:spPr>
          <a:xfrm>
            <a:off x="3205146" y="1972500"/>
            <a:ext cx="4957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https://eic.phy.anl.gov/eicd</a:t>
            </a:r>
            <a:endParaRPr lang="en-US" altLang="zh-CN" sz="12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C9156-020D-4F25-B5D6-C08F68AFB55D}"/>
              </a:ext>
            </a:extLst>
          </p:cNvPr>
          <p:cNvSpPr txBox="1"/>
          <p:nvPr/>
        </p:nvSpPr>
        <p:spPr>
          <a:xfrm>
            <a:off x="3205146" y="3123631"/>
            <a:ext cx="49577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2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https://eicweb.phy.anl.gov/EIC/juggler</a:t>
            </a:r>
            <a:endParaRPr lang="en-US" altLang="zh-CN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Acts for Tracking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04A006-E6D0-42BE-A8FA-72246196C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8126"/>
            <a:ext cx="7981949" cy="3514597"/>
          </a:xfrm>
        </p:spPr>
        <p:txBody>
          <a:bodyPr>
            <a:normAutofit/>
          </a:bodyPr>
          <a:lstStyle/>
          <a:p>
            <a:r>
              <a:rPr lang="en-US" sz="1400" dirty="0"/>
              <a:t>Acts is a particle track reconstruction toolkit that is widely used in high energy physics</a:t>
            </a:r>
          </a:p>
          <a:p>
            <a:pPr lvl="1"/>
            <a:r>
              <a:rPr lang="en-US" sz="1400" dirty="0"/>
              <a:t>Common algorithms for track propagation and fitting, seed finding, and vertexing</a:t>
            </a:r>
          </a:p>
          <a:p>
            <a:pPr lvl="1"/>
            <a:r>
              <a:rPr lang="en-US" altLang="zh-CN" sz="1400" dirty="0"/>
              <a:t>Independent of tracking detectors</a:t>
            </a:r>
          </a:p>
          <a:p>
            <a:pPr lvl="1"/>
            <a:r>
              <a:rPr lang="en-US" altLang="zh-CN" sz="1400" dirty="0"/>
              <a:t>Actively developing and well maintained</a:t>
            </a:r>
          </a:p>
          <a:p>
            <a:pPr lvl="1"/>
            <a:r>
              <a:rPr lang="en-US" sz="1400" dirty="0"/>
              <a:t>Native support for geometry description using DD4hep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F7533B-E3CD-4367-9882-74184AF8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" r="314"/>
          <a:stretch/>
        </p:blipFill>
        <p:spPr>
          <a:xfrm>
            <a:off x="1021987" y="2440110"/>
            <a:ext cx="6642825" cy="2115537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43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Acts for Tracking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04A006-E6D0-42BE-A8FA-72246196C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8126"/>
            <a:ext cx="5934345" cy="3514597"/>
          </a:xfrm>
        </p:spPr>
        <p:txBody>
          <a:bodyPr>
            <a:normAutofit/>
          </a:bodyPr>
          <a:lstStyle/>
          <a:p>
            <a:r>
              <a:rPr lang="en-US" sz="1400" dirty="0"/>
              <a:t>Acts is a particle track reconstruction toolkit that is widely used in high energy physics</a:t>
            </a:r>
          </a:p>
          <a:p>
            <a:pPr lvl="1"/>
            <a:r>
              <a:rPr lang="en-US" sz="1400" dirty="0"/>
              <a:t>Common algorithms for track propagation and fitting, seed finding, and vertexing</a:t>
            </a:r>
          </a:p>
          <a:p>
            <a:pPr lvl="1"/>
            <a:r>
              <a:rPr lang="en-US" altLang="zh-CN" sz="1400" dirty="0"/>
              <a:t>Independent of tracking detectors</a:t>
            </a:r>
          </a:p>
          <a:p>
            <a:pPr lvl="1"/>
            <a:r>
              <a:rPr lang="en-US" altLang="zh-CN" sz="1400" dirty="0"/>
              <a:t>Actively developing and well maintained</a:t>
            </a:r>
          </a:p>
          <a:p>
            <a:pPr lvl="1"/>
            <a:r>
              <a:rPr lang="en-US" sz="1400" dirty="0"/>
              <a:t>Native support for geometry description using DD4hep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F7533B-E3CD-4367-9882-74184AF8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" r="314"/>
          <a:stretch/>
        </p:blipFill>
        <p:spPr>
          <a:xfrm>
            <a:off x="779100" y="2875424"/>
            <a:ext cx="4893038" cy="1558283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A9523F-8E4F-4FD9-8882-D67527A91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995" y="621711"/>
            <a:ext cx="1952355" cy="4090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10A26-9390-4DE1-8D98-E9790A32ABDD}"/>
              </a:ext>
            </a:extLst>
          </p:cNvPr>
          <p:cNvSpPr txBox="1"/>
          <p:nvPr/>
        </p:nvSpPr>
        <p:spPr>
          <a:xfrm>
            <a:off x="7024947" y="514392"/>
            <a:ext cx="73398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200" dirty="0"/>
              <a:t>ATLAS ITk</a:t>
            </a:r>
            <a:endParaRPr lang="zh-CN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3A2C8-CDFB-47E2-8158-A2DFE88772FE}"/>
              </a:ext>
            </a:extLst>
          </p:cNvPr>
          <p:cNvSpPr txBox="1"/>
          <p:nvPr/>
        </p:nvSpPr>
        <p:spPr>
          <a:xfrm>
            <a:off x="6713516" y="1891785"/>
            <a:ext cx="1575111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200" dirty="0"/>
              <a:t>PANDA silicon detector</a:t>
            </a:r>
            <a:endParaRPr lang="zh-CN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7274C-2D3E-4CD6-853F-6DD28361F7D7}"/>
              </a:ext>
            </a:extLst>
          </p:cNvPr>
          <p:cNvSpPr txBox="1"/>
          <p:nvPr/>
        </p:nvSpPr>
        <p:spPr>
          <a:xfrm>
            <a:off x="6713445" y="3143975"/>
            <a:ext cx="1707199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200" dirty="0"/>
              <a:t>sPHENIX silicon trackers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569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Acts Tracking with DD4hep and Juggler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4F288-9C7F-4F45-B00D-3EC59F12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8126"/>
            <a:ext cx="4171950" cy="3514597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Acts is now working in Athena software</a:t>
            </a:r>
          </a:p>
          <a:p>
            <a:pPr lvl="1"/>
            <a:r>
              <a:rPr lang="en-US" altLang="zh-CN" sz="1400" dirty="0"/>
              <a:t>Simulation output from DD4hep</a:t>
            </a:r>
          </a:p>
          <a:p>
            <a:pPr lvl="1"/>
            <a:endParaRPr lang="en-US" altLang="zh-CN" sz="1400" dirty="0"/>
          </a:p>
          <a:p>
            <a:pPr lvl="1"/>
            <a:r>
              <a:rPr lang="en-US" altLang="zh-CN" sz="1400" dirty="0"/>
              <a:t>Digitization, track finding and fitting with Acts::CKF in Juggler framework</a:t>
            </a:r>
          </a:p>
          <a:p>
            <a:pPr marL="284162" lvl="1" indent="0">
              <a:buNone/>
            </a:pPr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r>
              <a:rPr lang="en-US" altLang="zh-CN" sz="1400" dirty="0"/>
              <a:t>Implemented example algorithms from Acts in Juggler (W. Armstrong)</a:t>
            </a:r>
          </a:p>
          <a:p>
            <a:pPr marL="284162" lvl="1" indent="0">
              <a:buNone/>
            </a:pPr>
            <a:endParaRPr lang="en-US" altLang="zh-CN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Tested truth seeding and track finding/fitting with Combinatorial Kalman Filter</a:t>
            </a:r>
          </a:p>
          <a:p>
            <a:pPr marL="284162" lvl="1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CKF with barrel trackers give reasonable results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9D172-F376-4FD8-9AA7-34D6CF1C1917}"/>
              </a:ext>
            </a:extLst>
          </p:cNvPr>
          <p:cNvSpPr txBox="1"/>
          <p:nvPr/>
        </p:nvSpPr>
        <p:spPr>
          <a:xfrm>
            <a:off x="800100" y="2818276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https://eicweb.phy.anl.gov/EIC/juggler/-/tree/master/JugTrack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2AFC5-2EF0-4E4D-8B1C-ACB4BEFA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76" y="1381126"/>
            <a:ext cx="3687926" cy="24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8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Tracking with DD4hep and Juggler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4F288-9C7F-4F45-B00D-3EC59F12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8126"/>
            <a:ext cx="7923122" cy="3514597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Known issues in the software</a:t>
            </a:r>
          </a:p>
          <a:p>
            <a:pPr lvl="1"/>
            <a:r>
              <a:rPr lang="en-US" altLang="zh-CN" sz="1600" dirty="0"/>
              <a:t>Geometry issue with endcaps and outer barrel, Acts cannot determine the container volume for Barrel + Endcaps</a:t>
            </a:r>
          </a:p>
          <a:p>
            <a:pPr lvl="1"/>
            <a:r>
              <a:rPr lang="en-US" altLang="zh-CN" sz="1600" dirty="0"/>
              <a:t>Might be due to missing information to Acts or just typos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Ongoing works</a:t>
            </a:r>
          </a:p>
          <a:p>
            <a:pPr lvl="1"/>
            <a:r>
              <a:rPr lang="en-US" sz="1600" dirty="0"/>
              <a:t>Debugging the geometry issue</a:t>
            </a:r>
          </a:p>
          <a:p>
            <a:pPr lvl="1"/>
            <a:r>
              <a:rPr lang="en-US" sz="1600" dirty="0"/>
              <a:t>Testing more algorithms from Acts Example (vertexing, seeding from clusters, …)</a:t>
            </a:r>
          </a:p>
          <a:p>
            <a:pPr lvl="1"/>
            <a:r>
              <a:rPr lang="en-US" sz="1600" dirty="0"/>
              <a:t>Finalizing data model for tracking outputs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156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ear, metalware&#10;&#10;Description automatically generated">
            <a:extLst>
              <a:ext uri="{FF2B5EF4-FFF2-40B4-BE49-F238E27FC236}">
                <a16:creationId xmlns:a16="http://schemas.microsoft.com/office/drawing/2014/main" id="{4C96095D-DCC5-4DE9-A73B-9CBBA18E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15" y="1989663"/>
            <a:ext cx="3736285" cy="24709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Some Tests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4F288-9C7F-4F45-B00D-3EC59F12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8126"/>
            <a:ext cx="7923122" cy="3514597"/>
          </a:xfrm>
        </p:spPr>
        <p:txBody>
          <a:bodyPr>
            <a:normAutofit/>
          </a:bodyPr>
          <a:lstStyle/>
          <a:p>
            <a:r>
              <a:rPr lang="en-US" sz="1600" dirty="0"/>
              <a:t>Tracking tests from </a:t>
            </a:r>
            <a:r>
              <a:rPr lang="en-US" sz="1600" b="1" dirty="0"/>
              <a:t>Miguel Arratia,</a:t>
            </a:r>
            <a:r>
              <a:rPr lang="en-US" sz="1600" dirty="0"/>
              <a:t> </a:t>
            </a:r>
            <a:r>
              <a:rPr lang="en-US" sz="1600" b="1" dirty="0"/>
              <a:t>Wouter Deconinck, and </a:t>
            </a:r>
            <a:r>
              <a:rPr lang="en-US" altLang="zh-CN" sz="1600" b="1" dirty="0"/>
              <a:t>Reynier Cruz Torres</a:t>
            </a:r>
            <a:endParaRPr lang="en-US" sz="1600" b="1" dirty="0"/>
          </a:p>
          <a:p>
            <a:pPr lvl="1"/>
            <a:r>
              <a:rPr lang="en-US" sz="1600" dirty="0"/>
              <a:t>DD4hep detector (modified OpenDataDetector from Acts Examples)</a:t>
            </a:r>
          </a:p>
          <a:p>
            <a:pPr lvl="1"/>
            <a:r>
              <a:rPr lang="en-US" sz="1600" dirty="0"/>
              <a:t>Acts with Juggler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60EC9-9C42-46FB-B713-BE4AE1396DAB}"/>
              </a:ext>
            </a:extLst>
          </p:cNvPr>
          <p:cNvSpPr txBox="1"/>
          <p:nvPr/>
        </p:nvSpPr>
        <p:spPr>
          <a:xfrm>
            <a:off x="5977100" y="2260002"/>
            <a:ext cx="2403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Modified OpenDataDetector</a:t>
            </a:r>
            <a:endParaRPr lang="zh-CN" altLang="en-US" sz="1400" dirty="0"/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7DD64295-A27E-4857-8989-84A99767E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919" y="2225346"/>
            <a:ext cx="2510995" cy="2034525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3D9929F7-1061-4A19-8863-AAADB4D31D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633" y="2072238"/>
            <a:ext cx="2568056" cy="2625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1CF695-03E3-4694-8C1D-BC2F75C20D38}"/>
              </a:ext>
            </a:extLst>
          </p:cNvPr>
          <p:cNvSpPr txBox="1"/>
          <p:nvPr/>
        </p:nvSpPr>
        <p:spPr>
          <a:xfrm>
            <a:off x="3263117" y="4431969"/>
            <a:ext cx="2301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Plots courtesy of Miguel Arratia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147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A Working Example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4F288-9C7F-4F45-B00D-3EC59F12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8126"/>
            <a:ext cx="7923122" cy="3514597"/>
          </a:xfrm>
        </p:spPr>
        <p:txBody>
          <a:bodyPr>
            <a:normAutofit/>
          </a:bodyPr>
          <a:lstStyle/>
          <a:p>
            <a:r>
              <a:rPr lang="en-US" sz="1600" dirty="0"/>
              <a:t>Using barrel trackers of the current Athena implementation</a:t>
            </a:r>
          </a:p>
          <a:p>
            <a:endParaRPr lang="en-US" sz="1600" dirty="0"/>
          </a:p>
          <a:p>
            <a:r>
              <a:rPr lang="en-US" sz="1600" dirty="0">
                <a:solidFill>
                  <a:schemeClr val="tx2"/>
                </a:solidFill>
              </a:rPr>
              <a:t>run_tracking_benchmarks.py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B50E0-C6B4-4F24-BF50-33D11A6438A2}"/>
              </a:ext>
            </a:extLst>
          </p:cNvPr>
          <p:cNvSpPr txBox="1"/>
          <p:nvPr/>
        </p:nvSpPr>
        <p:spPr>
          <a:xfrm>
            <a:off x="709611" y="1352847"/>
            <a:ext cx="7377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https://eicweb.phy.anl.gov/EIC/benchmarks/reconstruction_benchmarks/-/tree/master/benchmarks/tracking</a:t>
            </a:r>
            <a:endParaRPr lang="zh-CN" altLang="en-US" sz="12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10955-D70D-4134-8EB2-2CDCC4793DB3}"/>
              </a:ext>
            </a:extLst>
          </p:cNvPr>
          <p:cNvSpPr txBox="1"/>
          <p:nvPr/>
        </p:nvSpPr>
        <p:spPr>
          <a:xfrm>
            <a:off x="1323973" y="2098471"/>
            <a:ext cx="1837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Simulation (particle gun)</a:t>
            </a:r>
            <a:endParaRPr lang="zh-CN" altLang="en-US" sz="1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3180DE-93CC-4AB6-82D3-2185B824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8" y="2375470"/>
            <a:ext cx="3393985" cy="2327304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D98392-7BDF-4413-8276-5FF8DFB51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151" y="2369318"/>
            <a:ext cx="3703683" cy="2333456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100A302-C97C-477D-924C-9BA05A0AABC0}"/>
              </a:ext>
            </a:extLst>
          </p:cNvPr>
          <p:cNvSpPr txBox="1"/>
          <p:nvPr/>
        </p:nvSpPr>
        <p:spPr>
          <a:xfrm>
            <a:off x="4586449" y="2092319"/>
            <a:ext cx="323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Reconstruction (</a:t>
            </a:r>
            <a:r>
              <a:rPr lang="en-US" altLang="zh-CN" sz="1200" dirty="0" err="1"/>
              <a:t>digi</a:t>
            </a:r>
            <a:r>
              <a:rPr lang="en-US" altLang="zh-CN" sz="1200" dirty="0"/>
              <a:t>. + tracking) and analysis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738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B2286-170A-41CE-AD0A-7C0D0955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E692312-4717-4F4F-AE28-6BFF9BB0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87" y="0"/>
            <a:ext cx="8372901" cy="621711"/>
          </a:xfrm>
        </p:spPr>
        <p:txBody>
          <a:bodyPr/>
          <a:lstStyle/>
          <a:p>
            <a:r>
              <a:rPr lang="en-US" cap="none" dirty="0"/>
              <a:t>A Working Example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4F288-9C7F-4F45-B00D-3EC59F12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8126"/>
            <a:ext cx="7923122" cy="3514597"/>
          </a:xfrm>
        </p:spPr>
        <p:txBody>
          <a:bodyPr>
            <a:normAutofit/>
          </a:bodyPr>
          <a:lstStyle/>
          <a:p>
            <a:r>
              <a:rPr lang="en-US" sz="1400" dirty="0"/>
              <a:t>Reconstruction option file</a:t>
            </a:r>
          </a:p>
          <a:p>
            <a:pPr lvl="1"/>
            <a:r>
              <a:rPr lang="en-US" altLang="zh-CN" sz="1400" dirty="0"/>
              <a:t>call algorithms developed in Juggler</a:t>
            </a:r>
            <a:endParaRPr lang="en-US" sz="1400" dirty="0"/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options/truth_seeded_tracking.py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6CAF7B-1EE4-4F55-BDE3-337233E89E25}"/>
              </a:ext>
            </a:extLst>
          </p:cNvPr>
          <p:cNvSpPr txBox="1">
            <a:spLocks/>
          </p:cNvSpPr>
          <p:nvPr/>
        </p:nvSpPr>
        <p:spPr>
          <a:xfrm>
            <a:off x="373154" y="2002547"/>
            <a:ext cx="3833813" cy="1243201"/>
          </a:xfrm>
          <a:prstGeom prst="rect">
            <a:avLst/>
          </a:prstGeom>
        </p:spPr>
        <p:txBody>
          <a:bodyPr vert="horz" lIns="0" tIns="0" rIns="0" bIns="45720" rtlCol="0">
            <a:normAutofit lnSpcReduction="10000"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p"/>
            </a:pPr>
            <a:r>
              <a:rPr lang="en-US" sz="1200" b="1" dirty="0"/>
              <a:t>Digitize: simulation hits -&gt; readout signals.</a:t>
            </a:r>
            <a:br>
              <a:rPr lang="en-US" sz="1200" dirty="0"/>
            </a:br>
            <a:r>
              <a:rPr lang="en-US" sz="1200" dirty="0"/>
              <a:t>noise, resolution smearing, time jitters could be added here.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sz="1200" b="1" dirty="0"/>
              <a:t>Reconstruct: Readout signals -&gt; hits</a:t>
            </a:r>
            <a:br>
              <a:rPr lang="en-US" sz="1200" b="1" dirty="0"/>
            </a:br>
            <a:r>
              <a:rPr lang="en-US" sz="1200" dirty="0"/>
              <a:t>Only readout unit info is available here (position, signal strength, timing). “calibration” could be implemented here.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CB0DE9-4000-4D15-93C9-43DF8DF6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863" y="1480240"/>
            <a:ext cx="3533275" cy="14325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FC3B37-37E5-4D59-8522-4C837C69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32" y="3365671"/>
            <a:ext cx="2981666" cy="573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580019-0378-42E1-B202-CA74F17A9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18" y="4058713"/>
            <a:ext cx="3460660" cy="43867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F880082-0CE9-45BB-A4AC-E26C5E881CFE}"/>
              </a:ext>
            </a:extLst>
          </p:cNvPr>
          <p:cNvSpPr txBox="1">
            <a:spLocks/>
          </p:cNvSpPr>
          <p:nvPr/>
        </p:nvSpPr>
        <p:spPr>
          <a:xfrm>
            <a:off x="4419601" y="273966"/>
            <a:ext cx="3833813" cy="124320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p"/>
            </a:pPr>
            <a:r>
              <a:rPr lang="en-US" sz="1200" b="1" dirty="0"/>
              <a:t>Source link: </a:t>
            </a:r>
            <a:r>
              <a:rPr lang="en-US" sz="1200" dirty="0"/>
              <a:t>prepare data to feed Acts.</a:t>
            </a:r>
            <a:br>
              <a:rPr lang="en-US" sz="1200" dirty="0"/>
            </a:br>
            <a:r>
              <a:rPr lang="en-US" sz="1200" dirty="0"/>
              <a:t>Link measurements (</a:t>
            </a:r>
            <a:r>
              <a:rPr lang="en-US" sz="1200" dirty="0" err="1"/>
              <a:t>rec_hits</a:t>
            </a:r>
            <a:r>
              <a:rPr lang="en-US" sz="1200" dirty="0"/>
              <a:t>) to Acts surfaces (geometry information)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sz="1200" b="1" dirty="0"/>
              <a:t>Seeding:</a:t>
            </a:r>
            <a:r>
              <a:rPr lang="en-US" sz="1200" dirty="0"/>
              <a:t> truth seeding from MC particles</a:t>
            </a:r>
            <a:br>
              <a:rPr lang="en-US" sz="1200" b="1" dirty="0"/>
            </a:br>
            <a:r>
              <a:rPr lang="en-US" sz="1200" dirty="0"/>
              <a:t>Other seeding algorithms from Acts are migrated but not thoroughly tested yet.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10BCF0-CC65-47F5-8E4B-782449E6C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820" y="3666472"/>
            <a:ext cx="4010026" cy="84888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7919D12-5794-474C-BF18-D5547613144D}"/>
              </a:ext>
            </a:extLst>
          </p:cNvPr>
          <p:cNvSpPr txBox="1">
            <a:spLocks/>
          </p:cNvSpPr>
          <p:nvPr/>
        </p:nvSpPr>
        <p:spPr>
          <a:xfrm>
            <a:off x="4479833" y="3135370"/>
            <a:ext cx="3833813" cy="124320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173038" indent="-173038" algn="l" defTabSz="457200" rtl="0" eaLnBrk="1" latinLnBrk="0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1800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p"/>
            </a:pPr>
            <a:r>
              <a:rPr lang="en-US" sz="1200" b="1" dirty="0"/>
              <a:t>Tracking: Track finding and fitting with CKF</a:t>
            </a:r>
            <a:br>
              <a:rPr lang="en-US" sz="1200" dirty="0"/>
            </a:br>
            <a:r>
              <a:rPr lang="en-US" sz="1200" dirty="0"/>
              <a:t>Combinatorial Kalman Filter from Acts.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FCEDCE-62A8-4675-8E74-AB8FD9666CC0}"/>
              </a:ext>
            </a:extLst>
          </p:cNvPr>
          <p:cNvCxnSpPr>
            <a:cxnSpLocks/>
          </p:cNvCxnSpPr>
          <p:nvPr/>
        </p:nvCxnSpPr>
        <p:spPr>
          <a:xfrm>
            <a:off x="4419601" y="309563"/>
            <a:ext cx="0" cy="42719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4763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1299</TotalTime>
  <Words>1257</Words>
  <Application>Microsoft Office PowerPoint</Application>
  <PresentationFormat>On-screen Show (16:9)</PresentationFormat>
  <Paragraphs>139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presentation_16x9</vt:lpstr>
      <vt:lpstr>Status of Track Finding and fitting using ACTs in juggler analysis framework</vt:lpstr>
      <vt:lpstr>Athena Software</vt:lpstr>
      <vt:lpstr>Acts for Tracking</vt:lpstr>
      <vt:lpstr>Acts for Tracking</vt:lpstr>
      <vt:lpstr>Acts Tracking with DD4hep and Juggler</vt:lpstr>
      <vt:lpstr>Tracking with DD4hep and Juggler</vt:lpstr>
      <vt:lpstr>Some Tests</vt:lpstr>
      <vt:lpstr>A Working Example</vt:lpstr>
      <vt:lpstr>A Working Example</vt:lpstr>
      <vt:lpstr>A Working Example</vt:lpstr>
      <vt:lpstr>PowerPoint Presentation</vt:lpstr>
      <vt:lpstr>Developing</vt:lpstr>
      <vt:lpstr>Developing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Chao Peng</cp:lastModifiedBy>
  <cp:revision>26</cp:revision>
  <cp:lastPrinted>2015-09-08T15:35:42Z</cp:lastPrinted>
  <dcterms:created xsi:type="dcterms:W3CDTF">2018-07-03T17:34:09Z</dcterms:created>
  <dcterms:modified xsi:type="dcterms:W3CDTF">2021-07-27T06:37:03Z</dcterms:modified>
</cp:coreProperties>
</file>