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C25C5-A0E0-4698-9230-0C15C229F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AE5ECB-5876-4757-AB8D-81983733C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A558A-EF81-4D8B-8223-4F5864579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5F2B-4384-47E8-96D2-875B05DC22A5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2D1B0-5B30-453D-BDD2-3D244A8BF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4AA93-2191-46D3-898E-C33B25644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7082-23C6-48AB-8ABB-63BEFBFA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9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E278D-737C-4AAE-A3B0-95E1128BD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D3A78E-CD1E-4771-8EA6-B1D86C1333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54246-FD06-4183-832E-1109094BA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5F2B-4384-47E8-96D2-875B05DC22A5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92D15-A71D-4A09-9F21-742942142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F40ED-A913-4AC5-9B9E-249DC9C34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7082-23C6-48AB-8ABB-63BEFBFA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7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921177-F311-4A13-9DF1-6649F9832C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8C4F3F-C559-468F-A3F5-0B2F6B15E9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6B13F-FBD4-4DC9-8A31-7EBD5D30E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5F2B-4384-47E8-96D2-875B05DC22A5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14DB0-3CCE-4F68-9A39-D0AFE0E26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FC0F7-A004-4B00-A8B7-C65ACFDB3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7082-23C6-48AB-8ABB-63BEFBFA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9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D77A3-E753-40F9-A803-517AE2F8F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46498-0234-4737-AE45-28E94461F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D32E-684C-4C9C-8522-A6EA41FB5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5F2B-4384-47E8-96D2-875B05DC22A5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40ABA-5BA6-4576-A159-034CA2048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20654-1853-41BA-8CD1-7D6F3014C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7082-23C6-48AB-8ABB-63BEFBFA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84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40747-057C-4F7B-BA7F-420F5871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41BA6-A7F4-4549-B03B-BC77E2089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DA5DA-7E80-4BA3-968A-D7336296C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5F2B-4384-47E8-96D2-875B05DC22A5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BC292-83C6-4807-8D7C-E24EBFAEF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C38DD-AEDA-4BB8-B85C-5E5889B73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7082-23C6-48AB-8ABB-63BEFBFA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749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7017A-39FE-4811-ACBB-11895138E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36952-78A2-40BF-8B50-58362506B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C1C5EA-50A8-4D08-BED6-92A3D238D7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73CC7-5511-4880-B44E-DFB476E73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5F2B-4384-47E8-96D2-875B05DC22A5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403139-6F4C-422D-A157-D90E449F6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EBF15-AB51-46F5-9F01-7630EC3B1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7082-23C6-48AB-8ABB-63BEFBFA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AA69C-C4AC-4894-B69C-FDD7A3BA1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14572C-028D-4EFB-84DB-F2848CCA6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ECFCA6-6028-452D-9C39-784E0F67E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BFAB98-357D-4009-9BA7-E1096B9493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6E97A5-9E7B-415F-AE62-1F92699D13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E115CA-F8CB-448B-A438-683D714E8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5F2B-4384-47E8-96D2-875B05DC22A5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798847-9086-42BE-8E12-8D2D0E3CA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B894A1-A1F1-4362-88FE-78DD675BA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7082-23C6-48AB-8ABB-63BEFBFA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48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FE918-359C-4BCB-9A19-423F88A00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C1E654-0725-41D0-8707-CC4907160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5F2B-4384-47E8-96D2-875B05DC22A5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5725CD-21C4-4F2B-A778-0C80E388C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20D947-6AAF-4345-902A-AAF84515E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7082-23C6-48AB-8ABB-63BEFBFA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7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1FE747-475C-4999-AE20-3CF9391BE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5F2B-4384-47E8-96D2-875B05DC22A5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4D8BAF-ED34-4D61-B5EA-562FD02DE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2BD020-759D-4830-8DF2-66D539F84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7082-23C6-48AB-8ABB-63BEFBFA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1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A4C06-89AC-472B-8AA9-D0B1399C3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9863C-7CED-4F92-A7DC-3F51D5C33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B4398A-71A9-4AA7-A62D-0BEE341F5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D5F388-F0DE-44AD-A2E5-C17CB73D1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5F2B-4384-47E8-96D2-875B05DC22A5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AF26AB-6529-4A2B-8D25-5BD6A20A9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BB49A7-6FE6-4E13-B421-485CB56E1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7082-23C6-48AB-8ABB-63BEFBFA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791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5DBD6-33C6-4E60-A010-C2D8C68F0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ACBD25-A526-4E13-ADA7-42041CBF0E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2C5883-4BAF-4C70-8A55-3FB239242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01DCF9-30DC-4A89-9EB0-72CCEEAD6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A5F2B-4384-47E8-96D2-875B05DC22A5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71851-3762-4660-8EF7-67F12E853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AFA637-4681-4D92-867D-1A1A3509C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7082-23C6-48AB-8ABB-63BEFBFA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61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699D17-C3ED-4158-B3E9-1C676A88B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B1B860-9DA6-4A4C-82C1-F2E6BBFCD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A8E6C-1225-42CE-8426-2B7B5956E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A5F2B-4384-47E8-96D2-875B05DC22A5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4F798-7B17-4420-8F5F-D5C84094D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F9FE4-BB52-4172-A878-3D16FE99EA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07082-23C6-48AB-8ABB-63BEFBFAF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3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FF0228D1-0D33-48CA-9C92-81911CE2962B}"/>
              </a:ext>
            </a:extLst>
          </p:cNvPr>
          <p:cNvSpPr/>
          <p:nvPr/>
        </p:nvSpPr>
        <p:spPr>
          <a:xfrm>
            <a:off x="7940115" y="1183324"/>
            <a:ext cx="1084342" cy="108434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B24BE23-0503-46A5-9BEA-E3DF428360F2}"/>
              </a:ext>
            </a:extLst>
          </p:cNvPr>
          <p:cNvSpPr/>
          <p:nvPr/>
        </p:nvSpPr>
        <p:spPr>
          <a:xfrm>
            <a:off x="6795717" y="38926"/>
            <a:ext cx="3373138" cy="337313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F89097-959B-4304-A7CC-60C34C7F6FE6}"/>
              </a:ext>
            </a:extLst>
          </p:cNvPr>
          <p:cNvSpPr txBox="1"/>
          <p:nvPr/>
        </p:nvSpPr>
        <p:spPr>
          <a:xfrm>
            <a:off x="161502" y="412171"/>
            <a:ext cx="5339172" cy="41857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2 Versions: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92D050"/>
                </a:solidFill>
              </a:rPr>
              <a:t>Minimal Low momentum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Radii: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Inside of Silicon layer 5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Outside of Silicon layer 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Zed: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Look at Zed of 1</a:t>
            </a:r>
            <a:r>
              <a:rPr lang="en-US" sz="1400" baseline="30000" dirty="0"/>
              <a:t>st</a:t>
            </a:r>
            <a:r>
              <a:rPr lang="en-US" sz="1400" dirty="0"/>
              <a:t> large disk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Go inside of this.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highlight>
                  <a:srgbClr val="FFFF00"/>
                </a:highlight>
              </a:rPr>
              <a:t>No side effect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Maximal Low Momentum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Radii: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Inside of Silicon layer 5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Outside of Silicon layer 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Zed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Look at Zed of 1</a:t>
            </a:r>
            <a:r>
              <a:rPr lang="en-US" sz="1400" baseline="30000" dirty="0"/>
              <a:t>st</a:t>
            </a:r>
            <a:r>
              <a:rPr lang="en-US" sz="1400" dirty="0"/>
              <a:t> large disk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Go inside of this.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Side effect: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highlight>
                  <a:srgbClr val="00FFFF"/>
                </a:highlight>
              </a:rPr>
              <a:t>Kills layer 3,4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0DD33B-3C2E-41AA-9148-391EAD4D35A6}"/>
              </a:ext>
            </a:extLst>
          </p:cNvPr>
          <p:cNvSpPr txBox="1"/>
          <p:nvPr/>
        </p:nvSpPr>
        <p:spPr>
          <a:xfrm>
            <a:off x="5955056" y="4928961"/>
            <a:ext cx="5339172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High Momentum Device: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Specifications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Radii: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Outside of layer 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Inside of DIRC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Walls 1 inch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Zed: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Look at eta coverage of Silicon layer-5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D50705-3634-413A-9BB2-50D7D5083B77}"/>
              </a:ext>
            </a:extLst>
          </p:cNvPr>
          <p:cNvSpPr/>
          <p:nvPr/>
        </p:nvSpPr>
        <p:spPr>
          <a:xfrm>
            <a:off x="6096000" y="3013400"/>
            <a:ext cx="234891" cy="234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EFEFA3-F2C4-417F-9DA0-A5D6B467F7F8}"/>
              </a:ext>
            </a:extLst>
          </p:cNvPr>
          <p:cNvSpPr txBox="1"/>
          <p:nvPr/>
        </p:nvSpPr>
        <p:spPr>
          <a:xfrm>
            <a:off x="5929787" y="3349962"/>
            <a:ext cx="238334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Live area:    1.4 x 1.4cm</a:t>
            </a:r>
          </a:p>
          <a:p>
            <a:r>
              <a:rPr lang="en-US" dirty="0"/>
              <a:t>Chip area:   1.4 x 1.6cm</a:t>
            </a:r>
          </a:p>
          <a:p>
            <a:r>
              <a:rPr lang="en-US" dirty="0"/>
              <a:t>Test Beam:  1.4 x 2.1cm</a:t>
            </a:r>
          </a:p>
          <a:p>
            <a:r>
              <a:rPr lang="en-US" dirty="0"/>
              <a:t>256 x 256 pixels</a:t>
            </a:r>
          </a:p>
          <a:p>
            <a:r>
              <a:rPr lang="en-US" dirty="0"/>
              <a:t>(55 x 55 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dirty="0"/>
              <a:t>m)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0FB3D2-6585-47D6-A285-A19F7F88BD52}"/>
              </a:ext>
            </a:extLst>
          </p:cNvPr>
          <p:cNvSpPr/>
          <p:nvPr/>
        </p:nvSpPr>
        <p:spPr>
          <a:xfrm>
            <a:off x="8389751" y="924335"/>
            <a:ext cx="234891" cy="234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D95F551-C15D-48AB-B3AD-6EEF4C9AD614}"/>
              </a:ext>
            </a:extLst>
          </p:cNvPr>
          <p:cNvSpPr/>
          <p:nvPr/>
        </p:nvSpPr>
        <p:spPr>
          <a:xfrm>
            <a:off x="8670489" y="936277"/>
            <a:ext cx="234891" cy="234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6A16DF-AA37-4274-9797-1C00B9F9F38F}"/>
              </a:ext>
            </a:extLst>
          </p:cNvPr>
          <p:cNvSpPr/>
          <p:nvPr/>
        </p:nvSpPr>
        <p:spPr>
          <a:xfrm>
            <a:off x="8943681" y="933044"/>
            <a:ext cx="234891" cy="234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4F71250-5289-404A-BAD3-28AD6A80C8AB}"/>
              </a:ext>
            </a:extLst>
          </p:cNvPr>
          <p:cNvSpPr/>
          <p:nvPr/>
        </p:nvSpPr>
        <p:spPr>
          <a:xfrm>
            <a:off x="8962207" y="1206660"/>
            <a:ext cx="234891" cy="234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E249DBC-3514-425F-82FD-3FF7BB059652}"/>
              </a:ext>
            </a:extLst>
          </p:cNvPr>
          <p:cNvSpPr/>
          <p:nvPr/>
        </p:nvSpPr>
        <p:spPr>
          <a:xfrm>
            <a:off x="9244319" y="1214242"/>
            <a:ext cx="234891" cy="234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E8BBC72-2D6F-4B05-BC92-2E25E2D3E97E}"/>
              </a:ext>
            </a:extLst>
          </p:cNvPr>
          <p:cNvSpPr/>
          <p:nvPr/>
        </p:nvSpPr>
        <p:spPr>
          <a:xfrm>
            <a:off x="8389752" y="83048"/>
            <a:ext cx="234891" cy="234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CFDDC0A-AD79-4BFB-B91E-1BF8ADAD67EC}"/>
              </a:ext>
            </a:extLst>
          </p:cNvPr>
          <p:cNvCxnSpPr/>
          <p:nvPr/>
        </p:nvCxnSpPr>
        <p:spPr>
          <a:xfrm>
            <a:off x="8188290" y="200493"/>
            <a:ext cx="0" cy="934635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E39DD28-36CF-497F-874F-92589E68372C}"/>
              </a:ext>
            </a:extLst>
          </p:cNvPr>
          <p:cNvSpPr txBox="1"/>
          <p:nvPr/>
        </p:nvSpPr>
        <p:spPr>
          <a:xfrm>
            <a:off x="7243351" y="542730"/>
            <a:ext cx="944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 chips?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A3A99C9-9221-4E9C-A1B6-8FCA39BD482E}"/>
              </a:ext>
            </a:extLst>
          </p:cNvPr>
          <p:cNvSpPr txBox="1"/>
          <p:nvPr/>
        </p:nvSpPr>
        <p:spPr>
          <a:xfrm>
            <a:off x="10347943" y="813992"/>
            <a:ext cx="15776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90% efficiency</a:t>
            </a:r>
          </a:p>
          <a:p>
            <a:endParaRPr lang="en-US" dirty="0"/>
          </a:p>
          <a:p>
            <a:r>
              <a:rPr lang="en-US"/>
              <a:t>Chip loc TBD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B77B841-87B3-4142-83A3-0B4BFA377ACC}"/>
              </a:ext>
            </a:extLst>
          </p:cNvPr>
          <p:cNvSpPr/>
          <p:nvPr/>
        </p:nvSpPr>
        <p:spPr>
          <a:xfrm>
            <a:off x="9664119" y="3541247"/>
            <a:ext cx="384494" cy="234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298E51E-D700-43EC-878A-6042F5C815E6}"/>
              </a:ext>
            </a:extLst>
          </p:cNvPr>
          <p:cNvSpPr txBox="1"/>
          <p:nvPr/>
        </p:nvSpPr>
        <p:spPr>
          <a:xfrm>
            <a:off x="10289914" y="3037474"/>
            <a:ext cx="194155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TimePIX4</a:t>
            </a:r>
          </a:p>
          <a:p>
            <a:r>
              <a:rPr lang="en-US" dirty="0"/>
              <a:t>28.16 x 24.64 mm</a:t>
            </a:r>
            <a:r>
              <a:rPr lang="en-US" baseline="30000" dirty="0"/>
              <a:t>2</a:t>
            </a:r>
            <a:endParaRPr lang="en-US" dirty="0"/>
          </a:p>
          <a:p>
            <a:r>
              <a:rPr lang="en-US" dirty="0"/>
              <a:t>512 x 448 pixels</a:t>
            </a:r>
          </a:p>
          <a:p>
            <a:r>
              <a:rPr lang="en-US" dirty="0"/>
              <a:t>(55 x 55 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dirty="0"/>
              <a:t>m)</a:t>
            </a:r>
          </a:p>
          <a:p>
            <a:r>
              <a:rPr lang="en-US" dirty="0"/>
              <a:t>200 </a:t>
            </a:r>
            <a:r>
              <a:rPr lang="en-US" dirty="0" err="1"/>
              <a:t>psec</a:t>
            </a:r>
            <a:r>
              <a:rPr lang="en-US" dirty="0"/>
              <a:t> </a:t>
            </a:r>
            <a:r>
              <a:rPr lang="en-US" dirty="0" err="1">
                <a:latin typeface="Symbol" panose="05050102010706020507" pitchFamily="18" charset="2"/>
                <a:cs typeface="Symath_IV50" panose="00000400000000000000" pitchFamily="2" charset="0"/>
              </a:rPr>
              <a:t>s</a:t>
            </a:r>
            <a:r>
              <a:rPr lang="en-US" baseline="-25000" dirty="0" err="1"/>
              <a:t>t</a:t>
            </a:r>
            <a:endParaRPr lang="en-US" baseline="-25000" dirty="0"/>
          </a:p>
          <a:p>
            <a:r>
              <a:rPr lang="en-US" dirty="0"/>
              <a:t>160 GB/sec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097FD5A-AEE8-4B60-BF0C-63B8540ED736}"/>
              </a:ext>
            </a:extLst>
          </p:cNvPr>
          <p:cNvSpPr/>
          <p:nvPr/>
        </p:nvSpPr>
        <p:spPr>
          <a:xfrm>
            <a:off x="6096000" y="3248291"/>
            <a:ext cx="234075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189A83C-C395-4267-9313-AAFCEA38E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407" y="4791800"/>
            <a:ext cx="3293153" cy="181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480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154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Hemmick</dc:creator>
  <cp:lastModifiedBy>Thomas Hemmick</cp:lastModifiedBy>
  <cp:revision>7</cp:revision>
  <dcterms:created xsi:type="dcterms:W3CDTF">2021-07-01T14:54:17Z</dcterms:created>
  <dcterms:modified xsi:type="dcterms:W3CDTF">2021-07-01T16:24:58Z</dcterms:modified>
</cp:coreProperties>
</file>