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518ABA9-3EBE-4713-AF67-D21CE5776196}" v="10" dt="2021-07-08T16:31:19.9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90" y="10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" userId="367c8676d18b2324" providerId="LiveId" clId="{9518ABA9-3EBE-4713-AF67-D21CE5776196}"/>
    <pc:docChg chg="custSel addSld delSld modSld sldOrd">
      <pc:chgData name="Jeff" userId="367c8676d18b2324" providerId="LiveId" clId="{9518ABA9-3EBE-4713-AF67-D21CE5776196}" dt="2021-07-08T18:01:41.466" v="950" actId="255"/>
      <pc:docMkLst>
        <pc:docMk/>
      </pc:docMkLst>
      <pc:sldChg chg="addSp delSp modSp del mod ord">
        <pc:chgData name="Jeff" userId="367c8676d18b2324" providerId="LiveId" clId="{9518ABA9-3EBE-4713-AF67-D21CE5776196}" dt="2021-07-08T16:45:50.676" v="462" actId="47"/>
        <pc:sldMkLst>
          <pc:docMk/>
          <pc:sldMk cId="103271314" sldId="256"/>
        </pc:sldMkLst>
        <pc:spChg chg="mod">
          <ac:chgData name="Jeff" userId="367c8676d18b2324" providerId="LiveId" clId="{9518ABA9-3EBE-4713-AF67-D21CE5776196}" dt="2021-07-08T16:27:05.885" v="404" actId="20577"/>
          <ac:spMkLst>
            <pc:docMk/>
            <pc:sldMk cId="103271314" sldId="256"/>
            <ac:spMk id="6" creationId="{1C07284D-40D6-47BE-9E03-7BAA4DA189BD}"/>
          </ac:spMkLst>
        </pc:spChg>
        <pc:graphicFrameChg chg="add del mod">
          <ac:chgData name="Jeff" userId="367c8676d18b2324" providerId="LiveId" clId="{9518ABA9-3EBE-4713-AF67-D21CE5776196}" dt="2021-07-08T16:28:09.688" v="406" actId="478"/>
          <ac:graphicFrameMkLst>
            <pc:docMk/>
            <pc:sldMk cId="103271314" sldId="256"/>
            <ac:graphicFrameMk id="2" creationId="{CDF97246-20C3-4B5E-BA98-A7672E0C6C6B}"/>
          </ac:graphicFrameMkLst>
        </pc:graphicFrameChg>
        <pc:picChg chg="add mod modCrop">
          <ac:chgData name="Jeff" userId="367c8676d18b2324" providerId="LiveId" clId="{9518ABA9-3EBE-4713-AF67-D21CE5776196}" dt="2021-07-08T16:31:16.774" v="416" actId="1076"/>
          <ac:picMkLst>
            <pc:docMk/>
            <pc:sldMk cId="103271314" sldId="256"/>
            <ac:picMk id="4" creationId="{7BFB7FB1-4B81-4A50-A274-76FC5368930E}"/>
          </ac:picMkLst>
        </pc:picChg>
        <pc:picChg chg="del mod">
          <ac:chgData name="Jeff" userId="367c8676d18b2324" providerId="LiveId" clId="{9518ABA9-3EBE-4713-AF67-D21CE5776196}" dt="2021-07-08T16:29:07.664" v="409" actId="478"/>
          <ac:picMkLst>
            <pc:docMk/>
            <pc:sldMk cId="103271314" sldId="256"/>
            <ac:picMk id="5" creationId="{ED43A97F-A987-4EE9-9E70-2FB7929F4C9A}"/>
          </ac:picMkLst>
        </pc:picChg>
      </pc:sldChg>
      <pc:sldChg chg="addSp modSp mod ord">
        <pc:chgData name="Jeff" userId="367c8676d18b2324" providerId="LiveId" clId="{9518ABA9-3EBE-4713-AF67-D21CE5776196}" dt="2021-07-08T18:01:41.466" v="950" actId="255"/>
        <pc:sldMkLst>
          <pc:docMk/>
          <pc:sldMk cId="118906639" sldId="257"/>
        </pc:sldMkLst>
        <pc:spChg chg="mod">
          <ac:chgData name="Jeff" userId="367c8676d18b2324" providerId="LiveId" clId="{9518ABA9-3EBE-4713-AF67-D21CE5776196}" dt="2021-07-08T18:01:41.466" v="950" actId="255"/>
          <ac:spMkLst>
            <pc:docMk/>
            <pc:sldMk cId="118906639" sldId="257"/>
            <ac:spMk id="2" creationId="{BE19CB24-A983-41DF-B924-667A58DC03EB}"/>
          </ac:spMkLst>
        </pc:spChg>
        <pc:spChg chg="add mod">
          <ac:chgData name="Jeff" userId="367c8676d18b2324" providerId="LiveId" clId="{9518ABA9-3EBE-4713-AF67-D21CE5776196}" dt="2021-07-08T16:22:32.779" v="62" actId="20577"/>
          <ac:spMkLst>
            <pc:docMk/>
            <pc:sldMk cId="118906639" sldId="257"/>
            <ac:spMk id="3" creationId="{05B51092-62C4-4F51-892C-89C4B2C801B5}"/>
          </ac:spMkLst>
        </pc:spChg>
      </pc:sldChg>
      <pc:sldChg chg="addSp delSp modSp mod">
        <pc:chgData name="Jeff" userId="367c8676d18b2324" providerId="LiveId" clId="{9518ABA9-3EBE-4713-AF67-D21CE5776196}" dt="2021-07-08T16:46:01.508" v="464" actId="14100"/>
        <pc:sldMkLst>
          <pc:docMk/>
          <pc:sldMk cId="3575311724" sldId="258"/>
        </pc:sldMkLst>
        <pc:spChg chg="mod">
          <ac:chgData name="Jeff" userId="367c8676d18b2324" providerId="LiveId" clId="{9518ABA9-3EBE-4713-AF67-D21CE5776196}" dt="2021-07-08T16:32:08.752" v="443" actId="20577"/>
          <ac:spMkLst>
            <pc:docMk/>
            <pc:sldMk cId="3575311724" sldId="258"/>
            <ac:spMk id="6" creationId="{1C07284D-40D6-47BE-9E03-7BAA4DA189BD}"/>
          </ac:spMkLst>
        </pc:spChg>
        <pc:graphicFrameChg chg="add del mod">
          <ac:chgData name="Jeff" userId="367c8676d18b2324" providerId="LiveId" clId="{9518ABA9-3EBE-4713-AF67-D21CE5776196}" dt="2021-07-08T04:20:07.080" v="2" actId="478"/>
          <ac:graphicFrameMkLst>
            <pc:docMk/>
            <pc:sldMk cId="3575311724" sldId="258"/>
            <ac:graphicFrameMk id="2" creationId="{E6138A16-1910-4675-A05C-40A45982822A}"/>
          </ac:graphicFrameMkLst>
        </pc:graphicFrameChg>
        <pc:graphicFrameChg chg="add del mod">
          <ac:chgData name="Jeff" userId="367c8676d18b2324" providerId="LiveId" clId="{9518ABA9-3EBE-4713-AF67-D21CE5776196}" dt="2021-07-08T04:20:27.599" v="6" actId="478"/>
          <ac:graphicFrameMkLst>
            <pc:docMk/>
            <pc:sldMk cId="3575311724" sldId="258"/>
            <ac:graphicFrameMk id="4" creationId="{BF48DE04-5B4C-4AE3-B52F-54E521C48AFE}"/>
          </ac:graphicFrameMkLst>
        </pc:graphicFrameChg>
        <pc:picChg chg="del">
          <ac:chgData name="Jeff" userId="367c8676d18b2324" providerId="LiveId" clId="{9518ABA9-3EBE-4713-AF67-D21CE5776196}" dt="2021-07-08T04:20:29.971" v="7" actId="478"/>
          <ac:picMkLst>
            <pc:docMk/>
            <pc:sldMk cId="3575311724" sldId="258"/>
            <ac:picMk id="3" creationId="{70F0E0AA-A6C6-44A0-AABF-AF2E01D70D7D}"/>
          </ac:picMkLst>
        </pc:picChg>
        <pc:picChg chg="add mod">
          <ac:chgData name="Jeff" userId="367c8676d18b2324" providerId="LiveId" clId="{9518ABA9-3EBE-4713-AF67-D21CE5776196}" dt="2021-07-08T16:33:43.959" v="456" actId="1035"/>
          <ac:picMkLst>
            <pc:docMk/>
            <pc:sldMk cId="3575311724" sldId="258"/>
            <ac:picMk id="4" creationId="{B7CB6CC8-BDC7-43D7-AA45-1459C2B0EBE0}"/>
          </ac:picMkLst>
        </pc:picChg>
        <pc:picChg chg="add mod ord modCrop">
          <ac:chgData name="Jeff" userId="367c8676d18b2324" providerId="LiveId" clId="{9518ABA9-3EBE-4713-AF67-D21CE5776196}" dt="2021-07-08T16:46:01.508" v="464" actId="14100"/>
          <ac:picMkLst>
            <pc:docMk/>
            <pc:sldMk cId="3575311724" sldId="258"/>
            <ac:picMk id="7" creationId="{796CEA5B-E23C-4C4A-B46F-8B078E374399}"/>
          </ac:picMkLst>
        </pc:picChg>
      </pc:sldChg>
      <pc:sldChg chg="modSp add mod ord">
        <pc:chgData name="Jeff" userId="367c8676d18b2324" providerId="LiveId" clId="{9518ABA9-3EBE-4713-AF67-D21CE5776196}" dt="2021-07-08T17:02:39.193" v="909" actId="20577"/>
        <pc:sldMkLst>
          <pc:docMk/>
          <pc:sldMk cId="1089429026" sldId="259"/>
        </pc:sldMkLst>
        <pc:spChg chg="mod">
          <ac:chgData name="Jeff" userId="367c8676d18b2324" providerId="LiveId" clId="{9518ABA9-3EBE-4713-AF67-D21CE5776196}" dt="2021-07-08T17:02:39.193" v="909" actId="20577"/>
          <ac:spMkLst>
            <pc:docMk/>
            <pc:sldMk cId="1089429026" sldId="259"/>
            <ac:spMk id="2" creationId="{BE19CB24-A983-41DF-B924-667A58DC03EB}"/>
          </ac:spMkLst>
        </pc:spChg>
        <pc:spChg chg="mod">
          <ac:chgData name="Jeff" userId="367c8676d18b2324" providerId="LiveId" clId="{9518ABA9-3EBE-4713-AF67-D21CE5776196}" dt="2021-07-08T16:52:13.812" v="478" actId="20577"/>
          <ac:spMkLst>
            <pc:docMk/>
            <pc:sldMk cId="1089429026" sldId="259"/>
            <ac:spMk id="3" creationId="{05B51092-62C4-4F51-892C-89C4B2C801B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FD2CD4-EAF4-4196-A05A-9C69C16CD8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69AB235-F2A7-4532-9096-50EC045FEC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50040E-A797-4EC5-A4E5-290F38EFD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F914-D8FF-43F3-A834-4F9B7C4FEF26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207800-EABB-416B-9481-315324301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3CD268-3C40-4633-A99A-B74CF52D32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1C47-9BF4-4A39-9A10-AAB93C180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764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6C0F5-C0B5-4277-9B91-BEA4C6F87A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ED51FD-2464-406C-952C-EF7A3C1085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AB74DE-F8F0-48E1-B0D1-8426E403F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F914-D8FF-43F3-A834-4F9B7C4FEF26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C87E0-64B5-4874-94BF-471E0EA15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EBE4F9-5CA1-41AD-A9B7-FCBD434CA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1C47-9BF4-4A39-9A10-AAB93C180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185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F482C3-9D9B-41C7-A329-EAA08DC4D61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54C158-F929-4186-B60F-C2F67C26CE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988868-C8AA-467D-AE56-140A1F10C9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F914-D8FF-43F3-A834-4F9B7C4FEF26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3499ED-669E-48F4-A70C-FF22F2A38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61756B-E290-426C-9047-1F1507FDB7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1C47-9BF4-4A39-9A10-AAB93C180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72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87EF4-D2D0-4399-A166-42D1397577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A143AB-9F24-4FD7-BF7E-4B588C04E0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8A5F73-B9DE-4411-BF5B-1F558B18CA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F914-D8FF-43F3-A834-4F9B7C4FEF26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2E439D-A167-4E1D-921D-27047E3F3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A944EF-51C9-4A28-A51E-0FFEEF3AA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1C47-9BF4-4A39-9A10-AAB93C180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604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83ED4B-64B2-49DB-B8B4-3C9F4165A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D1A247-E451-4470-AC16-1B5BCC515E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9B959D-A5E1-49E6-9992-7E8481A48B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F914-D8FF-43F3-A834-4F9B7C4FEF26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347FBC-ACBB-43E5-9963-09376DC30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5CB63D-4C28-4312-A577-CFAA762826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1C47-9BF4-4A39-9A10-AAB93C180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071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B760F-C130-4A86-8D85-4A5CE610E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0D389-F8F8-434E-BCFF-980C0A07AA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8FF07-68CB-432F-A571-5426CAE92A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5893CF9-0F1A-4CED-8FAF-A937578D7E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F914-D8FF-43F3-A834-4F9B7C4FEF26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4939B6-6688-4924-BE35-6D6B891EB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736BB5-DD2B-4AF1-B5FF-9633F6D12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1C47-9BF4-4A39-9A10-AAB93C180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3247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F3ED23-1780-401F-A50B-068D0374D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3512B2-E015-4A19-B577-F789E22FAE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032284-6FD0-4F84-94A9-4F2DE6C533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E94F6DC-3F89-4F9D-8B8D-30B41DCF40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56FEBD-3468-4D7A-8543-B083CC68F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5F3E8E7-2257-4962-81A5-76523BA03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F914-D8FF-43F3-A834-4F9B7C4FEF26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4D7D8A-B8E1-4658-A0B8-D6C3ED3A3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85741C-4DE6-4A6E-ADD1-985D1DFBA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1C47-9BF4-4A39-9A10-AAB93C180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25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5AFF6-5DD2-455C-AA60-194B51C4A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E19E00-47BC-4B89-89EE-88F3A5264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F914-D8FF-43F3-A834-4F9B7C4FEF26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9D5B8A-7216-4B59-8A8E-03F096D4C7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478531-A472-49E7-9C0E-2667AE0DE2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1C47-9BF4-4A39-9A10-AAB93C180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386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BDEEBC-90D4-4EA4-945F-2114B0487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F914-D8FF-43F3-A834-4F9B7C4FEF26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23B40D-B2BF-4FCD-837A-09272AF62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9AEAB6-4EE8-4B4E-B425-3109B2516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1C47-9BF4-4A39-9A10-AAB93C180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771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223704-FAB0-4714-A445-1BE9913CE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3E2D1B-4377-44A4-BF78-9C47DA1EAC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D044C6-5236-4C6E-8D22-6D00D2C6DA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54F211-FC07-4471-8DB3-94BC00762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F914-D8FF-43F3-A834-4F9B7C4FEF26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4F15A7-92F0-4B7D-89FB-B84B8623D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6C3A1C-E365-484C-8CBF-2B323F5F52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1C47-9BF4-4A39-9A10-AAB93C180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1729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42C47C-C36F-45FA-9BA6-23C671200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E6B79E3-96BE-4541-A051-1375B09F76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5E0D83-675D-460F-86BE-3F6E18BA73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526CB0-DD3C-4F60-BD7F-00854685CF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F914-D8FF-43F3-A834-4F9B7C4FEF26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8EC438-2F34-4E4D-B0EF-4105D22CB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122575-9019-40FB-983F-80CE1566A1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31C47-9BF4-4A39-9A10-AAB93C180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783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9C968F-EC57-4EBA-8871-2FD748D187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66F137-99D3-4FCB-982C-A01C83276A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D42AAA-0B64-4AB9-A408-F3B5170986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7AF914-D8FF-43F3-A834-4F9B7C4FEF26}" type="datetimeFigureOut">
              <a:rPr lang="en-US" smtClean="0"/>
              <a:t>7/8/2021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866C3E-085F-4E1E-A368-D813A6E0C4B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146CB5-FDC0-40E8-B9D3-9BE6440525F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931C47-9BF4-4A39-9A10-AAB93C1807A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745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9CB24-A983-41DF-B924-667A58DC03EB}"/>
              </a:ext>
            </a:extLst>
          </p:cNvPr>
          <p:cNvSpPr txBox="1"/>
          <p:nvPr/>
        </p:nvSpPr>
        <p:spPr>
          <a:xfrm>
            <a:off x="907124" y="1416112"/>
            <a:ext cx="9676019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Completion of the Isobar analysis by the end of FY21 was set as a benchmark in the </a:t>
            </a:r>
            <a:r>
              <a:rPr lang="en-US" sz="2400" dirty="0">
                <a:solidFill>
                  <a:srgbClr val="201F1E"/>
                </a:solidFill>
              </a:rPr>
              <a:t>“N</a:t>
            </a:r>
            <a:r>
              <a:rPr lang="en-US" sz="2400" b="0" i="0" dirty="0">
                <a:solidFill>
                  <a:srgbClr val="201F1E"/>
                </a:solidFill>
                <a:effectLst/>
              </a:rPr>
              <a:t>otable Performance Evaluation and Measurement Plan” by DOE ONP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b="0" i="0" dirty="0">
                <a:solidFill>
                  <a:srgbClr val="201F1E"/>
                </a:solidFill>
                <a:effectLst/>
              </a:rPr>
              <a:t>Understanding the centrality </a:t>
            </a:r>
            <a:r>
              <a:rPr lang="en-US" sz="2400" dirty="0">
                <a:solidFill>
                  <a:srgbClr val="201F1E"/>
                </a:solidFill>
              </a:rPr>
              <a:t>definition</a:t>
            </a:r>
            <a:r>
              <a:rPr lang="en-US" sz="2400" b="0" i="0" dirty="0">
                <a:solidFill>
                  <a:srgbClr val="201F1E"/>
                </a:solidFill>
                <a:effectLst/>
              </a:rPr>
              <a:t> to the needed precision </a:t>
            </a:r>
            <a:r>
              <a:rPr lang="en-US" sz="2400" dirty="0">
                <a:solidFill>
                  <a:srgbClr val="201F1E"/>
                </a:solidFill>
              </a:rPr>
              <a:t>took more time than expected</a:t>
            </a:r>
            <a:endParaRPr lang="en-US" sz="2400" b="0" i="0" dirty="0">
              <a:solidFill>
                <a:srgbClr val="201F1E"/>
              </a:solidFill>
              <a:effectLst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1F1E"/>
                </a:solidFill>
              </a:rPr>
              <a:t>Despite bi-weekly status updates that the analysis was behind schedule DOE would not relax the requirement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1F1E"/>
                </a:solidFill>
              </a:rPr>
              <a:t>June 22</a:t>
            </a:r>
            <a:r>
              <a:rPr lang="en-US" sz="2400" baseline="30000" dirty="0">
                <a:solidFill>
                  <a:srgbClr val="201F1E"/>
                </a:solidFill>
              </a:rPr>
              <a:t>nd</a:t>
            </a:r>
            <a:r>
              <a:rPr lang="en-US" sz="2400" dirty="0">
                <a:solidFill>
                  <a:srgbClr val="201F1E"/>
                </a:solidFill>
              </a:rPr>
              <a:t> it was clear that we were in danger of missing this goal and the decision was made at the department level to re-allocate more resources to STAR for one month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201F1E"/>
                </a:solidFill>
              </a:rPr>
              <a:t>STAR has been making every effort to make effective use of the additional resources</a:t>
            </a:r>
          </a:p>
          <a:p>
            <a:endParaRPr lang="en-US" dirty="0">
              <a:solidFill>
                <a:srgbClr val="201F1E"/>
              </a:solidFill>
              <a:latin typeface="Segoe UI" panose="020B0502040204020203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B51092-62C4-4F51-892C-89C4B2C801B5}"/>
              </a:ext>
            </a:extLst>
          </p:cNvPr>
          <p:cNvSpPr txBox="1"/>
          <p:nvPr/>
        </p:nvSpPr>
        <p:spPr>
          <a:xfrm>
            <a:off x="1054359" y="457592"/>
            <a:ext cx="42720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STAR Isobar Situation:</a:t>
            </a:r>
          </a:p>
        </p:txBody>
      </p:sp>
    </p:spTree>
    <p:extLst>
      <p:ext uri="{BB962C8B-B14F-4D97-AF65-F5344CB8AC3E}">
        <p14:creationId xmlns:p14="http://schemas.microsoft.com/office/powerpoint/2010/main" val="1189066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1C07284D-40D6-47BE-9E03-7BAA4DA189BD}"/>
              </a:ext>
            </a:extLst>
          </p:cNvPr>
          <p:cNvSpPr txBox="1"/>
          <p:nvPr/>
        </p:nvSpPr>
        <p:spPr>
          <a:xfrm>
            <a:off x="671804" y="354955"/>
            <a:ext cx="146193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Status: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7CB6CC8-BDC7-43D7-AA45-1459C2B0EBE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736" t="1703" r="1304" b="533"/>
          <a:stretch/>
        </p:blipFill>
        <p:spPr>
          <a:xfrm>
            <a:off x="149402" y="3218237"/>
            <a:ext cx="8202712" cy="357444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96CEA5B-E23C-4C4A-B46F-8B078E37439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31" t="1646" r="2831" b="1425"/>
          <a:stretch/>
        </p:blipFill>
        <p:spPr>
          <a:xfrm>
            <a:off x="4236097" y="158622"/>
            <a:ext cx="7284099" cy="3245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5311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BE19CB24-A983-41DF-B924-667A58DC03EB}"/>
              </a:ext>
            </a:extLst>
          </p:cNvPr>
          <p:cNvSpPr txBox="1"/>
          <p:nvPr/>
        </p:nvSpPr>
        <p:spPr>
          <a:xfrm>
            <a:off x="907124" y="1416112"/>
            <a:ext cx="967601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201F1E"/>
              </a:solidFill>
              <a:latin typeface="Segoe UI" panose="020B0502040204020203" pitchFamily="34" charset="0"/>
            </a:endParaRP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201F1E"/>
                </a:solidFill>
                <a:latin typeface="Segoe UI" panose="020B0502040204020203" pitchFamily="34" charset="0"/>
              </a:rPr>
              <a:t>Thank you for setting up the reallocation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201F1E"/>
                </a:solidFill>
                <a:latin typeface="Segoe UI" panose="020B0502040204020203" pitchFamily="34" charset="0"/>
              </a:rPr>
              <a:t>Thank you for debugging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201F1E"/>
                </a:solidFill>
                <a:latin typeface="Segoe UI" panose="020B0502040204020203" pitchFamily="34" charset="0"/>
              </a:rPr>
              <a:t>Helping our groups optimize analysis</a:t>
            </a:r>
          </a:p>
          <a:p>
            <a:pPr marL="742950" lvl="1" indent="-285750">
              <a:buFont typeface="Wingdings" panose="05000000000000000000" pitchFamily="2" charset="2"/>
              <a:buChar char="§"/>
            </a:pPr>
            <a:r>
              <a:rPr lang="en-US" dirty="0">
                <a:solidFill>
                  <a:srgbClr val="201F1E"/>
                </a:solidFill>
                <a:latin typeface="Segoe UI" panose="020B0502040204020203" pitchFamily="34" charset="0"/>
              </a:rPr>
              <a:t>Thank you for the sacrificed resources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B51092-62C4-4F51-892C-89C4B2C801B5}"/>
              </a:ext>
            </a:extLst>
          </p:cNvPr>
          <p:cNvSpPr txBox="1"/>
          <p:nvPr/>
        </p:nvSpPr>
        <p:spPr>
          <a:xfrm>
            <a:off x="907124" y="516315"/>
            <a:ext cx="226799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0894290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134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Segoe UI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</dc:creator>
  <cp:lastModifiedBy>Jeff</cp:lastModifiedBy>
  <cp:revision>2</cp:revision>
  <dcterms:created xsi:type="dcterms:W3CDTF">2021-07-07T20:48:59Z</dcterms:created>
  <dcterms:modified xsi:type="dcterms:W3CDTF">2021-07-08T18:01:57Z</dcterms:modified>
</cp:coreProperties>
</file>