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1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6327"/>
  </p:normalViewPr>
  <p:slideViewPr>
    <p:cSldViewPr snapToGrid="0" snapToObjects="1" showGuides="1">
      <p:cViewPr varScale="1">
        <p:scale>
          <a:sx n="124" d="100"/>
          <a:sy n="124" d="100"/>
        </p:scale>
        <p:origin x="544" y="16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69778C-D580-5448-B2C5-3D05F1C1B6F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310D6BF-D932-794A-9177-705EC5FEADF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92BE56-6094-6344-A07B-632FE905A9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081BA-CFCF-F842-BBCD-BBD2780261A9}" type="datetimeFigureOut">
              <a:rPr lang="en-US" smtClean="0"/>
              <a:t>7/8/21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3A11B9-9116-E04D-A66B-DC28EDB59E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FC4C30-7483-3949-ACB2-C60C5FF10C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D7268-5B69-7247-BB9F-986936EF7A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21472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CF4029-F4A4-AF46-BC67-359F7456EB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A876F5C-1AD2-6542-9ECC-A720C9C6C99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7D144C-A78E-0F4D-828E-250FF1CAA0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081BA-CFCF-F842-BBCD-BBD2780261A9}" type="datetimeFigureOut">
              <a:rPr lang="en-US" smtClean="0"/>
              <a:t>7/8/21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072985-5C52-A64D-BAAB-3F7EB79D25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EFE656-AB63-B54B-8F41-04EB2F5E6A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D7268-5B69-7247-BB9F-986936EF7A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67048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800F28A-C2C6-1541-ACF1-F696611ED4A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4458CA0-307C-154C-904B-BECAF32B830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EA1C8A-2B0B-8A4C-B0BB-4960F8D4D0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081BA-CFCF-F842-BBCD-BBD2780261A9}" type="datetimeFigureOut">
              <a:rPr lang="en-US" smtClean="0"/>
              <a:t>7/8/21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4A309E-FFA7-384C-A9E0-042103E27A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55A7E9-CAF5-8247-878A-45C891798A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D7268-5B69-7247-BB9F-986936EF7A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96446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91D6D2-82E1-0845-AF00-B723201C28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5DE73C-3B6E-4F49-A9ED-92A366D79C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B423DB-3311-1848-A91C-A202919D8E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081BA-CFCF-F842-BBCD-BBD2780261A9}" type="datetimeFigureOut">
              <a:rPr lang="en-US" smtClean="0"/>
              <a:t>7/8/21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EB03C6-F31C-224D-89A9-87537EDB2C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BA557C-9A8E-EB43-9DA1-F558DD0FC4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D7268-5B69-7247-BB9F-986936EF7A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47761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9D60EC-E0FE-204D-B58C-AA5F2EEEE0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5BA302F-EF10-0D42-AAB0-5FCDE58D43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DEBCC5-39D1-E243-8B12-EB0A66F0D2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081BA-CFCF-F842-BBCD-BBD2780261A9}" type="datetimeFigureOut">
              <a:rPr lang="en-US" smtClean="0"/>
              <a:t>7/8/21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A668AA-ED98-BD4F-B2EF-5F8AB00049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3B53BA-18ED-1F48-8EE6-7FA1497F02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D7268-5B69-7247-BB9F-986936EF7A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60871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566ED8-1BC4-F449-B6FB-D65C7689C5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30F7C0-914E-8A40-B94A-366B7696F8A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1E3C55B-5737-AB47-9649-FAE52556A1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65B639D-EDC7-E649-9AB9-8351D9A4AB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081BA-CFCF-F842-BBCD-BBD2780261A9}" type="datetimeFigureOut">
              <a:rPr lang="en-US" smtClean="0"/>
              <a:t>7/8/21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09B66FF-4042-4543-8972-F2BE16BA0B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201FD80-1254-0049-8A37-4205946888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D7268-5B69-7247-BB9F-986936EF7A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6376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25123D-AF8F-8440-AC4D-B0B51F2FDA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323961C-5A85-EF48-B13F-B53F71202B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3567424-3EE5-1347-A672-87935BD1B2E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BF1B0B2-B36C-3947-A644-9C4AB838E4A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4C1B144-C02C-D549-B1EB-36DF03C066E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0CBD335-57D6-CC44-B3D4-3757155AEE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081BA-CFCF-F842-BBCD-BBD2780261A9}" type="datetimeFigureOut">
              <a:rPr lang="en-US" smtClean="0"/>
              <a:t>7/8/21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402FF51-7C09-C94F-9CEA-9864EF761E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F95407D-709B-C84B-B3B5-57A33D290A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D7268-5B69-7247-BB9F-986936EF7A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31269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754758-CC98-3848-B960-29DDADD349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92EF946-A5C9-1742-B506-32B43492A2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081BA-CFCF-F842-BBCD-BBD2780261A9}" type="datetimeFigureOut">
              <a:rPr lang="en-US" smtClean="0"/>
              <a:t>7/8/21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AA4BC96-13B1-C64F-BE02-30ABCCA84F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B23AD5A-DC75-A74D-9CAB-3D8596D6CD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D7268-5B69-7247-BB9F-986936EF7A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38512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224C781-E526-1D48-A438-1C5D727843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081BA-CFCF-F842-BBCD-BBD2780261A9}" type="datetimeFigureOut">
              <a:rPr lang="en-US" smtClean="0"/>
              <a:t>7/8/21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BC3901B-A522-4044-8923-F67FEE8236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A566242-1BB2-6D40-9B39-6C06176458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D7268-5B69-7247-BB9F-986936EF7A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88506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5B3216-6450-B640-B12A-53BBDC3CB6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1CD9A3-B4F0-0B44-A28D-1A89736661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F7FCA27-D2E5-1947-82C7-C2BB8F005B3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4387B78-406F-7747-9601-F48A5045F8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081BA-CFCF-F842-BBCD-BBD2780261A9}" type="datetimeFigureOut">
              <a:rPr lang="en-US" smtClean="0"/>
              <a:t>7/8/21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232CD26-EA15-6446-8389-3F266172D6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6841C62-0F53-5B43-9BE6-1381C5C184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D7268-5B69-7247-BB9F-986936EF7A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52169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9FF0AA-59A1-4544-95BA-0215A2A473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F2ED734-112A-244B-AA0D-B2594BE9562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075D92B-2F28-B449-AC5D-625ACDEA532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4214C2A-753E-3344-8045-AF3664FCC0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081BA-CFCF-F842-BBCD-BBD2780261A9}" type="datetimeFigureOut">
              <a:rPr lang="en-US" smtClean="0"/>
              <a:t>7/8/21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181CAD0-21E4-EA44-A691-FF705BADB6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C818CD7-8E3A-F54E-BAD6-A4FA440BA6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D7268-5B69-7247-BB9F-986936EF7A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19697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5BE778D-BA60-C640-BB74-B2C66B7117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D162A6-1E18-C84E-8DFA-89508D1338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142357-7F89-024C-9586-E9CD47AE837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0081BA-CFCF-F842-BBCD-BBD2780261A9}" type="datetimeFigureOut">
              <a:rPr lang="en-US" smtClean="0"/>
              <a:t>7/8/21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AA3C00-3DF0-0247-A10D-6823B35703F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2B671A-EF4A-0946-907E-342D5E1B499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BD7268-5B69-7247-BB9F-986936EF7A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31544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E5ABA9-DA9A-BC49-B32C-6FCA8D3BB9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45117"/>
            <a:ext cx="11213387" cy="1325563"/>
          </a:xfrm>
        </p:spPr>
        <p:txBody>
          <a:bodyPr/>
          <a:lstStyle/>
          <a:p>
            <a:r>
              <a:rPr lang="en-US" dirty="0"/>
              <a:t>Proposal Committee: news from Editing Group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455318-2B0F-0C45-B52F-83DDC13996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7760" y="1570680"/>
            <a:ext cx="11893827" cy="4735789"/>
          </a:xfrm>
        </p:spPr>
        <p:txBody>
          <a:bodyPr>
            <a:normAutofit/>
          </a:bodyPr>
          <a:lstStyle/>
          <a:p>
            <a:r>
              <a:rPr lang="en-US" b="1" dirty="0"/>
              <a:t>Members: </a:t>
            </a:r>
            <a:r>
              <a:rPr lang="en-US" dirty="0"/>
              <a:t>Abhay Deshpande, Barbara </a:t>
            </a:r>
            <a:r>
              <a:rPr lang="en-US" dirty="0" err="1"/>
              <a:t>Jacak</a:t>
            </a:r>
            <a:r>
              <a:rPr lang="en-US" dirty="0"/>
              <a:t>, Zein-</a:t>
            </a:r>
            <a:r>
              <a:rPr lang="en-US" dirty="0" err="1"/>
              <a:t>Eddine</a:t>
            </a:r>
            <a:r>
              <a:rPr lang="en-US" dirty="0"/>
              <a:t> </a:t>
            </a:r>
            <a:r>
              <a:rPr lang="en-US" dirty="0" err="1"/>
              <a:t>Meziani</a:t>
            </a:r>
            <a:r>
              <a:rPr lang="en-US" dirty="0"/>
              <a:t> and Peter Jones</a:t>
            </a:r>
          </a:p>
          <a:p>
            <a:r>
              <a:rPr lang="en-US" dirty="0"/>
              <a:t>1</a:t>
            </a:r>
            <a:r>
              <a:rPr lang="en-US" baseline="30000" dirty="0"/>
              <a:t>st</a:t>
            </a:r>
            <a:r>
              <a:rPr lang="en-US" dirty="0"/>
              <a:t> meeting two weeks ago, will meet </a:t>
            </a:r>
            <a:r>
              <a:rPr lang="en-US" b="1" dirty="0"/>
              <a:t>every Thursday</a:t>
            </a:r>
          </a:p>
          <a:p>
            <a:r>
              <a:rPr lang="en-US" dirty="0"/>
              <a:t>Setting up an </a:t>
            </a:r>
            <a:r>
              <a:rPr lang="en-US" b="1" dirty="0" err="1"/>
              <a:t>OverLeaf</a:t>
            </a:r>
            <a:r>
              <a:rPr lang="en-US" b="1" dirty="0"/>
              <a:t> document outline: (in discussion)</a:t>
            </a:r>
            <a:endParaRPr lang="en-US" dirty="0"/>
          </a:p>
          <a:p>
            <a:pPr lvl="1"/>
            <a:r>
              <a:rPr lang="en-US" dirty="0"/>
              <a:t>Define chapters describing ATHENA detector concept – to be fleshed out with the Integration committee</a:t>
            </a:r>
          </a:p>
          <a:p>
            <a:pPr lvl="1"/>
            <a:r>
              <a:rPr lang="en-US" dirty="0"/>
              <a:t>Outline a chapter on subsystem performance, with 2-3 figures &amp; text from detector WGs</a:t>
            </a:r>
          </a:p>
          <a:p>
            <a:pPr lvl="1"/>
            <a:r>
              <a:rPr lang="en-US" dirty="0"/>
              <a:t>Setup physics performance chapter around 2-3 golden channels, and some challenging measurements: define figures and text from physics WG conveners</a:t>
            </a:r>
          </a:p>
          <a:p>
            <a:pPr lvl="1"/>
            <a:r>
              <a:rPr lang="en-US" dirty="0"/>
              <a:t>Chapter for Collaboration organization</a:t>
            </a:r>
          </a:p>
          <a:p>
            <a:pPr lvl="1"/>
            <a:r>
              <a:rPr lang="en-US" dirty="0"/>
              <a:t>Chapter for Costing 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A9B2A9-3C15-8D41-A1D7-9F1984EE69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0771F-3A7B-8845-941C-B21DD90C611E}" type="datetime1">
              <a:rPr lang="en-US" smtClean="0"/>
              <a:t>7/8/21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CBD37C-2CA3-D647-B582-E9244E45BD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ATHENA BiWeekly Meeting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B572E8-24A2-A740-BC67-F642FFE698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46443-2860-6548-A5F0-3CAB19F68116}" type="slidenum">
              <a:rPr lang="en-US" smtClean="0"/>
              <a:t>1</a:t>
            </a:fld>
            <a:endParaRPr lang="en-US"/>
          </a:p>
        </p:txBody>
      </p:sp>
      <p:pic>
        <p:nvPicPr>
          <p:cNvPr id="7" name="Content Placeholder 14">
            <a:extLst>
              <a:ext uri="{FF2B5EF4-FFF2-40B4-BE49-F238E27FC236}">
                <a16:creationId xmlns:a16="http://schemas.microsoft.com/office/drawing/2014/main" id="{E506D6C3-0EAF-E647-BEF7-3658BBACF65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5920"/>
            <a:ext cx="878635" cy="8719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6387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105</Words>
  <Application>Microsoft Macintosh PowerPoint</Application>
  <PresentationFormat>Widescreen</PresentationFormat>
  <Paragraphs>12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Proposal Committee: news from Editing Group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Proposal Committee: news from Editing Group</dc:title>
  <dc:creator>Abhay Deshpande</dc:creator>
  <cp:lastModifiedBy>Abhay Deshpande</cp:lastModifiedBy>
  <cp:revision>1</cp:revision>
  <dcterms:created xsi:type="dcterms:W3CDTF">2021-07-08T14:51:13Z</dcterms:created>
  <dcterms:modified xsi:type="dcterms:W3CDTF">2021-07-08T14:52:25Z</dcterms:modified>
</cp:coreProperties>
</file>