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803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12B2B6-C82F-488C-B8C9-9444C2E59D10}" v="3" dt="2021-07-08T02:02:54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5A12B2B6-C82F-488C-B8C9-9444C2E59D10}"/>
    <pc:docChg chg="undo custSel addSld delSld modSld">
      <pc:chgData name="Jeff" userId="367c8676d18b2324" providerId="LiveId" clId="{5A12B2B6-C82F-488C-B8C9-9444C2E59D10}" dt="2021-07-08T04:12:17.611" v="4000" actId="20577"/>
      <pc:docMkLst>
        <pc:docMk/>
      </pc:docMkLst>
      <pc:sldChg chg="modSp mod">
        <pc:chgData name="Jeff" userId="367c8676d18b2324" providerId="LiveId" clId="{5A12B2B6-C82F-488C-B8C9-9444C2E59D10}" dt="2021-07-08T01:50:05.598" v="32" actId="20577"/>
        <pc:sldMkLst>
          <pc:docMk/>
          <pc:sldMk cId="4168608233" sldId="256"/>
        </pc:sldMkLst>
        <pc:spChg chg="mod">
          <ac:chgData name="Jeff" userId="367c8676d18b2324" providerId="LiveId" clId="{5A12B2B6-C82F-488C-B8C9-9444C2E59D10}" dt="2021-07-08T01:50:05.598" v="32" actId="20577"/>
          <ac:spMkLst>
            <pc:docMk/>
            <pc:sldMk cId="4168608233" sldId="256"/>
            <ac:spMk id="2" creationId="{D49F5681-05FB-4DD2-965E-A11DEF1FDC58}"/>
          </ac:spMkLst>
        </pc:spChg>
      </pc:sldChg>
      <pc:sldChg chg="modSp mod">
        <pc:chgData name="Jeff" userId="367c8676d18b2324" providerId="LiveId" clId="{5A12B2B6-C82F-488C-B8C9-9444C2E59D10}" dt="2021-07-08T01:56:03.331" v="167" actId="14100"/>
        <pc:sldMkLst>
          <pc:docMk/>
          <pc:sldMk cId="1374029362" sldId="262"/>
        </pc:sldMkLst>
        <pc:spChg chg="mod">
          <ac:chgData name="Jeff" userId="367c8676d18b2324" providerId="LiveId" clId="{5A12B2B6-C82F-488C-B8C9-9444C2E59D10}" dt="2021-07-08T01:55:42.351" v="163" actId="1076"/>
          <ac:spMkLst>
            <pc:docMk/>
            <pc:sldMk cId="1374029362" sldId="262"/>
            <ac:spMk id="2" creationId="{8BDC0B51-DEFE-4DE0-8E3A-5817BEE7D245}"/>
          </ac:spMkLst>
        </pc:spChg>
        <pc:spChg chg="mod">
          <ac:chgData name="Jeff" userId="367c8676d18b2324" providerId="LiveId" clId="{5A12B2B6-C82F-488C-B8C9-9444C2E59D10}" dt="2021-07-08T01:51:16.428" v="68" actId="14100"/>
          <ac:spMkLst>
            <pc:docMk/>
            <pc:sldMk cId="1374029362" sldId="262"/>
            <ac:spMk id="3" creationId="{8AB53436-19AB-4C78-B0EF-985CDD3AF195}"/>
          </ac:spMkLst>
        </pc:spChg>
        <pc:spChg chg="mod">
          <ac:chgData name="Jeff" userId="367c8676d18b2324" providerId="LiveId" clId="{5A12B2B6-C82F-488C-B8C9-9444C2E59D10}" dt="2021-07-08T01:51:34.322" v="71" actId="1076"/>
          <ac:spMkLst>
            <pc:docMk/>
            <pc:sldMk cId="1374029362" sldId="262"/>
            <ac:spMk id="7" creationId="{663CA5C9-C0F9-4998-BF00-548AEA2FC171}"/>
          </ac:spMkLst>
        </pc:spChg>
        <pc:spChg chg="mod">
          <ac:chgData name="Jeff" userId="367c8676d18b2324" providerId="LiveId" clId="{5A12B2B6-C82F-488C-B8C9-9444C2E59D10}" dt="2021-07-08T01:55:56.626" v="165" actId="14100"/>
          <ac:spMkLst>
            <pc:docMk/>
            <pc:sldMk cId="1374029362" sldId="262"/>
            <ac:spMk id="11" creationId="{0A3CC2F7-1ECC-4EAE-84E3-9B00268CD7B7}"/>
          </ac:spMkLst>
        </pc:spChg>
        <pc:spChg chg="mod">
          <ac:chgData name="Jeff" userId="367c8676d18b2324" providerId="LiveId" clId="{5A12B2B6-C82F-488C-B8C9-9444C2E59D10}" dt="2021-07-08T01:55:59.955" v="166" actId="14100"/>
          <ac:spMkLst>
            <pc:docMk/>
            <pc:sldMk cId="1374029362" sldId="262"/>
            <ac:spMk id="21" creationId="{EBEC8EF2-6673-4C27-BD3D-7D3960589AFF}"/>
          </ac:spMkLst>
        </pc:spChg>
        <pc:spChg chg="mod">
          <ac:chgData name="Jeff" userId="367c8676d18b2324" providerId="LiveId" clId="{5A12B2B6-C82F-488C-B8C9-9444C2E59D10}" dt="2021-07-08T01:55:42.351" v="163" actId="1076"/>
          <ac:spMkLst>
            <pc:docMk/>
            <pc:sldMk cId="1374029362" sldId="262"/>
            <ac:spMk id="37" creationId="{7B5DBC12-BD3E-41DA-B8C8-E05B89C37C00}"/>
          </ac:spMkLst>
        </pc:spChg>
        <pc:spChg chg="mod">
          <ac:chgData name="Jeff" userId="367c8676d18b2324" providerId="LiveId" clId="{5A12B2B6-C82F-488C-B8C9-9444C2E59D10}" dt="2021-07-08T01:55:42.351" v="163" actId="1076"/>
          <ac:spMkLst>
            <pc:docMk/>
            <pc:sldMk cId="1374029362" sldId="262"/>
            <ac:spMk id="39" creationId="{BC2FBB4D-7D9E-4E1C-9AEB-9B89467F118C}"/>
          </ac:spMkLst>
        </pc:spChg>
        <pc:spChg chg="mod">
          <ac:chgData name="Jeff" userId="367c8676d18b2324" providerId="LiveId" clId="{5A12B2B6-C82F-488C-B8C9-9444C2E59D10}" dt="2021-07-08T01:56:03.331" v="167" actId="14100"/>
          <ac:spMkLst>
            <pc:docMk/>
            <pc:sldMk cId="1374029362" sldId="262"/>
            <ac:spMk id="41" creationId="{6BB369E5-5C77-4DA4-AB53-431507B2A132}"/>
          </ac:spMkLst>
        </pc:spChg>
        <pc:spChg chg="mod">
          <ac:chgData name="Jeff" userId="367c8676d18b2324" providerId="LiveId" clId="{5A12B2B6-C82F-488C-B8C9-9444C2E59D10}" dt="2021-07-08T01:55:42.351" v="163" actId="1076"/>
          <ac:spMkLst>
            <pc:docMk/>
            <pc:sldMk cId="1374029362" sldId="262"/>
            <ac:spMk id="43" creationId="{3D83E02D-8988-449D-B1AE-C235DC4F5541}"/>
          </ac:spMkLst>
        </pc:spChg>
        <pc:spChg chg="mod">
          <ac:chgData name="Jeff" userId="367c8676d18b2324" providerId="LiveId" clId="{5A12B2B6-C82F-488C-B8C9-9444C2E59D10}" dt="2021-07-08T01:55:42.351" v="163" actId="1076"/>
          <ac:spMkLst>
            <pc:docMk/>
            <pc:sldMk cId="1374029362" sldId="262"/>
            <ac:spMk id="44" creationId="{4DFD60CB-2318-4158-8852-C629693978B8}"/>
          </ac:spMkLst>
        </pc:spChg>
        <pc:spChg chg="mod">
          <ac:chgData name="Jeff" userId="367c8676d18b2324" providerId="LiveId" clId="{5A12B2B6-C82F-488C-B8C9-9444C2E59D10}" dt="2021-07-08T01:51:34.322" v="71" actId="1076"/>
          <ac:spMkLst>
            <pc:docMk/>
            <pc:sldMk cId="1374029362" sldId="262"/>
            <ac:spMk id="49" creationId="{6D631073-535E-4C8E-84A9-BCE9793CD555}"/>
          </ac:spMkLst>
        </pc:spChg>
        <pc:spChg chg="mod">
          <ac:chgData name="Jeff" userId="367c8676d18b2324" providerId="LiveId" clId="{5A12B2B6-C82F-488C-B8C9-9444C2E59D10}" dt="2021-07-08T01:51:34.322" v="71" actId="1076"/>
          <ac:spMkLst>
            <pc:docMk/>
            <pc:sldMk cId="1374029362" sldId="262"/>
            <ac:spMk id="51" creationId="{2A16D6C8-1720-40C2-9247-41CF84496EC2}"/>
          </ac:spMkLst>
        </pc:spChg>
        <pc:spChg chg="mod">
          <ac:chgData name="Jeff" userId="367c8676d18b2324" providerId="LiveId" clId="{5A12B2B6-C82F-488C-B8C9-9444C2E59D10}" dt="2021-07-08T01:51:34.322" v="71" actId="1076"/>
          <ac:spMkLst>
            <pc:docMk/>
            <pc:sldMk cId="1374029362" sldId="262"/>
            <ac:spMk id="52" creationId="{527837A6-BDA9-4437-9B9B-C86B5A00C2A2}"/>
          </ac:spMkLst>
        </pc:spChg>
        <pc:grpChg chg="mod">
          <ac:chgData name="Jeff" userId="367c8676d18b2324" providerId="LiveId" clId="{5A12B2B6-C82F-488C-B8C9-9444C2E59D10}" dt="2021-07-08T01:51:34.322" v="71" actId="1076"/>
          <ac:grpSpMkLst>
            <pc:docMk/>
            <pc:sldMk cId="1374029362" sldId="262"/>
            <ac:grpSpMk id="8" creationId="{8BCF9544-CAED-4021-9BBF-3C09FCE39DF9}"/>
          </ac:grpSpMkLst>
        </pc:grpChg>
        <pc:grpChg chg="mod">
          <ac:chgData name="Jeff" userId="367c8676d18b2324" providerId="LiveId" clId="{5A12B2B6-C82F-488C-B8C9-9444C2E59D10}" dt="2021-07-08T01:51:34.322" v="71" actId="1076"/>
          <ac:grpSpMkLst>
            <pc:docMk/>
            <pc:sldMk cId="1374029362" sldId="262"/>
            <ac:grpSpMk id="18" creationId="{B10FE17D-9574-4007-AF08-EFC952F6C829}"/>
          </ac:grpSpMkLst>
        </pc:grpChg>
        <pc:grpChg chg="mod">
          <ac:chgData name="Jeff" userId="367c8676d18b2324" providerId="LiveId" clId="{5A12B2B6-C82F-488C-B8C9-9444C2E59D10}" dt="2021-07-08T01:51:34.322" v="71" actId="1076"/>
          <ac:grpSpMkLst>
            <pc:docMk/>
            <pc:sldMk cId="1374029362" sldId="262"/>
            <ac:grpSpMk id="38" creationId="{1C772272-D2E4-4844-902C-C3FEA6AD6B36}"/>
          </ac:grpSpMkLst>
        </pc:grpChg>
      </pc:sldChg>
      <pc:sldChg chg="del">
        <pc:chgData name="Jeff" userId="367c8676d18b2324" providerId="LiveId" clId="{5A12B2B6-C82F-488C-B8C9-9444C2E59D10}" dt="2021-07-08T04:04:49.989" v="3740" actId="47"/>
        <pc:sldMkLst>
          <pc:docMk/>
          <pc:sldMk cId="2349070374" sldId="263"/>
        </pc:sldMkLst>
      </pc:sldChg>
      <pc:sldChg chg="del">
        <pc:chgData name="Jeff" userId="367c8676d18b2324" providerId="LiveId" clId="{5A12B2B6-C82F-488C-B8C9-9444C2E59D10}" dt="2021-07-08T04:04:55.671" v="3741" actId="47"/>
        <pc:sldMkLst>
          <pc:docMk/>
          <pc:sldMk cId="360989198" sldId="264"/>
        </pc:sldMkLst>
      </pc:sldChg>
      <pc:sldChg chg="modSp del mod">
        <pc:chgData name="Jeff" userId="367c8676d18b2324" providerId="LiveId" clId="{5A12B2B6-C82F-488C-B8C9-9444C2E59D10}" dt="2021-07-08T04:09:31.598" v="3967" actId="47"/>
        <pc:sldMkLst>
          <pc:docMk/>
          <pc:sldMk cId="1149652117" sldId="265"/>
        </pc:sldMkLst>
        <pc:spChg chg="mod">
          <ac:chgData name="Jeff" userId="367c8676d18b2324" providerId="LiveId" clId="{5A12B2B6-C82F-488C-B8C9-9444C2E59D10}" dt="2021-07-08T04:06:40.323" v="3812" actId="1076"/>
          <ac:spMkLst>
            <pc:docMk/>
            <pc:sldMk cId="1149652117" sldId="265"/>
            <ac:spMk id="3" creationId="{8AB53436-19AB-4C78-B0EF-985CDD3AF195}"/>
          </ac:spMkLst>
        </pc:spChg>
      </pc:sldChg>
      <pc:sldChg chg="addSp modSp new mod">
        <pc:chgData name="Jeff" userId="367c8676d18b2324" providerId="LiveId" clId="{5A12B2B6-C82F-488C-B8C9-9444C2E59D10}" dt="2021-07-08T02:49:31.453" v="1717" actId="1076"/>
        <pc:sldMkLst>
          <pc:docMk/>
          <pc:sldMk cId="1194136816" sldId="266"/>
        </pc:sldMkLst>
        <pc:spChg chg="add mod">
          <ac:chgData name="Jeff" userId="367c8676d18b2324" providerId="LiveId" clId="{5A12B2B6-C82F-488C-B8C9-9444C2E59D10}" dt="2021-07-08T01:59:53.869" v="220" actId="207"/>
          <ac:spMkLst>
            <pc:docMk/>
            <pc:sldMk cId="1194136816" sldId="266"/>
            <ac:spMk id="4" creationId="{6E87C606-CD1C-4756-A261-89AC06842A54}"/>
          </ac:spMkLst>
        </pc:spChg>
        <pc:spChg chg="add mod ord">
          <ac:chgData name="Jeff" userId="367c8676d18b2324" providerId="LiveId" clId="{5A12B2B6-C82F-488C-B8C9-9444C2E59D10}" dt="2021-07-08T02:01:29.023" v="227" actId="1076"/>
          <ac:spMkLst>
            <pc:docMk/>
            <pc:sldMk cId="1194136816" sldId="266"/>
            <ac:spMk id="5" creationId="{F7F1778D-06CE-4E4B-BB41-DFCFDE5780C1}"/>
          </ac:spMkLst>
        </pc:spChg>
        <pc:spChg chg="add mod">
          <ac:chgData name="Jeff" userId="367c8676d18b2324" providerId="LiveId" clId="{5A12B2B6-C82F-488C-B8C9-9444C2E59D10}" dt="2021-07-08T02:49:31.453" v="1717" actId="1076"/>
          <ac:spMkLst>
            <pc:docMk/>
            <pc:sldMk cId="1194136816" sldId="266"/>
            <ac:spMk id="6" creationId="{7AEA98C9-EA5C-4DE1-8859-77B282675EF2}"/>
          </ac:spMkLst>
        </pc:spChg>
        <pc:picChg chg="add mod">
          <ac:chgData name="Jeff" userId="367c8676d18b2324" providerId="LiveId" clId="{5A12B2B6-C82F-488C-B8C9-9444C2E59D10}" dt="2021-07-08T02:01:29.023" v="227" actId="1076"/>
          <ac:picMkLst>
            <pc:docMk/>
            <pc:sldMk cId="1194136816" sldId="266"/>
            <ac:picMk id="3" creationId="{8013C399-B3FC-48A4-8CE3-A44D3DAD8C83}"/>
          </ac:picMkLst>
        </pc:picChg>
      </pc:sldChg>
      <pc:sldChg chg="modSp add mod">
        <pc:chgData name="Jeff" userId="367c8676d18b2324" providerId="LiveId" clId="{5A12B2B6-C82F-488C-B8C9-9444C2E59D10}" dt="2021-07-08T02:53:57.637" v="1773" actId="20577"/>
        <pc:sldMkLst>
          <pc:docMk/>
          <pc:sldMk cId="2947278936" sldId="267"/>
        </pc:sldMkLst>
        <pc:spChg chg="mod">
          <ac:chgData name="Jeff" userId="367c8676d18b2324" providerId="LiveId" clId="{5A12B2B6-C82F-488C-B8C9-9444C2E59D10}" dt="2021-07-08T02:31:53.875" v="939" actId="20577"/>
          <ac:spMkLst>
            <pc:docMk/>
            <pc:sldMk cId="2947278936" sldId="267"/>
            <ac:spMk id="4" creationId="{6E87C606-CD1C-4756-A261-89AC06842A54}"/>
          </ac:spMkLst>
        </pc:spChg>
        <pc:spChg chg="mod">
          <ac:chgData name="Jeff" userId="367c8676d18b2324" providerId="LiveId" clId="{5A12B2B6-C82F-488C-B8C9-9444C2E59D10}" dt="2021-07-08T02:31:37.007" v="899" actId="1076"/>
          <ac:spMkLst>
            <pc:docMk/>
            <pc:sldMk cId="2947278936" sldId="267"/>
            <ac:spMk id="5" creationId="{F7F1778D-06CE-4E4B-BB41-DFCFDE5780C1}"/>
          </ac:spMkLst>
        </pc:spChg>
        <pc:spChg chg="mod">
          <ac:chgData name="Jeff" userId="367c8676d18b2324" providerId="LiveId" clId="{5A12B2B6-C82F-488C-B8C9-9444C2E59D10}" dt="2021-07-08T02:53:57.637" v="1773" actId="20577"/>
          <ac:spMkLst>
            <pc:docMk/>
            <pc:sldMk cId="2947278936" sldId="267"/>
            <ac:spMk id="6" creationId="{7AEA98C9-EA5C-4DE1-8859-77B282675EF2}"/>
          </ac:spMkLst>
        </pc:spChg>
      </pc:sldChg>
      <pc:sldChg chg="modSp add mod">
        <pc:chgData name="Jeff" userId="367c8676d18b2324" providerId="LiveId" clId="{5A12B2B6-C82F-488C-B8C9-9444C2E59D10}" dt="2021-07-08T03:36:13.342" v="3502" actId="5793"/>
        <pc:sldMkLst>
          <pc:docMk/>
          <pc:sldMk cId="2809933185" sldId="268"/>
        </pc:sldMkLst>
        <pc:spChg chg="mod">
          <ac:chgData name="Jeff" userId="367c8676d18b2324" providerId="LiveId" clId="{5A12B2B6-C82F-488C-B8C9-9444C2E59D10}" dt="2021-07-08T02:55:41.678" v="1792" actId="20577"/>
          <ac:spMkLst>
            <pc:docMk/>
            <pc:sldMk cId="2809933185" sldId="268"/>
            <ac:spMk id="4" creationId="{6E87C606-CD1C-4756-A261-89AC06842A54}"/>
          </ac:spMkLst>
        </pc:spChg>
        <pc:spChg chg="mod">
          <ac:chgData name="Jeff" userId="367c8676d18b2324" providerId="LiveId" clId="{5A12B2B6-C82F-488C-B8C9-9444C2E59D10}" dt="2021-07-08T02:55:55.385" v="1793" actId="1076"/>
          <ac:spMkLst>
            <pc:docMk/>
            <pc:sldMk cId="2809933185" sldId="268"/>
            <ac:spMk id="5" creationId="{F7F1778D-06CE-4E4B-BB41-DFCFDE5780C1}"/>
          </ac:spMkLst>
        </pc:spChg>
        <pc:spChg chg="mod">
          <ac:chgData name="Jeff" userId="367c8676d18b2324" providerId="LiveId" clId="{5A12B2B6-C82F-488C-B8C9-9444C2E59D10}" dt="2021-07-08T03:36:13.342" v="3502" actId="5793"/>
          <ac:spMkLst>
            <pc:docMk/>
            <pc:sldMk cId="2809933185" sldId="268"/>
            <ac:spMk id="6" creationId="{7AEA98C9-EA5C-4DE1-8859-77B282675EF2}"/>
          </ac:spMkLst>
        </pc:spChg>
      </pc:sldChg>
      <pc:sldChg chg="addSp delSp modSp add mod">
        <pc:chgData name="Jeff" userId="367c8676d18b2324" providerId="LiveId" clId="{5A12B2B6-C82F-488C-B8C9-9444C2E59D10}" dt="2021-07-08T03:30:19.628" v="3224" actId="20577"/>
        <pc:sldMkLst>
          <pc:docMk/>
          <pc:sldMk cId="724114314" sldId="269"/>
        </pc:sldMkLst>
        <pc:spChg chg="mod">
          <ac:chgData name="Jeff" userId="367c8676d18b2324" providerId="LiveId" clId="{5A12B2B6-C82F-488C-B8C9-9444C2E59D10}" dt="2021-07-08T03:21:44.772" v="2698" actId="20577"/>
          <ac:spMkLst>
            <pc:docMk/>
            <pc:sldMk cId="724114314" sldId="269"/>
            <ac:spMk id="4" creationId="{6E87C606-CD1C-4756-A261-89AC06842A54}"/>
          </ac:spMkLst>
        </pc:spChg>
        <pc:spChg chg="mod">
          <ac:chgData name="Jeff" userId="367c8676d18b2324" providerId="LiveId" clId="{5A12B2B6-C82F-488C-B8C9-9444C2E59D10}" dt="2021-07-08T03:22:00.428" v="2701" actId="1076"/>
          <ac:spMkLst>
            <pc:docMk/>
            <pc:sldMk cId="724114314" sldId="269"/>
            <ac:spMk id="5" creationId="{F7F1778D-06CE-4E4B-BB41-DFCFDE5780C1}"/>
          </ac:spMkLst>
        </pc:spChg>
        <pc:spChg chg="add del mod">
          <ac:chgData name="Jeff" userId="367c8676d18b2324" providerId="LiveId" clId="{5A12B2B6-C82F-488C-B8C9-9444C2E59D10}" dt="2021-07-08T03:30:19.628" v="3224" actId="20577"/>
          <ac:spMkLst>
            <pc:docMk/>
            <pc:sldMk cId="724114314" sldId="269"/>
            <ac:spMk id="6" creationId="{7AEA98C9-EA5C-4DE1-8859-77B282675EF2}"/>
          </ac:spMkLst>
        </pc:spChg>
      </pc:sldChg>
      <pc:sldChg chg="modSp add mod">
        <pc:chgData name="Jeff" userId="367c8676d18b2324" providerId="LiveId" clId="{5A12B2B6-C82F-488C-B8C9-9444C2E59D10}" dt="2021-07-08T04:12:17.611" v="4000" actId="20577"/>
        <pc:sldMkLst>
          <pc:docMk/>
          <pc:sldMk cId="136354918" sldId="270"/>
        </pc:sldMkLst>
        <pc:spChg chg="mod">
          <ac:chgData name="Jeff" userId="367c8676d18b2324" providerId="LiveId" clId="{5A12B2B6-C82F-488C-B8C9-9444C2E59D10}" dt="2021-07-08T03:32:59.329" v="3276" actId="20577"/>
          <ac:spMkLst>
            <pc:docMk/>
            <pc:sldMk cId="136354918" sldId="270"/>
            <ac:spMk id="4" creationId="{6E87C606-CD1C-4756-A261-89AC06842A54}"/>
          </ac:spMkLst>
        </pc:spChg>
        <pc:spChg chg="mod">
          <ac:chgData name="Jeff" userId="367c8676d18b2324" providerId="LiveId" clId="{5A12B2B6-C82F-488C-B8C9-9444C2E59D10}" dt="2021-07-08T03:32:50.290" v="3248" actId="14100"/>
          <ac:spMkLst>
            <pc:docMk/>
            <pc:sldMk cId="136354918" sldId="270"/>
            <ac:spMk id="5" creationId="{F7F1778D-06CE-4E4B-BB41-DFCFDE5780C1}"/>
          </ac:spMkLst>
        </pc:spChg>
        <pc:spChg chg="mod">
          <ac:chgData name="Jeff" userId="367c8676d18b2324" providerId="LiveId" clId="{5A12B2B6-C82F-488C-B8C9-9444C2E59D10}" dt="2021-07-08T04:12:17.611" v="4000" actId="20577"/>
          <ac:spMkLst>
            <pc:docMk/>
            <pc:sldMk cId="136354918" sldId="270"/>
            <ac:spMk id="6" creationId="{7AEA98C9-EA5C-4DE1-8859-77B282675EF2}"/>
          </ac:spMkLst>
        </pc:spChg>
      </pc:sldChg>
      <pc:sldChg chg="delSp modSp add mod">
        <pc:chgData name="Jeff" userId="367c8676d18b2324" providerId="LiveId" clId="{5A12B2B6-C82F-488C-B8C9-9444C2E59D10}" dt="2021-07-08T04:07:58.459" v="3966" actId="1076"/>
        <pc:sldMkLst>
          <pc:docMk/>
          <pc:sldMk cId="1444355759" sldId="271"/>
        </pc:sldMkLst>
        <pc:spChg chg="del">
          <ac:chgData name="Jeff" userId="367c8676d18b2324" providerId="LiveId" clId="{5A12B2B6-C82F-488C-B8C9-9444C2E59D10}" dt="2021-07-08T04:06:27.845" v="3811" actId="478"/>
          <ac:spMkLst>
            <pc:docMk/>
            <pc:sldMk cId="1444355759" sldId="271"/>
            <ac:spMk id="5" creationId="{F7F1778D-06CE-4E4B-BB41-DFCFDE5780C1}"/>
          </ac:spMkLst>
        </pc:spChg>
        <pc:spChg chg="mod">
          <ac:chgData name="Jeff" userId="367c8676d18b2324" providerId="LiveId" clId="{5A12B2B6-C82F-488C-B8C9-9444C2E59D10}" dt="2021-07-08T04:07:58.459" v="3966" actId="1076"/>
          <ac:spMkLst>
            <pc:docMk/>
            <pc:sldMk cId="1444355759" sldId="271"/>
            <ac:spMk id="6" creationId="{7AEA98C9-EA5C-4DE1-8859-77B282675E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B3E1-8D0A-4D45-AEE4-7832B5582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BDED9-458D-4108-AA25-8059687E2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D05F6-2389-4711-9466-C1AB982A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F1798-2916-428B-ADC4-DDC63C66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1FA84-578D-4CE5-B756-4A00C43E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D24F-D7C3-48AC-A59E-7A6B2DEA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B3025-E98B-4A9C-AC50-3C2F5C392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FC68-9017-4692-9667-F7A59EEB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80421-5CB7-493E-9454-8674988B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D24AF-C0B9-41AC-A484-C06DB943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0D57B-1C4D-44FC-8F78-B0DFCF484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3859A-3E9D-4562-A793-39F05609D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B291-DA49-47AE-9759-BABB503A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69762-B9B6-407E-9FEF-6C444A50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612B-6C06-4683-B2E5-62C34AE7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D343-D7B3-4ABE-9DD7-8EBF2636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E3C3-77AD-4F5B-9D3E-1FB61F4C6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CBBEB-1896-474F-AF7C-D691E8CC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E8FF7-360E-4C6A-92D3-4A13516C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A9016-0F99-4447-90F0-A0D7ADAA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763A-0D00-4234-8721-134CE3CE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38808-CABA-4018-93DD-4D5001011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E50D7-C922-4F4E-93BC-9F1D2874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1F0E9-1FDE-4E50-A21F-19C9E4BF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DF8F-5DF8-40EB-90E5-25AF17AE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5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A303-004B-4EC1-829C-264966A1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E7F9F-256D-437B-96BC-FA7D4648A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EF6B2-7A94-4C07-A6B8-F5FF3D7C7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FE38-F122-40E4-AFF1-20D13B9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31B4-03A9-4EA6-ACCC-903520B8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D941D-485D-46C0-A2FD-53543AC1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4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65F5-075E-440E-95CF-ED0CBA68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69F4B-1681-49E7-99D8-DA127EBA7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8DA7A-7FEA-49F4-842E-80D3DFBEF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2A099-3395-45BC-80EC-426AA1FCE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B06F5-4EA2-4D61-890C-B25B80B53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93483-6538-43EE-99ED-19671EA5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551B09-9A60-4FFB-8FF8-49637D6F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E636D-E3D3-4524-BED7-A44BB0B3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7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124C-1A06-4E3A-954E-BD5F8204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754C3-634A-42F5-A6D9-67E1DE338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55A75-2A7F-46CC-9FB5-B8CD30C2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B1056-B783-40A4-8CDB-61050890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754E5-61C8-4236-9149-3376A11F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A1D3D-B2E1-437C-A569-64878840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C4F30-4A48-4D53-9F40-3DC55C7E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5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635A-3873-4A93-9945-ED6246FC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4FFE-1277-4C9A-902A-0F0ADABDD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390E2-CD90-4971-9314-67FDD6724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B89E-05FB-4465-B6A9-328E327B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EA102-2F38-45AD-BB7A-BDB2B966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A56E4-B56C-4C46-B9B1-172678CB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E708-281B-4DD0-A4F9-12512405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8EAE1-6ED3-4FD1-87B0-87258EBC8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F21EE-EE29-4D29-AA99-5C6828897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EC762-8C26-42B2-B825-F99AFFED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B484E-A7B2-4330-9CBE-7F7747F5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75530-2E6D-4260-9822-7B4A6900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839F2-0A1F-492C-B32B-2761CBFB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CEECB-C3E1-44CD-8217-480D080B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6BCDC-5D51-4A5A-8757-CBBBE3DE9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F2A1-1E0D-45FE-A51F-DA504CD6932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5A13D-E2D9-4540-ADFC-7063F0D6C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CA1EB-C991-4C68-9BAC-15E0525EC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003C-0368-43AE-B335-B5D668A1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5681-05FB-4DD2-965E-A11DEF1FD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Athena DAQ: Planning and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5FA5A-1C20-4493-8AC5-088D93B1BA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BCF9544-CAED-4021-9BBF-3C09FCE39DF9}"/>
              </a:ext>
            </a:extLst>
          </p:cNvPr>
          <p:cNvGrpSpPr/>
          <p:nvPr/>
        </p:nvGrpSpPr>
        <p:grpSpPr>
          <a:xfrm>
            <a:off x="891554" y="1364343"/>
            <a:ext cx="10408892" cy="3337583"/>
            <a:chOff x="1011110" y="1098207"/>
            <a:chExt cx="10345868" cy="447623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136E8-6B15-4807-92EF-BD35E078B439}"/>
                </a:ext>
              </a:extLst>
            </p:cNvPr>
            <p:cNvSpPr/>
            <p:nvPr/>
          </p:nvSpPr>
          <p:spPr>
            <a:xfrm>
              <a:off x="1011110" y="1124733"/>
              <a:ext cx="1567555" cy="4449713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Clock Distribution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A0861C6-C98F-41C0-B8DD-72747B482191}"/>
                </a:ext>
              </a:extLst>
            </p:cNvPr>
            <p:cNvSpPr/>
            <p:nvPr/>
          </p:nvSpPr>
          <p:spPr>
            <a:xfrm rot="21131385">
              <a:off x="2729101" y="1272227"/>
              <a:ext cx="325135" cy="38875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A3CC2F7-1ECC-4EAE-84E3-9B00268CD7B7}"/>
                </a:ext>
              </a:extLst>
            </p:cNvPr>
            <p:cNvSpPr/>
            <p:nvPr/>
          </p:nvSpPr>
          <p:spPr>
            <a:xfrm>
              <a:off x="3186438" y="1098207"/>
              <a:ext cx="1567555" cy="528875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(on/near detector)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5C7F764-5517-484F-B630-722C2BDF4C64}"/>
                </a:ext>
              </a:extLst>
            </p:cNvPr>
            <p:cNvSpPr/>
            <p:nvPr/>
          </p:nvSpPr>
          <p:spPr>
            <a:xfrm rot="460564">
              <a:off x="4914014" y="1274784"/>
              <a:ext cx="345621" cy="388753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FBAA90-65CD-468E-B137-763C9B1BB1BB}"/>
                </a:ext>
              </a:extLst>
            </p:cNvPr>
            <p:cNvSpPr/>
            <p:nvPr/>
          </p:nvSpPr>
          <p:spPr>
            <a:xfrm>
              <a:off x="5400266" y="1124733"/>
              <a:ext cx="1567555" cy="984621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Front End Processors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(Electronics in DAQ room)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551E3B-4564-4185-AB7B-228A60AAC342}"/>
                </a:ext>
              </a:extLst>
            </p:cNvPr>
            <p:cNvSpPr/>
            <p:nvPr/>
          </p:nvSpPr>
          <p:spPr>
            <a:xfrm>
              <a:off x="7124577" y="1422667"/>
              <a:ext cx="332321" cy="388753"/>
            </a:xfrm>
            <a:custGeom>
              <a:avLst/>
              <a:gdLst>
                <a:gd name="connsiteX0" fmla="*/ 0 w 332321"/>
                <a:gd name="connsiteY0" fmla="*/ 77751 h 388753"/>
                <a:gd name="connsiteX1" fmla="*/ 166161 w 332321"/>
                <a:gd name="connsiteY1" fmla="*/ 77751 h 388753"/>
                <a:gd name="connsiteX2" fmla="*/ 166161 w 332321"/>
                <a:gd name="connsiteY2" fmla="*/ 0 h 388753"/>
                <a:gd name="connsiteX3" fmla="*/ 332321 w 332321"/>
                <a:gd name="connsiteY3" fmla="*/ 194377 h 388753"/>
                <a:gd name="connsiteX4" fmla="*/ 166161 w 332321"/>
                <a:gd name="connsiteY4" fmla="*/ 388753 h 388753"/>
                <a:gd name="connsiteX5" fmla="*/ 166161 w 332321"/>
                <a:gd name="connsiteY5" fmla="*/ 311002 h 388753"/>
                <a:gd name="connsiteX6" fmla="*/ 0 w 332321"/>
                <a:gd name="connsiteY6" fmla="*/ 311002 h 388753"/>
                <a:gd name="connsiteX7" fmla="*/ 0 w 3323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321" h="388753">
                  <a:moveTo>
                    <a:pt x="0" y="77751"/>
                  </a:moveTo>
                  <a:lnTo>
                    <a:pt x="166161" y="77751"/>
                  </a:lnTo>
                  <a:lnTo>
                    <a:pt x="166161" y="0"/>
                  </a:lnTo>
                  <a:lnTo>
                    <a:pt x="332321" y="194377"/>
                  </a:lnTo>
                  <a:lnTo>
                    <a:pt x="166161" y="388753"/>
                  </a:lnTo>
                  <a:lnTo>
                    <a:pt x="16616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1" rIns="99696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52E424E-A782-489C-9046-30A673727EDA}"/>
                </a:ext>
              </a:extLst>
            </p:cNvPr>
            <p:cNvSpPr/>
            <p:nvPr/>
          </p:nvSpPr>
          <p:spPr>
            <a:xfrm>
              <a:off x="7594844" y="1124734"/>
              <a:ext cx="1567555" cy="4449712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DAQ </a:t>
              </a:r>
              <a:r>
                <a:rPr lang="en-US" sz="1000" dirty="0"/>
                <a:t>Network </a:t>
              </a:r>
              <a:r>
                <a:rPr lang="en-US" sz="1000" kern="1200" dirty="0"/>
                <a:t>/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dirty="0"/>
                <a:t>Computing</a:t>
              </a:r>
              <a:r>
                <a:rPr lang="en-US" sz="1000" kern="1200" dirty="0"/>
                <a:t> </a:t>
              </a:r>
              <a:br>
                <a:rPr lang="en-US" sz="1000" kern="1200" dirty="0"/>
              </a:br>
              <a:r>
                <a:rPr lang="en-US" sz="1000" kern="1200" dirty="0"/>
                <a:t>(COTS)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67800E-4B05-4C83-88C7-E5C0DA3561B2}"/>
                </a:ext>
              </a:extLst>
            </p:cNvPr>
            <p:cNvSpPr/>
            <p:nvPr/>
          </p:nvSpPr>
          <p:spPr>
            <a:xfrm>
              <a:off x="9789423" y="1124734"/>
              <a:ext cx="1567555" cy="4449712"/>
            </a:xfrm>
            <a:custGeom>
              <a:avLst/>
              <a:gdLst>
                <a:gd name="connsiteX0" fmla="*/ 0 w 1668380"/>
                <a:gd name="connsiteY0" fmla="*/ 98462 h 984620"/>
                <a:gd name="connsiteX1" fmla="*/ 98462 w 1668380"/>
                <a:gd name="connsiteY1" fmla="*/ 0 h 984620"/>
                <a:gd name="connsiteX2" fmla="*/ 1569918 w 1668380"/>
                <a:gd name="connsiteY2" fmla="*/ 0 h 984620"/>
                <a:gd name="connsiteX3" fmla="*/ 1668380 w 1668380"/>
                <a:gd name="connsiteY3" fmla="*/ 98462 h 984620"/>
                <a:gd name="connsiteX4" fmla="*/ 1668380 w 1668380"/>
                <a:gd name="connsiteY4" fmla="*/ 886158 h 984620"/>
                <a:gd name="connsiteX5" fmla="*/ 1569918 w 1668380"/>
                <a:gd name="connsiteY5" fmla="*/ 984620 h 984620"/>
                <a:gd name="connsiteX6" fmla="*/ 98462 w 1668380"/>
                <a:gd name="connsiteY6" fmla="*/ 984620 h 984620"/>
                <a:gd name="connsiteX7" fmla="*/ 0 w 1668380"/>
                <a:gd name="connsiteY7" fmla="*/ 886158 h 984620"/>
                <a:gd name="connsiteX8" fmla="*/ 0 w 1668380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8380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569918" y="0"/>
                  </a:lnTo>
                  <a:cubicBezTo>
                    <a:pt x="1624297" y="0"/>
                    <a:pt x="1668380" y="44083"/>
                    <a:pt x="1668380" y="98462"/>
                  </a:cubicBezTo>
                  <a:lnTo>
                    <a:pt x="1668380" y="886158"/>
                  </a:lnTo>
                  <a:cubicBezTo>
                    <a:pt x="1668380" y="940537"/>
                    <a:pt x="1624297" y="984620"/>
                    <a:pt x="1569918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Tape</a:t>
              </a:r>
              <a:br>
                <a:rPr lang="en-US" sz="1000" kern="1200" dirty="0"/>
              </a:br>
              <a:r>
                <a:rPr lang="en-US" sz="1000" kern="1200" dirty="0"/>
                <a:t>(SDCC)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B53436-19AB-4C78-B0EF-985CDD3AF195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Components and Terminology: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0FE17D-9574-4007-AF08-EFC952F6C829}"/>
              </a:ext>
            </a:extLst>
          </p:cNvPr>
          <p:cNvGrpSpPr/>
          <p:nvPr/>
        </p:nvGrpSpPr>
        <p:grpSpPr>
          <a:xfrm>
            <a:off x="2609545" y="2519375"/>
            <a:ext cx="6922375" cy="713212"/>
            <a:chOff x="2729101" y="2253239"/>
            <a:chExt cx="6922375" cy="71321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53CA16-D80B-4629-AF88-370C3187BDDC}"/>
                </a:ext>
              </a:extLst>
            </p:cNvPr>
            <p:cNvSpPr/>
            <p:nvPr/>
          </p:nvSpPr>
          <p:spPr>
            <a:xfrm rot="21131385">
              <a:off x="2729101" y="2427258"/>
              <a:ext cx="325135" cy="38875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EC8EF2-6673-4C27-BD3D-7D3960589AFF}"/>
                </a:ext>
              </a:extLst>
            </p:cNvPr>
            <p:cNvSpPr/>
            <p:nvPr/>
          </p:nvSpPr>
          <p:spPr>
            <a:xfrm>
              <a:off x="3186438" y="2253239"/>
              <a:ext cx="1567555" cy="506500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(on/near detector)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7A674C3-D19D-4BFC-BD1C-2B7A4A5996DE}"/>
                </a:ext>
              </a:extLst>
            </p:cNvPr>
            <p:cNvSpPr/>
            <p:nvPr/>
          </p:nvSpPr>
          <p:spPr>
            <a:xfrm rot="460564">
              <a:off x="4904245" y="2575436"/>
              <a:ext cx="2526039" cy="388753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47C3FD8-CBE6-4EB8-AE38-6CD1062ADFBA}"/>
                </a:ext>
              </a:extLst>
            </p:cNvPr>
            <p:cNvSpPr/>
            <p:nvPr/>
          </p:nvSpPr>
          <p:spPr>
            <a:xfrm>
              <a:off x="9319155" y="2577698"/>
              <a:ext cx="332321" cy="388753"/>
            </a:xfrm>
            <a:custGeom>
              <a:avLst/>
              <a:gdLst>
                <a:gd name="connsiteX0" fmla="*/ 0 w 332321"/>
                <a:gd name="connsiteY0" fmla="*/ 77751 h 388753"/>
                <a:gd name="connsiteX1" fmla="*/ 166161 w 332321"/>
                <a:gd name="connsiteY1" fmla="*/ 77751 h 388753"/>
                <a:gd name="connsiteX2" fmla="*/ 166161 w 332321"/>
                <a:gd name="connsiteY2" fmla="*/ 0 h 388753"/>
                <a:gd name="connsiteX3" fmla="*/ 332321 w 332321"/>
                <a:gd name="connsiteY3" fmla="*/ 194377 h 388753"/>
                <a:gd name="connsiteX4" fmla="*/ 166161 w 332321"/>
                <a:gd name="connsiteY4" fmla="*/ 388753 h 388753"/>
                <a:gd name="connsiteX5" fmla="*/ 166161 w 332321"/>
                <a:gd name="connsiteY5" fmla="*/ 311002 h 388753"/>
                <a:gd name="connsiteX6" fmla="*/ 0 w 332321"/>
                <a:gd name="connsiteY6" fmla="*/ 311002 h 388753"/>
                <a:gd name="connsiteX7" fmla="*/ 0 w 3323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321" h="388753">
                  <a:moveTo>
                    <a:pt x="0" y="77751"/>
                  </a:moveTo>
                  <a:lnTo>
                    <a:pt x="166161" y="77751"/>
                  </a:lnTo>
                  <a:lnTo>
                    <a:pt x="166161" y="0"/>
                  </a:lnTo>
                  <a:lnTo>
                    <a:pt x="332321" y="194377"/>
                  </a:lnTo>
                  <a:lnTo>
                    <a:pt x="166161" y="388753"/>
                  </a:lnTo>
                  <a:lnTo>
                    <a:pt x="16616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1" rIns="99696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C772272-D2E4-4844-902C-C3FEA6AD6B36}"/>
              </a:ext>
            </a:extLst>
          </p:cNvPr>
          <p:cNvGrpSpPr/>
          <p:nvPr/>
        </p:nvGrpSpPr>
        <p:grpSpPr>
          <a:xfrm>
            <a:off x="2609545" y="3674406"/>
            <a:ext cx="4691092" cy="710273"/>
            <a:chOff x="2729101" y="3408270"/>
            <a:chExt cx="4691092" cy="710273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F07F707-AE50-4732-92A2-950574CDC72A}"/>
                </a:ext>
              </a:extLst>
            </p:cNvPr>
            <p:cNvSpPr/>
            <p:nvPr/>
          </p:nvSpPr>
          <p:spPr>
            <a:xfrm rot="21131385">
              <a:off x="2729101" y="3582289"/>
              <a:ext cx="325135" cy="38875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BB369E5-5C77-4DA4-AB53-431507B2A132}"/>
                </a:ext>
              </a:extLst>
            </p:cNvPr>
            <p:cNvSpPr/>
            <p:nvPr/>
          </p:nvSpPr>
          <p:spPr>
            <a:xfrm>
              <a:off x="3186438" y="3408270"/>
              <a:ext cx="1567555" cy="506500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(on/near detector)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AA8C490-2588-4662-9FA9-85A1D50A22A1}"/>
                </a:ext>
              </a:extLst>
            </p:cNvPr>
            <p:cNvSpPr/>
            <p:nvPr/>
          </p:nvSpPr>
          <p:spPr>
            <a:xfrm rot="460564">
              <a:off x="4907416" y="3683208"/>
              <a:ext cx="2512777" cy="435335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63CA5C9-C0F9-4998-BF00-548AEA2FC171}"/>
              </a:ext>
            </a:extLst>
          </p:cNvPr>
          <p:cNvSpPr txBox="1"/>
          <p:nvPr/>
        </p:nvSpPr>
        <p:spPr>
          <a:xfrm>
            <a:off x="3515125" y="4759885"/>
            <a:ext cx="77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631073-535E-4C8E-84A9-BCE9793CD555}"/>
              </a:ext>
            </a:extLst>
          </p:cNvPr>
          <p:cNvSpPr/>
          <p:nvPr/>
        </p:nvSpPr>
        <p:spPr>
          <a:xfrm>
            <a:off x="3360008" y="1758685"/>
            <a:ext cx="1019803" cy="56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A16D6C8-1720-40C2-9247-41CF84496EC2}"/>
              </a:ext>
            </a:extLst>
          </p:cNvPr>
          <p:cNvSpPr/>
          <p:nvPr/>
        </p:nvSpPr>
        <p:spPr>
          <a:xfrm>
            <a:off x="3360008" y="3025875"/>
            <a:ext cx="1019803" cy="4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27837A6-BDA9-4437-9B9B-C86B5A00C2A2}"/>
              </a:ext>
            </a:extLst>
          </p:cNvPr>
          <p:cNvSpPr/>
          <p:nvPr/>
        </p:nvSpPr>
        <p:spPr>
          <a:xfrm>
            <a:off x="3360008" y="4180906"/>
            <a:ext cx="1019803" cy="46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5DBC12-BD3E-41DA-B8C8-E05B89C37C00}"/>
              </a:ext>
            </a:extLst>
          </p:cNvPr>
          <p:cNvSpPr txBox="1"/>
          <p:nvPr/>
        </p:nvSpPr>
        <p:spPr>
          <a:xfrm>
            <a:off x="354661" y="5695848"/>
            <a:ext cx="2569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DAQ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DC0B51-DEFE-4DE0-8E3A-5817BEE7D245}"/>
              </a:ext>
            </a:extLst>
          </p:cNvPr>
          <p:cNvSpPr txBox="1"/>
          <p:nvPr/>
        </p:nvSpPr>
        <p:spPr>
          <a:xfrm>
            <a:off x="3117644" y="5695847"/>
            <a:ext cx="1594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Detectors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2FBB4D-7D9E-4E1C-9AEB-9B89467F118C}"/>
              </a:ext>
            </a:extLst>
          </p:cNvPr>
          <p:cNvSpPr txBox="1"/>
          <p:nvPr/>
        </p:nvSpPr>
        <p:spPr>
          <a:xfrm>
            <a:off x="5183760" y="5480404"/>
            <a:ext cx="1680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Detector /</a:t>
            </a:r>
          </a:p>
          <a:p>
            <a:pPr algn="ctr"/>
            <a:r>
              <a:rPr lang="en-US" sz="2800" dirty="0"/>
              <a:t>DAQ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83E02D-8988-449D-B1AE-C235DC4F5541}"/>
              </a:ext>
            </a:extLst>
          </p:cNvPr>
          <p:cNvSpPr txBox="1"/>
          <p:nvPr/>
        </p:nvSpPr>
        <p:spPr>
          <a:xfrm>
            <a:off x="7818014" y="5695847"/>
            <a:ext cx="84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DAQ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FD60CB-2318-4158-8852-C629693978B8}"/>
              </a:ext>
            </a:extLst>
          </p:cNvPr>
          <p:cNvSpPr txBox="1"/>
          <p:nvPr/>
        </p:nvSpPr>
        <p:spPr>
          <a:xfrm>
            <a:off x="9747684" y="5264959"/>
            <a:ext cx="14903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SDCC / </a:t>
            </a:r>
          </a:p>
          <a:p>
            <a:pPr algn="ctr"/>
            <a:r>
              <a:rPr lang="en-US" sz="2800" dirty="0"/>
              <a:t>DAQ/ </a:t>
            </a:r>
          </a:p>
          <a:p>
            <a:pPr algn="ctr"/>
            <a:r>
              <a:rPr lang="en-US" sz="2800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137402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Clock Distribution: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8103594" y="410600"/>
            <a:ext cx="632646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70451" y="1324633"/>
            <a:ext cx="839210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Consists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Custom boards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Optical links (e.g. </a:t>
            </a:r>
            <a:r>
              <a:rPr lang="en-US" dirty="0" err="1"/>
              <a:t>lpGPT</a:t>
            </a:r>
            <a:r>
              <a:rPr lang="en-US" dirty="0"/>
              <a:t> ecosystem)</a:t>
            </a:r>
          </a:p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distribute clock,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synchronize detector timing with bunch structure,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synchronize BX (and hence events) between detectors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share other information between detectors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bunch polarization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“</a:t>
            </a:r>
            <a:r>
              <a:rPr lang="en-US" dirty="0" err="1"/>
              <a:t>prescaling</a:t>
            </a:r>
            <a:r>
              <a:rPr lang="en-US" dirty="0"/>
              <a:t>”</a:t>
            </a:r>
          </a:p>
          <a:p>
            <a:r>
              <a:rPr lang="en-US" dirty="0"/>
              <a:t>Attainable specs: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100Mhz clock rate (variable within reasonable parameters due to beam energy)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1ps clock jitter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Specialized solutions for detectors needing better clock jitter?</a:t>
            </a:r>
          </a:p>
          <a:p>
            <a:r>
              <a:rPr lang="en-US" dirty="0"/>
              <a:t>Interfaces: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EIC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Front End Boards (FEB)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Front End Boards (FEB):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8766324" y="410600"/>
            <a:ext cx="632646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53673" y="1225689"/>
            <a:ext cx="669375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Consists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Specific to detector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Integrated + boards near detector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err="1"/>
              <a:t>SiPM</a:t>
            </a:r>
            <a:r>
              <a:rPr lang="en-US" dirty="0"/>
              <a:t> + FPGA &amp;/or ASICS near / on detector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ASICS on detector</a:t>
            </a:r>
          </a:p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ADC conversion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Z</a:t>
            </a:r>
            <a:r>
              <a:rPr lang="en-US" sz="1800" dirty="0"/>
              <a:t>ero-suppression / other data compression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M</a:t>
            </a:r>
            <a:r>
              <a:rPr lang="en-US" sz="1800" dirty="0"/>
              <a:t>ultiplex channels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</a:t>
            </a:r>
            <a:r>
              <a:rPr lang="en-US" sz="1800" dirty="0"/>
              <a:t>ssemble time frames </a:t>
            </a:r>
          </a:p>
          <a:p>
            <a:r>
              <a:rPr lang="en-US" dirty="0"/>
              <a:t>Attainable Specs: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Capable of streaming “maximum luminosity” in normal mode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Not, in general, capable of streaming black events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Need better definition than this!</a:t>
            </a:r>
          </a:p>
          <a:p>
            <a:r>
              <a:rPr lang="en-US" dirty="0"/>
              <a:t>Interfaces: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Clock Distribution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DAQ computing &amp;/or Front End Processors (FEP)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lpGPT</a:t>
            </a:r>
            <a:r>
              <a:rPr lang="en-US" dirty="0"/>
              <a:t> ecosystem, up to 20gbps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Run mode configuration &amp;/or slow controls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Front End Processors (FEP):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9393717" y="367686"/>
            <a:ext cx="632646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53673" y="1225689"/>
            <a:ext cx="103336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Consists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Custom Electronics in DAQ room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FPGA based boards</a:t>
            </a:r>
          </a:p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Data Compression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Event </a:t>
            </a:r>
            <a:r>
              <a:rPr lang="en-US" dirty="0"/>
              <a:t>finding / selection</a:t>
            </a:r>
            <a:endParaRPr lang="en-US" sz="1800" dirty="0"/>
          </a:p>
          <a:p>
            <a:r>
              <a:rPr lang="en-US" dirty="0"/>
              <a:t>Tradeoffs: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Interesting Ideas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FPGAs are well suited to Neural Nets / ML algorithms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May be capable of very high performance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But…  complex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Custom electronics which becomes quickly obsolete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Harder to program and adapt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ML algorithms can be tricky to verify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Likely need capability to run in passthrough mode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Can be mimicked in CPUs</a:t>
            </a:r>
          </a:p>
          <a:p>
            <a:r>
              <a:rPr lang="en-US" dirty="0"/>
              <a:t>We need a model for cost vs performance for FEP vs CPU based solutions to determine which detectors might benefit from or need FEP capabilities, and to determine whether they are a requirement or a luxury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FEB/FEP interface to DAQ: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10022588" y="367686"/>
            <a:ext cx="111313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53673" y="1225689"/>
            <a:ext cx="103336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Consists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Physical Level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Fiber protocol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lpGPT</a:t>
            </a:r>
            <a:r>
              <a:rPr lang="en-US" dirty="0"/>
              <a:t> ecosystem)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Logical Level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Headers to define data source, time frames, and data types?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do we specify meaning of time frames?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synchronize time frames?</a:t>
            </a:r>
          </a:p>
          <a:p>
            <a:r>
              <a:rPr lang="en-US" dirty="0"/>
              <a:t>This interface needs to be well defined before any FEB/FEP electronics designs can be finalized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1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DAQ Network and Computing: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10114867" y="349480"/>
            <a:ext cx="572707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53673" y="1225689"/>
            <a:ext cx="103336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Consists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Commercial Off-the-shelf Hardware / Networks</a:t>
            </a:r>
          </a:p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sz="1800" dirty="0"/>
              <a:t>ransport data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Additional data compression</a:t>
            </a: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</a:t>
            </a:r>
            <a:r>
              <a:rPr lang="en-US" sz="1800" dirty="0"/>
              <a:t>ormat data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sz="1800" dirty="0"/>
              <a:t>ystem control and configuration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sz="1800" dirty="0"/>
              <a:t>rack datafiles and configuration information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Event Selection and tagging and accounting (HLT)</a:t>
            </a: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/>
              <a:t>QA</a:t>
            </a: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Monitoring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Logging</a:t>
            </a:r>
          </a:p>
          <a:p>
            <a:r>
              <a:rPr lang="en-US" dirty="0"/>
              <a:t>Interfaces: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FEB/FEP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Software and Computing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Events?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Combine same time regions for all detectors in specific files?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Time regions in multiple files split by detector?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DAQ Network and Computing: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62062" y="1667471"/>
            <a:ext cx="10333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Related Components: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Scalers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Slow Controls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Beam Parameters for analysis </a:t>
            </a:r>
            <a:r>
              <a:rPr lang="en-US" dirty="0">
                <a:sym typeface="Wingdings" panose="05000000000000000000" pitchFamily="2" charset="2"/>
              </a:rPr>
              <a:t>&lt;-&gt; feedback to collider from detectors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5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540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Athena DAQ: Planning and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“Athena DAQ Tutorial”</dc:title>
  <dc:creator>Jeff</dc:creator>
  <cp:lastModifiedBy>Jeff</cp:lastModifiedBy>
  <cp:revision>9</cp:revision>
  <dcterms:created xsi:type="dcterms:W3CDTF">2021-06-29T15:36:59Z</dcterms:created>
  <dcterms:modified xsi:type="dcterms:W3CDTF">2021-07-08T04:12:30Z</dcterms:modified>
</cp:coreProperties>
</file>