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CAAD-315D-4C5A-B20D-BECE7BFC6CD2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8A6E3-EE42-439E-8380-26EF893FF8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sPhenix Leads - Electrical Breaks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6/9/15</a:t>
            </a:r>
          </a:p>
          <a:p>
            <a:r>
              <a:rPr lang="en-US" dirty="0" smtClean="0"/>
              <a:t>PO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Breaks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6 electrical breaks attached to the electrical leads, 3 per side.  There are 4 leads within the valve box and 2 outside.</a:t>
            </a:r>
          </a:p>
          <a:p>
            <a:r>
              <a:rPr lang="en-US" dirty="0" smtClean="0"/>
              <a:t>The electrical breaks need to be tested.</a:t>
            </a:r>
          </a:p>
          <a:p>
            <a:pPr lvl="1"/>
            <a:r>
              <a:rPr lang="en-US" dirty="0" smtClean="0"/>
              <a:t>Mechanical</a:t>
            </a:r>
          </a:p>
          <a:p>
            <a:pPr lvl="2"/>
            <a:r>
              <a:rPr lang="en-US" dirty="0" smtClean="0"/>
              <a:t>Visual inspection – no cracks or damage seen</a:t>
            </a:r>
          </a:p>
          <a:p>
            <a:pPr lvl="2"/>
            <a:r>
              <a:rPr lang="en-US" dirty="0" smtClean="0"/>
              <a:t>Pressure testing – to be conducted for all piping</a:t>
            </a:r>
          </a:p>
          <a:p>
            <a:pPr lvl="1"/>
            <a:r>
              <a:rPr lang="en-US" dirty="0" smtClean="0"/>
              <a:t>Electrical</a:t>
            </a:r>
          </a:p>
          <a:p>
            <a:pPr lvl="2"/>
            <a:r>
              <a:rPr lang="en-US" dirty="0" smtClean="0"/>
              <a:t>Potential difference (no shorts) – test parameters needed</a:t>
            </a:r>
          </a:p>
          <a:p>
            <a:r>
              <a:rPr lang="en-US" dirty="0" smtClean="0"/>
              <a:t>Feedback is needed to confirm that these break are still safe to operate for low and high field tests.</a:t>
            </a:r>
          </a:p>
          <a:p>
            <a:pPr lvl="1"/>
            <a:r>
              <a:rPr lang="en-US" dirty="0" smtClean="0"/>
              <a:t>Develop a test plan and document results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Electrical Breaks</a:t>
            </a:r>
            <a:endParaRPr lang="en-US" dirty="0"/>
          </a:p>
        </p:txBody>
      </p:sp>
      <p:pic>
        <p:nvPicPr>
          <p:cNvPr id="7170" name="Picture 2" descr="\\bnl\c-adnas\cryodocs\0 sPhenix Cryo\Pictures\2015_0413_ERL_sPhenix_inventory\DSCN09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257800" y="4191000"/>
            <a:ext cx="1828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2209800"/>
            <a:ext cx="1828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lead side</a:t>
            </a:r>
            <a:endParaRPr lang="en-US" dirty="0"/>
          </a:p>
        </p:txBody>
      </p:sp>
      <p:pic>
        <p:nvPicPr>
          <p:cNvPr id="1027" name="Picture 3" descr="\\bnl\c-adnas\cryodocs\0 sPhenix Cryo\Pictures\2015_0609_VB_Elect_break\DSCN0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971800" y="1905000"/>
            <a:ext cx="1828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4038600"/>
            <a:ext cx="1828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lead side – Lower Break</a:t>
            </a:r>
            <a:endParaRPr lang="en-US" dirty="0"/>
          </a:p>
        </p:txBody>
      </p:sp>
      <p:pic>
        <p:nvPicPr>
          <p:cNvPr id="2050" name="Picture 2" descr="\\bnl\c-adnas\cryodocs\0 sPhenix Cryo\Pictures\2015_0609_VB_Elect_break\DSCN0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733800" y="3962400"/>
            <a:ext cx="1828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lead side – </a:t>
            </a:r>
            <a:r>
              <a:rPr lang="en-US" dirty="0" smtClean="0"/>
              <a:t>Upp</a:t>
            </a:r>
            <a:r>
              <a:rPr lang="en-US" dirty="0" smtClean="0"/>
              <a:t>er Break</a:t>
            </a:r>
            <a:endParaRPr lang="en-US" dirty="0"/>
          </a:p>
        </p:txBody>
      </p:sp>
      <p:pic>
        <p:nvPicPr>
          <p:cNvPr id="3074" name="Picture 2" descr="\\bnl\c-adnas\cryodocs\0 sPhenix Cryo\Pictures\2015_0609_VB_Elect_break\DSCN0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962400" y="3581400"/>
            <a:ext cx="1828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nl\c-adnas\cryodocs\0 sPhenix Cryo\Pictures\2015_0609_VB_Elect_break\DSCN09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lead side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10200" y="1371600"/>
            <a:ext cx="1828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4038600"/>
            <a:ext cx="1828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4495800"/>
            <a:ext cx="1295400" cy="646331"/>
          </a:xfrm>
          <a:prstGeom prst="rect">
            <a:avLst/>
          </a:prstGeom>
          <a:solidFill>
            <a:schemeClr val="bg1">
              <a:lumMod val="85000"/>
              <a:alpha val="3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Behind line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(hidden)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bnl\c-adnas\cryodocs\0 sPhenix Cryo\Pictures\2015_0609_VB_Elect_break\DSCN0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lead side – Lower Break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29000" y="3276600"/>
            <a:ext cx="3581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bnl\c-adnas\cryodocs\0 sPhenix Cryo\Pictures\2015_0609_VB_Elect_break\DSCN0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lead side – </a:t>
            </a:r>
            <a:r>
              <a:rPr lang="en-US" dirty="0" smtClean="0"/>
              <a:t>Upp</a:t>
            </a:r>
            <a:r>
              <a:rPr lang="en-US" dirty="0" smtClean="0"/>
              <a:t>er Break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819400" y="3200400"/>
            <a:ext cx="4572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DD19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138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sPhenix Leads - Electrical Breaks</vt:lpstr>
      <vt:lpstr>Electrical Breaks</vt:lpstr>
      <vt:lpstr>External Electrical Breaks</vt:lpstr>
      <vt:lpstr>Negative lead side</vt:lpstr>
      <vt:lpstr>Negative lead side – Lower Break</vt:lpstr>
      <vt:lpstr>Negative lead side – Upper Break</vt:lpstr>
      <vt:lpstr>Positive lead side</vt:lpstr>
      <vt:lpstr>Positive lead side – Lower Break</vt:lpstr>
      <vt:lpstr>Negative lead side – Upper Break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C-AD</dc:creator>
  <cp:lastModifiedBy>C-AD</cp:lastModifiedBy>
  <cp:revision>5</cp:revision>
  <dcterms:created xsi:type="dcterms:W3CDTF">2015-06-09T19:38:52Z</dcterms:created>
  <dcterms:modified xsi:type="dcterms:W3CDTF">2015-06-09T20:18:05Z</dcterms:modified>
</cp:coreProperties>
</file>