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0" r:id="rId1"/>
  </p:sldMasterIdLst>
  <p:notesMasterIdLst>
    <p:notesMasterId r:id="rId4"/>
  </p:notesMasterIdLst>
  <p:sldIdLst>
    <p:sldId id="277" r:id="rId2"/>
    <p:sldId id="278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62"/>
  </p:normalViewPr>
  <p:slideViewPr>
    <p:cSldViewPr snapToGrid="0">
      <p:cViewPr varScale="1">
        <p:scale>
          <a:sx n="191" d="100"/>
          <a:sy n="191" d="100"/>
        </p:scale>
        <p:origin x="924" y="2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cd0856d12a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cd0856d12a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3300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cd0856d12a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cd0856d12a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289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144000" cy="743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311700" y="974054"/>
            <a:ext cx="8520600" cy="359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ECCE-EIC/ecce-detectors/tree/master/FastPI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tmp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riederikeBock/AnalysisSoftwareEIC/blob/master/treeAnalysis/treeProcessing.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cce-eic.github.io/tutorials_EventEvaluatorAfterburner.html" TargetMode="External"/><Relationship Id="rId4" Type="http://schemas.openxmlformats.org/officeDocument/2006/relationships/hyperlink" Target="https://github.com/FriederikeBock/AnalysisSoftwareEI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5"/>
          <p:cNvSpPr txBox="1">
            <a:spLocks noGrp="1"/>
          </p:cNvSpPr>
          <p:nvPr>
            <p:ph type="title"/>
          </p:nvPr>
        </p:nvSpPr>
        <p:spPr>
          <a:xfrm>
            <a:off x="0" y="-33621"/>
            <a:ext cx="9144000" cy="743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b="1" dirty="0" smtClean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  <a:sym typeface="Comic Sans MS"/>
              </a:rPr>
              <a:t>(Hadron) PID in simulations</a:t>
            </a:r>
            <a:endParaRPr b="1" dirty="0">
              <a:latin typeface="Comic Sans MS" panose="030F0702030302020204" pitchFamily="66" charset="0"/>
              <a:ea typeface="Verdana" panose="020B0604030504040204" pitchFamily="34" charset="0"/>
              <a:cs typeface="Verdana" panose="020B0604030504040204" pitchFamily="34" charset="0"/>
              <a:sym typeface="Comic Sans MS"/>
            </a:endParaRPr>
          </a:p>
        </p:txBody>
      </p:sp>
      <p:sp>
        <p:nvSpPr>
          <p:cNvPr id="108" name="Google Shape;108;p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cxnSp>
        <p:nvCxnSpPr>
          <p:cNvPr id="107" name="Google Shape;107;p25"/>
          <p:cNvCxnSpPr/>
          <p:nvPr/>
        </p:nvCxnSpPr>
        <p:spPr>
          <a:xfrm rot="10800000" flipH="1">
            <a:off x="311700" y="560997"/>
            <a:ext cx="8636915" cy="1563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Box 1"/>
          <p:cNvSpPr txBox="1"/>
          <p:nvPr/>
        </p:nvSpPr>
        <p:spPr>
          <a:xfrm>
            <a:off x="2103619" y="709795"/>
            <a:ext cx="53799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https://github.com/ECCE-EIC/ecce-detectors/tree/master/FastPID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9868" y="709794"/>
            <a:ext cx="22235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PID parametrizations:</a:t>
            </a:r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51" y="1150736"/>
            <a:ext cx="4765196" cy="1020589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163" y="2171325"/>
            <a:ext cx="4691923" cy="157918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9751" y="4093994"/>
            <a:ext cx="853388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These functions can be used with 1</a:t>
            </a:r>
            <a:r>
              <a:rPr lang="en-US" baseline="30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st</a:t>
            </a:r>
            <a:r>
              <a:rPr lang="en-U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campaign data (using momentum and direction of tracks)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Will be implemented in the output of Fun4All in the 2</a:t>
            </a:r>
            <a:r>
              <a:rPr lang="en-US" baseline="30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nd</a:t>
            </a:r>
            <a:r>
              <a:rPr lang="en-U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campaign (TBC)</a:t>
            </a:r>
            <a:endParaRPr lang="en-US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65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5"/>
          <p:cNvSpPr txBox="1">
            <a:spLocks noGrp="1"/>
          </p:cNvSpPr>
          <p:nvPr>
            <p:ph type="title"/>
          </p:nvPr>
        </p:nvSpPr>
        <p:spPr>
          <a:xfrm>
            <a:off x="0" y="-33621"/>
            <a:ext cx="9144000" cy="743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b="1" dirty="0" smtClean="0">
                <a:latin typeface="Comic Sans MS" panose="030F0702030302020204" pitchFamily="66" charset="0"/>
                <a:ea typeface="Verdana" panose="020B0604030504040204" pitchFamily="34" charset="0"/>
                <a:cs typeface="Verdana" panose="020B0604030504040204" pitchFamily="34" charset="0"/>
                <a:sym typeface="Comic Sans MS"/>
              </a:rPr>
              <a:t>Calorimetry analyses</a:t>
            </a:r>
            <a:endParaRPr b="1" dirty="0">
              <a:latin typeface="Comic Sans MS" panose="030F0702030302020204" pitchFamily="66" charset="0"/>
              <a:ea typeface="Verdana" panose="020B0604030504040204" pitchFamily="34" charset="0"/>
              <a:cs typeface="Verdana" panose="020B0604030504040204" pitchFamily="34" charset="0"/>
              <a:sym typeface="Comic Sans MS"/>
            </a:endParaRPr>
          </a:p>
        </p:txBody>
      </p:sp>
      <p:sp>
        <p:nvSpPr>
          <p:cNvPr id="108" name="Google Shape;108;p2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cxnSp>
        <p:nvCxnSpPr>
          <p:cNvPr id="107" name="Google Shape;107;p25"/>
          <p:cNvCxnSpPr/>
          <p:nvPr/>
        </p:nvCxnSpPr>
        <p:spPr>
          <a:xfrm rot="10800000" flipH="1">
            <a:off x="311700" y="560997"/>
            <a:ext cx="8636915" cy="1563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Box 1"/>
          <p:cNvSpPr txBox="1"/>
          <p:nvPr/>
        </p:nvSpPr>
        <p:spPr>
          <a:xfrm>
            <a:off x="356670" y="1404019"/>
            <a:ext cx="4841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>
                <a:hlinkClick r:id="rId4"/>
              </a:rPr>
              <a:t>github.com/FriederikeBock/AnalysisSoftwareEIC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6670" y="2713220"/>
            <a:ext cx="82795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https://github.com/FriederikeBock/AnalysisSoftwareEIC/blob/master/treeAnalysis/treeProcessing.C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6670" y="963077"/>
            <a:ext cx="3822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mic Sans MS" panose="030F0702030302020204" pitchFamily="66" charset="0"/>
              </a:rPr>
              <a:t>Improved calorimeter clustering code:</a:t>
            </a:r>
            <a:endParaRPr lang="en-US" sz="1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1700" y="2272278"/>
            <a:ext cx="3767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mic Sans MS" panose="030F0702030302020204" pitchFamily="66" charset="0"/>
              </a:rPr>
              <a:t>Event Evaluator Afterburner:</a:t>
            </a:r>
            <a:endParaRPr lang="en-US" sz="16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2603" y="3305057"/>
            <a:ext cx="7455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Some documentation will/might </a:t>
            </a:r>
            <a:r>
              <a:rPr lang="en-US" sz="1200" dirty="0"/>
              <a:t>appear here: </a:t>
            </a:r>
            <a:endParaRPr lang="en-US" sz="1200" dirty="0" smtClean="0"/>
          </a:p>
          <a:p>
            <a:r>
              <a:rPr lang="en-US" sz="1200" dirty="0"/>
              <a:t>	</a:t>
            </a:r>
            <a:r>
              <a:rPr lang="en-US" sz="1200" dirty="0" smtClean="0">
                <a:hlinkClick r:id="rId5"/>
              </a:rPr>
              <a:t>https</a:t>
            </a:r>
            <a:r>
              <a:rPr lang="en-US" sz="1200" dirty="0">
                <a:hlinkClick r:id="rId5"/>
              </a:rPr>
              <a:t>://ecce-eic.github.io/tutorials_EventEvaluatorAfterburner.html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9605906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2927</TotalTime>
  <Words>69</Words>
  <Application>Microsoft Office PowerPoint</Application>
  <PresentationFormat>On-screen Show (16:9)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Comic Sans MS</vt:lpstr>
      <vt:lpstr>Verdana</vt:lpstr>
      <vt:lpstr>Wingdings</vt:lpstr>
      <vt:lpstr>Simple Light</vt:lpstr>
      <vt:lpstr>(Hadron) PID in simulations</vt:lpstr>
      <vt:lpstr>Calorimetry analyses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</dc:creator>
  <cp:lastModifiedBy>Windows User</cp:lastModifiedBy>
  <cp:revision>69</cp:revision>
  <dcterms:modified xsi:type="dcterms:W3CDTF">2021-08-31T15:32:46Z</dcterms:modified>
</cp:coreProperties>
</file>