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96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206CD-F1C6-48C7-9BCA-9151F62C1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F46DA5-BB68-40D3-9121-575AC65F5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A7786-95D5-4D24-9090-5F29D3996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A4653-0C54-4049-86F3-8064AB5F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556E9-6083-4CE1-9939-83EF7A34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24667-C606-4DAF-A4E7-251FFF7F6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0631D-4188-4AD4-937E-869EBAC3B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22E7F-292A-4629-B5FA-F6BB423F3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BB083-5806-40EC-8251-5A1829C9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D2B9F-5CA9-4B08-A728-4A423DD3B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0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763A57-98D5-4027-BC4D-97921D422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61938-5EEE-4D08-8D2B-EB86E38BC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23630-1357-4367-81C5-CE0A27A2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7D0DF-CBC3-4305-A53B-9F83ADF2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13B2C-73CB-48D9-B149-8A4F53E79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5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73D28-EA6B-4108-B04E-296257C22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F51F6-5B95-4DAF-A060-ECBAE608B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46DAF-85F7-4BEF-8EC6-01D54D3C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02418-863F-4BAC-A2A9-27273CB4F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11092-7326-43DD-9C98-421F07F0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6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7553E-F5CA-4538-A517-2A2EFB8E1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DD69E-F11A-4B4D-A62A-40002D14A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3B209-2B0A-43EA-9DF2-30416839D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559C6-4050-49CA-9353-47EC9AC69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FE929-1C84-4B75-B0A0-3FAA4205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1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1723C-28C5-44B1-8A8F-82F26833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56D36-3737-402E-82BB-BA0B415780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BD8CB-6BE4-456D-B4B2-553B5FCE6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B82EC-0E4F-4713-9E2C-432FD3E4B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86C31-43F2-4C5C-AE1C-5D5CC64E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C5B74-B344-48CB-BE01-EE8CAD2BE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09A98-85B6-462C-BE2D-529C59C6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7012B-92B0-401A-8A34-A7A2CEA2C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3631B-8B40-441E-A293-F3EFE481D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B016A6-0599-4094-988E-C162C0C0C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933319-1E89-4C12-8417-5DDF945B7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5EAB3F-9626-4945-9374-84DCD9665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D83EA7-BD97-40B7-8018-A53AF05D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2C2F0C-FC8B-4F28-8286-22CA651A7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1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CA778-9B9C-429D-8383-51C105DA2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9DF690-F675-4163-80A3-79F4F034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77FE17-EF94-4555-A615-1B07CA779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5B00F-5574-46A8-9A31-5E76D5F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8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AD00FB-A657-4542-8195-A4082032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0CC55C-6A80-4C2B-8FAC-35F9B4F75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8187A-AD1B-48B0-859A-28D2E8151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1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7CC75-6389-4F60-AC64-8FF741FD6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116BB-FEDD-4019-93AB-D4DF046D1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5B351-9385-48A0-83A0-0F973EB72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F1CD33-D31C-4301-A47F-AFC83C40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DE7EB-AB9A-4407-A559-BE5F5B9E7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52738-3819-402D-B0B0-0CEAA615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9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2FA6D-F748-42B6-9E4B-28335A289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D6371C-5D38-4CD9-A590-51D1140DF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E91C6-264E-4FF3-98AF-4E6B69B1F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EE81C-CEF9-4266-83E5-B7DDEC318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9A093-44B1-42AE-9ECE-9AE9EA61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73DA9-BF3F-43E8-88A2-9A1FAC0FA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8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CC59B-E693-4162-BEA7-9939AC69D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35C5A-34F3-43AD-8859-1AA0E2993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3DA95-245C-4F8C-9B91-62744EA459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3BED6-587C-45B8-BAFB-9FF6307B5C0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3A2DB-AE6E-4D1C-81CD-B30223FF2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3C772-F654-4D8F-BB50-F0F02E232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17DB-EAD1-4153-AFB4-2AB3D33A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9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B6CE80-B0C7-4493-A7C9-63B526A42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6638"/>
          </a:xfrm>
        </p:spPr>
        <p:txBody>
          <a:bodyPr>
            <a:normAutofit fontScale="90000"/>
          </a:bodyPr>
          <a:lstStyle/>
          <a:p>
            <a:r>
              <a:rPr lang="en-US" dirty="0"/>
              <a:t>ORNL Participation in EICSC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610253-0FE9-4D15-A7E4-20764F53A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1763"/>
            <a:ext cx="10515600" cy="5175199"/>
          </a:xfrm>
        </p:spPr>
        <p:txBody>
          <a:bodyPr>
            <a:normAutofit/>
          </a:bodyPr>
          <a:lstStyle/>
          <a:p>
            <a:r>
              <a:rPr lang="en-US" sz="2000" dirty="0"/>
              <a:t>ORNL Capabilities</a:t>
            </a:r>
          </a:p>
          <a:p>
            <a:pPr lvl="1"/>
            <a:r>
              <a:rPr lang="en-US" sz="1600" dirty="0"/>
              <a:t>Electronics engineers experienced in design of high-speed digital and analog readout systems</a:t>
            </a:r>
          </a:p>
          <a:p>
            <a:pPr lvl="1"/>
            <a:r>
              <a:rPr lang="en-US" sz="1600" dirty="0"/>
              <a:t>Electronics laboratories with advanced measurement equipment</a:t>
            </a:r>
          </a:p>
          <a:p>
            <a:pPr lvl="1"/>
            <a:r>
              <a:rPr lang="en-US" sz="1600" dirty="0"/>
              <a:t>Irradiation test facilities</a:t>
            </a:r>
          </a:p>
          <a:p>
            <a:pPr lvl="1"/>
            <a:r>
              <a:rPr lang="en-US" sz="1600" dirty="0"/>
              <a:t>Mechanical engineers experienced in design and analysis of all aspects of detector mechanical systems</a:t>
            </a:r>
          </a:p>
          <a:p>
            <a:pPr lvl="1"/>
            <a:r>
              <a:rPr lang="en-US" sz="1600" dirty="0"/>
              <a:t>Laboratory space with clean rooms</a:t>
            </a:r>
          </a:p>
          <a:p>
            <a:r>
              <a:rPr lang="en-US" sz="2000" dirty="0"/>
              <a:t>Personally (</a:t>
            </a:r>
            <a:r>
              <a:rPr lang="en-US" sz="2000"/>
              <a:t>Jo Schambach), </a:t>
            </a:r>
            <a:r>
              <a:rPr lang="en-US" sz="2000" dirty="0"/>
              <a:t>I have been involved in two MAPS projects:</a:t>
            </a:r>
          </a:p>
          <a:p>
            <a:pPr lvl="1"/>
            <a:r>
              <a:rPr lang="en-US" sz="1600" dirty="0"/>
              <a:t>STAR HFT (based on Mimosa chip)</a:t>
            </a:r>
          </a:p>
          <a:p>
            <a:pPr lvl="1"/>
            <a:r>
              <a:rPr lang="en-US" sz="1600" dirty="0"/>
              <a:t>ALICE ITS (based on ALPIDE chip)</a:t>
            </a:r>
          </a:p>
          <a:p>
            <a:r>
              <a:rPr lang="en-US" sz="2000" dirty="0"/>
              <a:t>Immediate participation proposed in EICSC-WP3 (pixel chip characterization)</a:t>
            </a:r>
          </a:p>
          <a:p>
            <a:r>
              <a:rPr lang="en-US" sz="2000" dirty="0"/>
              <a:t>Future participation (dependent on funding success) proposed in EIC-WP5 (Mechanics and cooling) </a:t>
            </a:r>
          </a:p>
        </p:txBody>
      </p:sp>
    </p:spTree>
    <p:extLst>
      <p:ext uri="{BB962C8B-B14F-4D97-AF65-F5344CB8AC3E}">
        <p14:creationId xmlns:p14="http://schemas.microsoft.com/office/powerpoint/2010/main" val="277807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0911EB-D31B-4F1B-9543-D56398766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939"/>
          </a:xfrm>
        </p:spPr>
        <p:txBody>
          <a:bodyPr>
            <a:normAutofit/>
          </a:bodyPr>
          <a:lstStyle/>
          <a:p>
            <a:r>
              <a:rPr lang="en-US" sz="2400" dirty="0"/>
              <a:t>ORNL contributions to Silicon Consortium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26ACDD-13AF-41E4-A635-D2842617E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409"/>
            <a:ext cx="10515600" cy="51195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Possible participation that can start immediately:</a:t>
            </a:r>
          </a:p>
          <a:p>
            <a:r>
              <a:rPr lang="en-US" sz="1400" dirty="0"/>
              <a:t>Testing and characterization of MLR1</a:t>
            </a:r>
          </a:p>
          <a:p>
            <a:r>
              <a:rPr lang="en-US" sz="1400" dirty="0"/>
              <a:t>Testing and characterization of MLR2</a:t>
            </a:r>
          </a:p>
          <a:p>
            <a:r>
              <a:rPr lang="en-US" sz="1400" dirty="0"/>
              <a:t>Testing and characterization of ITS3 ER</a:t>
            </a:r>
          </a:p>
          <a:p>
            <a:r>
              <a:rPr lang="en-US" sz="1400" dirty="0"/>
              <a:t>Testing and characterization of EIC ER</a:t>
            </a:r>
          </a:p>
          <a:p>
            <a:r>
              <a:rPr lang="en-US" sz="1400" dirty="0"/>
              <a:t>Building test setup and perform SEE (SEU, SET, </a:t>
            </a:r>
            <a:r>
              <a:rPr lang="en-US" sz="1400" dirty="0" err="1"/>
              <a:t>latchup</a:t>
            </a:r>
            <a:r>
              <a:rPr lang="en-US" sz="1400" dirty="0"/>
              <a:t>) cross section measurements at ORNL radiation facilities</a:t>
            </a:r>
          </a:p>
          <a:p>
            <a:r>
              <a:rPr lang="en-US" sz="1400" dirty="0"/>
              <a:t>Development and fabrication of interface boards and/or readout electronics for the above tasks</a:t>
            </a:r>
          </a:p>
          <a:p>
            <a:r>
              <a:rPr lang="en-US" sz="1400" dirty="0"/>
              <a:t>Readout (</a:t>
            </a:r>
            <a:r>
              <a:rPr lang="en-US" sz="1400" dirty="0" err="1"/>
              <a:t>SystemC</a:t>
            </a:r>
            <a:r>
              <a:rPr lang="en-US" sz="1400" dirty="0"/>
              <a:t>) simulations</a:t>
            </a:r>
          </a:p>
          <a:p>
            <a:r>
              <a:rPr lang="en-US" sz="1400" dirty="0"/>
              <a:t>Firmware and software development for the above tasks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Dependent on funding:</a:t>
            </a:r>
          </a:p>
          <a:p>
            <a:r>
              <a:rPr lang="en-US" sz="1400" dirty="0"/>
              <a:t>Investigate possibilities of participation in sensor simulations</a:t>
            </a:r>
          </a:p>
          <a:p>
            <a:r>
              <a:rPr lang="en-US" sz="1400" dirty="0"/>
              <a:t>Investigations of stave and disc design</a:t>
            </a:r>
          </a:p>
          <a:p>
            <a:r>
              <a:rPr lang="en-US" sz="1400" dirty="0"/>
              <a:t>Investigations of cooling</a:t>
            </a:r>
          </a:p>
          <a:p>
            <a:r>
              <a:rPr lang="en-US" sz="1400" dirty="0"/>
              <a:t>Participation in stave/disc construction</a:t>
            </a:r>
          </a:p>
        </p:txBody>
      </p:sp>
    </p:spTree>
    <p:extLst>
      <p:ext uri="{BB962C8B-B14F-4D97-AF65-F5344CB8AC3E}">
        <p14:creationId xmlns:p14="http://schemas.microsoft.com/office/powerpoint/2010/main" val="3027136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210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ORNL Participation in EICSC</vt:lpstr>
      <vt:lpstr>ORNL contributions to Silicon Consortium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ORNL contributions to Silicon Consortium</dc:title>
  <dc:creator>Schambach, Jo</dc:creator>
  <cp:lastModifiedBy>Schambach, Jo</cp:lastModifiedBy>
  <cp:revision>10</cp:revision>
  <dcterms:created xsi:type="dcterms:W3CDTF">2021-06-21T19:08:48Z</dcterms:created>
  <dcterms:modified xsi:type="dcterms:W3CDTF">2021-07-26T15:12:10Z</dcterms:modified>
</cp:coreProperties>
</file>