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73C8-8A0D-4810-B18A-3A7D15A29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661A6-6FEE-4422-9ACD-B5381BC80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9062-2701-43E8-80DC-76F1F45C1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0DFC-D050-4378-BEB6-7C559561784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CF83B-D5A1-4374-833F-70650632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5CE50-606D-4E4C-85B9-B85D10B5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E0B-0DCB-4639-B8B1-D9BB1AA0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8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BCA7F-AAC9-410F-9196-7927FB9D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53888-8CBF-4912-9369-26BFC4B0F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E7D3-BB5D-4495-8565-3B96AE2C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0DFC-D050-4378-BEB6-7C559561784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4A73E-CDFA-442C-A7F1-6700A723B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4C5C4-BB26-498B-919A-DC74ECD8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E0B-0DCB-4639-B8B1-D9BB1AA0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5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9F4747-6EC0-4463-834F-31C4AA98C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1B6E8-E09A-47DD-8722-58A8D0DAE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08158-E56B-4F6E-916D-C00A9CD88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0DFC-D050-4378-BEB6-7C559561784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FE0A7-7D09-4188-BE83-3902143CD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0C25B-312D-4FD6-84EA-0094D5AD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E0B-0DCB-4639-B8B1-D9BB1AA0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2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D6FFF-9E88-45D3-87DE-3EF9B8F02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6BC06-1005-4FCA-92C6-38FE786CF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1DC7C-8FA7-46AC-A612-E5C8D8C6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0DFC-D050-4378-BEB6-7C559561784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26CF7-52BB-4B20-808F-F3BE9B04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E1C7B-0A23-4C8D-98E3-FB7732E41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E0B-0DCB-4639-B8B1-D9BB1AA0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0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DB85A-2699-4DF7-B9EB-C8747DF44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32E9A-99FC-4EDC-A6DF-E9244A251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2220-E190-420A-B57D-6D49B451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0DFC-D050-4378-BEB6-7C559561784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27D5F-DE3D-4E41-B5AA-E57980666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51F23-3734-48D5-AE84-061B79247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E0B-0DCB-4639-B8B1-D9BB1AA0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0CBDF-E325-4271-BE79-D3FCC53BC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7F8AD-58FF-4199-8CB0-E5C2DF2348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425A9-FC05-4C70-B979-D5068A210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C8814-BFCD-4DB0-923F-31F3B3F6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0DFC-D050-4378-BEB6-7C559561784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7EDD2-C648-4D40-94EA-2564FAE5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DE096-9AD6-487B-9FEE-99B8448B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E0B-0DCB-4639-B8B1-D9BB1AA0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8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C3465-6AE7-4C6D-91FF-FF82DC92B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D28DA-647B-407F-8DA7-95F3A8E97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B42DF5-9D5D-4278-8C50-7B5389962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7B4432-4EAE-4C1A-A9DD-9605F279A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96F99B-F5E1-412C-998B-5DD389717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BEA618-6560-47FF-AF03-F0230879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0DFC-D050-4378-BEB6-7C559561784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E558D6-3A83-49B0-9CD0-91B3531E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DBB29-3A96-4DFC-B101-E5087662B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E0B-0DCB-4639-B8B1-D9BB1AA0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7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B30D8-AFDD-4702-8D87-4C180A19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341540-E88E-49A8-A00D-116CC9BF4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0DFC-D050-4378-BEB6-7C559561784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B6863-B090-4832-B3C3-27085FC83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B4C03-9EF4-4D02-9551-5D2CCB044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E0B-0DCB-4639-B8B1-D9BB1AA0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3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A6272-97A9-4CE0-AAE3-6B29AF802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0DFC-D050-4378-BEB6-7C559561784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47B056-F894-42D2-BD65-C1589A563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06F91-265E-4256-9D50-DE29F34C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E0B-0DCB-4639-B8B1-D9BB1AA0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4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69B0-4E89-4D28-8725-3E99A855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55023-1522-4927-8ACA-5737D0E0E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C2267-D09C-451A-B8DA-70CDFB8C7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D6988-0C64-46F6-A9FA-225D85CD8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0DFC-D050-4378-BEB6-7C559561784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6C37B-0542-46FF-822E-7162788B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C4731-7FD8-4BCE-B7BC-82297D03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E0B-0DCB-4639-B8B1-D9BB1AA0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6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EB25-C1C9-4597-8F86-DDB12E503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539053-5218-46E5-99AF-28F6BE6899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83365-0D86-4589-99BF-248CD4E7F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40BE8-B777-488D-B0CE-9FF925D3E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0DFC-D050-4378-BEB6-7C559561784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9FD31-CE6D-407E-85DD-AE7C819A0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D2128-002D-4C1F-B643-F0C339F0D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E0B-0DCB-4639-B8B1-D9BB1AA0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9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554614-6AFD-45AA-A61D-4850B02A0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D0A33-2B9F-44F2-8AA8-6EC6CBEB9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C785F-75F8-434A-8BC9-F2ECD5112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F0DFC-D050-4378-BEB6-7C559561784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C93E-75DE-49A2-A531-28A580C32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7CFD6-011E-427D-A78C-27296FE1F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2E0B-0DCB-4639-B8B1-D9BB1AA0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2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bnl.gov/athena/index.php/Main_P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D53D-1C7A-4682-9442-902DE7EA2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Charge to Physics Working Groups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38C1CA-9F78-49F6-B9AB-C0FAC56416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2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71F59F-06B3-4989-8D48-768FEE58427E}"/>
              </a:ext>
            </a:extLst>
          </p:cNvPr>
          <p:cNvSpPr txBox="1"/>
          <p:nvPr/>
        </p:nvSpPr>
        <p:spPr>
          <a:xfrm>
            <a:off x="609600" y="685800"/>
            <a:ext cx="10955867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Last Wednesday the PWGs received a charge from the proposal and global integration committees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and document (Wiki) the key measurements and the key plots that help to validate a given configuration</a:t>
            </a: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of impact of 25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mrad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crossing angle on the event generator level on key measurements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 understand the first point to consist of two separate types of plots – those that will actually go into the proposal and ‘validation’ plots used to evaluate various detector configurations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Machinery is in place to look at impact of crossing angle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Azimuthal correlations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Frame choices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Vertex Positions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Physics pages are being added to the Wiki: </a:t>
            </a:r>
            <a:r>
              <a:rPr lang="en-US" dirty="0">
                <a:hlinkClick r:id="rId2"/>
              </a:rPr>
              <a:t>https://wiki.bnl.gov/athena/index.php/Main_Page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8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7DBC4F-BCD7-4DDD-B671-B9D1EAE49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754" y="0"/>
            <a:ext cx="97264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4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4A927D-8F15-4BEE-899F-AFEB3ED9D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754" y="0"/>
            <a:ext cx="97264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9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131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Charge to Physics Working Groups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Charge to Physics Working Groups</dc:title>
  <dc:creator>Page, Brian</dc:creator>
  <cp:lastModifiedBy>Page, Brian</cp:lastModifiedBy>
  <cp:revision>1</cp:revision>
  <dcterms:created xsi:type="dcterms:W3CDTF">2021-07-20T17:18:41Z</dcterms:created>
  <dcterms:modified xsi:type="dcterms:W3CDTF">2021-07-20T17:42:12Z</dcterms:modified>
</cp:coreProperties>
</file>